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455" r:id="rId2"/>
    <p:sldId id="442" r:id="rId3"/>
    <p:sldId id="449" r:id="rId4"/>
    <p:sldId id="450" r:id="rId5"/>
    <p:sldId id="445" r:id="rId6"/>
    <p:sldId id="446" r:id="rId7"/>
    <p:sldId id="443" r:id="rId8"/>
    <p:sldId id="448" r:id="rId9"/>
    <p:sldId id="444" r:id="rId10"/>
    <p:sldId id="451" r:id="rId11"/>
    <p:sldId id="453" r:id="rId12"/>
    <p:sldId id="454"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3" orient="horz" pos="209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ana van den Berg" initials="DvdB" lastIdx="32" clrIdx="0">
    <p:extLst>
      <p:ext uri="{19B8F6BF-5375-455C-9EA6-DF929625EA0E}">
        <p15:presenceInfo xmlns:p15="http://schemas.microsoft.com/office/powerpoint/2012/main" userId="S::diana@pptsolutions.nl::23f41a6e-e258-490e-836a-3bfeb97dfcde" providerId="AD"/>
      </p:ext>
    </p:extLst>
  </p:cmAuthor>
  <p:cmAuthor id="2" name="Marlies Bredie" initials="MB" lastIdx="27" clrIdx="1">
    <p:extLst>
      <p:ext uri="{19B8F6BF-5375-455C-9EA6-DF929625EA0E}">
        <p15:presenceInfo xmlns:p15="http://schemas.microsoft.com/office/powerpoint/2012/main" userId="S::marlies@pptsolutions.nl::f210dbe7-1aa1-4d9f-a0f7-395e4e5eb9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D2E"/>
    <a:srgbClr val="FFE4C8"/>
    <a:srgbClr val="B9FFDB"/>
    <a:srgbClr val="C1E6FF"/>
    <a:srgbClr val="D5ECDD"/>
    <a:srgbClr val="D1E4F2"/>
    <a:srgbClr val="FDF8DA"/>
    <a:srgbClr val="FCE4D4"/>
    <a:srgbClr val="F19153"/>
    <a:srgbClr val="FAD6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05" autoAdjust="0"/>
    <p:restoredTop sz="94660"/>
  </p:normalViewPr>
  <p:slideViewPr>
    <p:cSldViewPr snapToGrid="0">
      <p:cViewPr>
        <p:scale>
          <a:sx n="73" d="100"/>
          <a:sy n="73" d="100"/>
        </p:scale>
        <p:origin x="1512" y="1280"/>
      </p:cViewPr>
      <p:guideLst>
        <p:guide pos="3840"/>
        <p:guide orient="horz" pos="2092"/>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0" d="100"/>
          <a:sy n="80" d="100"/>
        </p:scale>
        <p:origin x="294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C6682D7B-E977-D2B3-52AE-81B99D59B4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a:extLst>
              <a:ext uri="{FF2B5EF4-FFF2-40B4-BE49-F238E27FC236}">
                <a16:creationId xmlns:a16="http://schemas.microsoft.com/office/drawing/2014/main" id="{B8CB1A5D-217A-BD6B-BE79-B5803F5CC0D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9DBE62-0621-40F8-AD4B-A851F57CE9B8}" type="datetimeFigureOut">
              <a:rPr lang="nl-NL" smtClean="0"/>
              <a:t>04-12-2023</a:t>
            </a:fld>
            <a:endParaRPr lang="nl-NL" dirty="0"/>
          </a:p>
        </p:txBody>
      </p:sp>
      <p:sp>
        <p:nvSpPr>
          <p:cNvPr id="4" name="Tijdelijke aanduiding voor voettekst 3">
            <a:extLst>
              <a:ext uri="{FF2B5EF4-FFF2-40B4-BE49-F238E27FC236}">
                <a16:creationId xmlns:a16="http://schemas.microsoft.com/office/drawing/2014/main" id="{64F7D2B9-83A9-5F50-E05C-1C6BC228B05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a:extLst>
              <a:ext uri="{FF2B5EF4-FFF2-40B4-BE49-F238E27FC236}">
                <a16:creationId xmlns:a16="http://schemas.microsoft.com/office/drawing/2014/main" id="{2C4EED98-30D5-911C-8F35-B346B9B6D9D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F30C33-FC72-4337-88DA-960C578D23EA}" type="slidenum">
              <a:rPr lang="nl-NL" smtClean="0"/>
              <a:t>‹#›</a:t>
            </a:fld>
            <a:endParaRPr lang="nl-NL" dirty="0"/>
          </a:p>
        </p:txBody>
      </p:sp>
    </p:spTree>
    <p:extLst>
      <p:ext uri="{BB962C8B-B14F-4D97-AF65-F5344CB8AC3E}">
        <p14:creationId xmlns:p14="http://schemas.microsoft.com/office/powerpoint/2010/main" val="3369938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790A07-196B-4F4B-8E8C-301FB387CBE5}" type="datetimeFigureOut">
              <a:rPr lang="nl-NL" smtClean="0"/>
              <a:t>04-12-2023</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C176B4-2F3E-4542-A88B-B482618D0CAA}" type="slidenum">
              <a:rPr lang="nl-NL" smtClean="0"/>
              <a:t>‹#›</a:t>
            </a:fld>
            <a:endParaRPr lang="nl-NL" dirty="0"/>
          </a:p>
        </p:txBody>
      </p:sp>
    </p:spTree>
    <p:extLst>
      <p:ext uri="{BB962C8B-B14F-4D97-AF65-F5344CB8AC3E}">
        <p14:creationId xmlns:p14="http://schemas.microsoft.com/office/powerpoint/2010/main" val="4017792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95" name="Tijdelijke aanduiding voor tekst 94">
            <a:extLst>
              <a:ext uri="{FF2B5EF4-FFF2-40B4-BE49-F238E27FC236}">
                <a16:creationId xmlns:a16="http://schemas.microsoft.com/office/drawing/2014/main" id="{D5EB670C-4B0C-7E82-F545-042998B8833A}"/>
              </a:ext>
            </a:extLst>
          </p:cNvPr>
          <p:cNvSpPr>
            <a:spLocks noGrp="1"/>
          </p:cNvSpPr>
          <p:nvPr>
            <p:ph type="body" sz="quarter" idx="19" hasCustomPrompt="1"/>
          </p:nvPr>
        </p:nvSpPr>
        <p:spPr>
          <a:xfrm>
            <a:off x="0" y="0"/>
            <a:ext cx="12213960" cy="6858000"/>
          </a:xfrm>
          <a:custGeom>
            <a:avLst/>
            <a:gdLst>
              <a:gd name="connsiteX0" fmla="*/ 0 w 12213960"/>
              <a:gd name="connsiteY0" fmla="*/ 0 h 6858000"/>
              <a:gd name="connsiteX1" fmla="*/ 12213960 w 12213960"/>
              <a:gd name="connsiteY1" fmla="*/ 0 h 6858000"/>
              <a:gd name="connsiteX2" fmla="*/ 12213960 w 12213960"/>
              <a:gd name="connsiteY2" fmla="*/ 6858000 h 6858000"/>
              <a:gd name="connsiteX3" fmla="*/ 0 w 1221396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213960" h="6858000">
                <a:moveTo>
                  <a:pt x="0" y="0"/>
                </a:moveTo>
                <a:lnTo>
                  <a:pt x="12213960" y="0"/>
                </a:lnTo>
                <a:lnTo>
                  <a:pt x="12213960" y="6858000"/>
                </a:lnTo>
                <a:lnTo>
                  <a:pt x="0" y="6858000"/>
                </a:lnTo>
                <a:close/>
              </a:path>
            </a:pathLst>
          </a:custGeom>
          <a:solidFill>
            <a:schemeClr val="accent1"/>
          </a:solidFill>
        </p:spPr>
        <p:txBody>
          <a:bodyPr wrap="square">
            <a:noAutofit/>
          </a:bodyPr>
          <a:lstStyle>
            <a:lvl1pPr>
              <a:defRPr sz="100"/>
            </a:lvl1pPr>
          </a:lstStyle>
          <a:p>
            <a:pPr lvl="0"/>
            <a:r>
              <a:rPr lang="en-GB" dirty="0"/>
              <a:t> </a:t>
            </a:r>
          </a:p>
        </p:txBody>
      </p:sp>
      <p:sp>
        <p:nvSpPr>
          <p:cNvPr id="107" name="Tijdelijke aanduiding voor titel 1">
            <a:extLst>
              <a:ext uri="{FF2B5EF4-FFF2-40B4-BE49-F238E27FC236}">
                <a16:creationId xmlns:a16="http://schemas.microsoft.com/office/drawing/2014/main" id="{6487721E-6D8E-22A6-150E-48B5B7398741}"/>
              </a:ext>
            </a:extLst>
          </p:cNvPr>
          <p:cNvSpPr>
            <a:spLocks noGrp="1"/>
          </p:cNvSpPr>
          <p:nvPr>
            <p:ph type="title" hasCustomPrompt="1"/>
          </p:nvPr>
        </p:nvSpPr>
        <p:spPr>
          <a:xfrm>
            <a:off x="0" y="-367937"/>
            <a:ext cx="2086708" cy="342211"/>
          </a:xfrm>
          <a:prstGeom prst="rect">
            <a:avLst/>
          </a:prstGeom>
        </p:spPr>
        <p:txBody>
          <a:bodyPr vert="horz" lIns="0" tIns="0" rIns="0" bIns="0" rtlCol="0" anchor="t">
            <a:noAutofit/>
          </a:bodyPr>
          <a:lstStyle>
            <a:lvl1pPr>
              <a:defRPr sz="1600">
                <a:solidFill>
                  <a:schemeClr val="accent1"/>
                </a:solidFill>
              </a:defRPr>
            </a:lvl1pPr>
          </a:lstStyle>
          <a:p>
            <a:r>
              <a:rPr lang="en-GB" noProof="0" dirty="0"/>
              <a:t>Intro</a:t>
            </a:r>
          </a:p>
        </p:txBody>
      </p:sp>
      <p:sp>
        <p:nvSpPr>
          <p:cNvPr id="5" name="Tijdelijke aanduiding voor tekst 4">
            <a:extLst>
              <a:ext uri="{FF2B5EF4-FFF2-40B4-BE49-F238E27FC236}">
                <a16:creationId xmlns:a16="http://schemas.microsoft.com/office/drawing/2014/main" id="{DC4C260E-6BC0-79F7-A942-2FCA30E8143B}"/>
              </a:ext>
            </a:extLst>
          </p:cNvPr>
          <p:cNvSpPr>
            <a:spLocks noGrp="1"/>
          </p:cNvSpPr>
          <p:nvPr>
            <p:ph type="body" sz="quarter" idx="10" hasCustomPrompt="1"/>
          </p:nvPr>
        </p:nvSpPr>
        <p:spPr>
          <a:xfrm>
            <a:off x="3964934" y="2343150"/>
            <a:ext cx="4262138" cy="2171700"/>
          </a:xfrm>
          <a:custGeom>
            <a:avLst/>
            <a:gdLst>
              <a:gd name="connsiteX0" fmla="*/ 405202 w 4262138"/>
              <a:gd name="connsiteY0" fmla="*/ 0 h 2171700"/>
              <a:gd name="connsiteX1" fmla="*/ 2718550 w 4262138"/>
              <a:gd name="connsiteY1" fmla="*/ 0 h 2171700"/>
              <a:gd name="connsiteX2" fmla="*/ 3123745 w 4262138"/>
              <a:gd name="connsiteY2" fmla="*/ 405781 h 2171700"/>
              <a:gd name="connsiteX3" fmla="*/ 3123745 w 4262138"/>
              <a:gd name="connsiteY3" fmla="*/ 906766 h 2171700"/>
              <a:gd name="connsiteX4" fmla="*/ 3529526 w 4262138"/>
              <a:gd name="connsiteY4" fmla="*/ 1312540 h 2171700"/>
              <a:gd name="connsiteX5" fmla="*/ 3936465 w 4262138"/>
              <a:gd name="connsiteY5" fmla="*/ 1312540 h 2171700"/>
              <a:gd name="connsiteX6" fmla="*/ 4262138 w 4262138"/>
              <a:gd name="connsiteY6" fmla="*/ 1638213 h 2171700"/>
              <a:gd name="connsiteX7" fmla="*/ 4262138 w 4262138"/>
              <a:gd name="connsiteY7" fmla="*/ 1846034 h 2171700"/>
              <a:gd name="connsiteX8" fmla="*/ 3936465 w 4262138"/>
              <a:gd name="connsiteY8" fmla="*/ 2171700 h 2171700"/>
              <a:gd name="connsiteX9" fmla="*/ 3449997 w 4262138"/>
              <a:gd name="connsiteY9" fmla="*/ 2171700 h 2171700"/>
              <a:gd name="connsiteX10" fmla="*/ 3124330 w 4262138"/>
              <a:gd name="connsiteY10" fmla="*/ 1846034 h 2171700"/>
              <a:gd name="connsiteX11" fmla="*/ 3124330 w 4262138"/>
              <a:gd name="connsiteY11" fmla="*/ 1717742 h 2171700"/>
              <a:gd name="connsiteX12" fmla="*/ 2719129 w 4262138"/>
              <a:gd name="connsiteY12" fmla="*/ 1312540 h 2171700"/>
              <a:gd name="connsiteX13" fmla="*/ 405202 w 4262138"/>
              <a:gd name="connsiteY13" fmla="*/ 1312540 h 2171700"/>
              <a:gd name="connsiteX14" fmla="*/ 0 w 4262138"/>
              <a:gd name="connsiteY14" fmla="*/ 906766 h 2171700"/>
              <a:gd name="connsiteX15" fmla="*/ 0 w 4262138"/>
              <a:gd name="connsiteY15" fmla="*/ 405781 h 2171700"/>
              <a:gd name="connsiteX16" fmla="*/ 405202 w 4262138"/>
              <a:gd name="connsiteY16" fmla="*/ 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62138" h="2171700">
                <a:moveTo>
                  <a:pt x="405202" y="0"/>
                </a:moveTo>
                <a:lnTo>
                  <a:pt x="2718550" y="0"/>
                </a:lnTo>
                <a:cubicBezTo>
                  <a:pt x="2942625" y="0"/>
                  <a:pt x="3123745" y="181699"/>
                  <a:pt x="3123745" y="405781"/>
                </a:cubicBezTo>
                <a:lnTo>
                  <a:pt x="3123745" y="906766"/>
                </a:lnTo>
                <a:cubicBezTo>
                  <a:pt x="3123745" y="1130841"/>
                  <a:pt x="3305451" y="1312540"/>
                  <a:pt x="3529526" y="1312540"/>
                </a:cubicBezTo>
                <a:lnTo>
                  <a:pt x="3936465" y="1312540"/>
                </a:lnTo>
                <a:cubicBezTo>
                  <a:pt x="4116428" y="1312540"/>
                  <a:pt x="4262138" y="1458250"/>
                  <a:pt x="4262138" y="1638213"/>
                </a:cubicBezTo>
                <a:lnTo>
                  <a:pt x="4262138" y="1846034"/>
                </a:lnTo>
                <a:cubicBezTo>
                  <a:pt x="4262138" y="2025996"/>
                  <a:pt x="4116428" y="2171700"/>
                  <a:pt x="3936465" y="2171700"/>
                </a:cubicBezTo>
                <a:lnTo>
                  <a:pt x="3449997" y="2171700"/>
                </a:lnTo>
                <a:cubicBezTo>
                  <a:pt x="3270035" y="2171700"/>
                  <a:pt x="3124330" y="2025996"/>
                  <a:pt x="3124330" y="1846034"/>
                </a:cubicBezTo>
                <a:lnTo>
                  <a:pt x="3124330" y="1717742"/>
                </a:lnTo>
                <a:cubicBezTo>
                  <a:pt x="3124330" y="1493660"/>
                  <a:pt x="2942625" y="1312540"/>
                  <a:pt x="2719129" y="1312540"/>
                </a:cubicBezTo>
                <a:lnTo>
                  <a:pt x="405202" y="1312540"/>
                </a:lnTo>
                <a:cubicBezTo>
                  <a:pt x="181121" y="1312540"/>
                  <a:pt x="0" y="1130841"/>
                  <a:pt x="0" y="906766"/>
                </a:cubicBezTo>
                <a:lnTo>
                  <a:pt x="0" y="405781"/>
                </a:lnTo>
                <a:cubicBezTo>
                  <a:pt x="0" y="181699"/>
                  <a:pt x="181700" y="0"/>
                  <a:pt x="405202" y="0"/>
                </a:cubicBezTo>
                <a:close/>
              </a:path>
            </a:pathLst>
          </a:custGeom>
          <a:solidFill>
            <a:schemeClr val="tx2"/>
          </a:solidFill>
        </p:spPr>
        <p:txBody>
          <a:bodyPr wrap="square">
            <a:noAutofit/>
          </a:bodyPr>
          <a:lstStyle>
            <a:lvl1pPr>
              <a:defRPr sz="100">
                <a:solidFill>
                  <a:schemeClr val="tx1">
                    <a:alpha val="0"/>
                  </a:schemeClr>
                </a:solidFill>
              </a:defRPr>
            </a:lvl1pPr>
          </a:lstStyle>
          <a:p>
            <a:pPr lvl="0"/>
            <a:r>
              <a:rPr lang="en-GB" dirty="0"/>
              <a:t> </a:t>
            </a:r>
          </a:p>
        </p:txBody>
      </p:sp>
      <p:sp>
        <p:nvSpPr>
          <p:cNvPr id="76" name="Tijdelijke aanduiding voor tekst 75">
            <a:extLst>
              <a:ext uri="{FF2B5EF4-FFF2-40B4-BE49-F238E27FC236}">
                <a16:creationId xmlns:a16="http://schemas.microsoft.com/office/drawing/2014/main" id="{AB5994FE-18E0-2453-1A00-EE65AB906EBC}"/>
              </a:ext>
            </a:extLst>
          </p:cNvPr>
          <p:cNvSpPr>
            <a:spLocks noGrp="1"/>
          </p:cNvSpPr>
          <p:nvPr>
            <p:ph type="body" sz="quarter" idx="15" hasCustomPrompt="1"/>
          </p:nvPr>
        </p:nvSpPr>
        <p:spPr>
          <a:xfrm>
            <a:off x="6252739" y="2704806"/>
            <a:ext cx="453380" cy="595025"/>
          </a:xfrm>
          <a:custGeom>
            <a:avLst/>
            <a:gdLst>
              <a:gd name="connsiteX0" fmla="*/ 66761 w 453380"/>
              <a:gd name="connsiteY0" fmla="*/ 0 h 595025"/>
              <a:gd name="connsiteX1" fmla="*/ 389527 w 453380"/>
              <a:gd name="connsiteY1" fmla="*/ 0 h 595025"/>
              <a:gd name="connsiteX2" fmla="*/ 453380 w 453380"/>
              <a:gd name="connsiteY2" fmla="*/ 63854 h 595025"/>
              <a:gd name="connsiteX3" fmla="*/ 389527 w 453380"/>
              <a:gd name="connsiteY3" fmla="*/ 128292 h 595025"/>
              <a:gd name="connsiteX4" fmla="*/ 133515 w 453380"/>
              <a:gd name="connsiteY4" fmla="*/ 128292 h 595025"/>
              <a:gd name="connsiteX5" fmla="*/ 133515 w 453380"/>
              <a:gd name="connsiteY5" fmla="*/ 253104 h 595025"/>
              <a:gd name="connsiteX6" fmla="*/ 293743 w 453380"/>
              <a:gd name="connsiteY6" fmla="*/ 253104 h 595025"/>
              <a:gd name="connsiteX7" fmla="*/ 357597 w 453380"/>
              <a:gd name="connsiteY7" fmla="*/ 317543 h 595025"/>
              <a:gd name="connsiteX8" fmla="*/ 293743 w 453380"/>
              <a:gd name="connsiteY8" fmla="*/ 381396 h 595025"/>
              <a:gd name="connsiteX9" fmla="*/ 133515 w 453380"/>
              <a:gd name="connsiteY9" fmla="*/ 381396 h 595025"/>
              <a:gd name="connsiteX10" fmla="*/ 133515 w 453380"/>
              <a:gd name="connsiteY10" fmla="*/ 382560 h 595025"/>
              <a:gd name="connsiteX11" fmla="*/ 133515 w 453380"/>
              <a:gd name="connsiteY11" fmla="*/ 527686 h 595025"/>
              <a:gd name="connsiteX12" fmla="*/ 66761 w 453380"/>
              <a:gd name="connsiteY12" fmla="*/ 595025 h 595025"/>
              <a:gd name="connsiteX13" fmla="*/ 0 w 453380"/>
              <a:gd name="connsiteY13" fmla="*/ 527686 h 595025"/>
              <a:gd name="connsiteX14" fmla="*/ 0 w 453380"/>
              <a:gd name="connsiteY14" fmla="*/ 67340 h 595025"/>
              <a:gd name="connsiteX15" fmla="*/ 66761 w 453380"/>
              <a:gd name="connsiteY15" fmla="*/ 0 h 59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3380" h="595025">
                <a:moveTo>
                  <a:pt x="66761" y="0"/>
                </a:moveTo>
                <a:lnTo>
                  <a:pt x="389527" y="0"/>
                </a:lnTo>
                <a:cubicBezTo>
                  <a:pt x="432482" y="0"/>
                  <a:pt x="453380" y="22063"/>
                  <a:pt x="453380" y="63854"/>
                </a:cubicBezTo>
                <a:cubicBezTo>
                  <a:pt x="453380" y="105657"/>
                  <a:pt x="432482" y="128292"/>
                  <a:pt x="389527" y="128292"/>
                </a:cubicBezTo>
                <a:lnTo>
                  <a:pt x="133515" y="128292"/>
                </a:lnTo>
                <a:lnTo>
                  <a:pt x="133515" y="253104"/>
                </a:lnTo>
                <a:lnTo>
                  <a:pt x="293743" y="253104"/>
                </a:lnTo>
                <a:cubicBezTo>
                  <a:pt x="336698" y="253104"/>
                  <a:pt x="357597" y="275167"/>
                  <a:pt x="357597" y="317543"/>
                </a:cubicBezTo>
                <a:cubicBezTo>
                  <a:pt x="357597" y="359919"/>
                  <a:pt x="336698" y="381396"/>
                  <a:pt x="293743" y="381396"/>
                </a:cubicBezTo>
                <a:lnTo>
                  <a:pt x="133515" y="381396"/>
                </a:lnTo>
                <a:lnTo>
                  <a:pt x="133515" y="382560"/>
                </a:lnTo>
                <a:lnTo>
                  <a:pt x="133515" y="527686"/>
                </a:lnTo>
                <a:cubicBezTo>
                  <a:pt x="133515" y="572390"/>
                  <a:pt x="110880" y="595025"/>
                  <a:pt x="66761" y="595025"/>
                </a:cubicBezTo>
                <a:cubicBezTo>
                  <a:pt x="22642" y="595025"/>
                  <a:pt x="0" y="572390"/>
                  <a:pt x="0" y="527686"/>
                </a:cubicBezTo>
                <a:lnTo>
                  <a:pt x="0" y="67340"/>
                </a:lnTo>
                <a:cubicBezTo>
                  <a:pt x="0" y="22642"/>
                  <a:pt x="23221" y="0"/>
                  <a:pt x="66761" y="0"/>
                </a:cubicBezTo>
                <a:close/>
              </a:path>
            </a:pathLst>
          </a:custGeom>
          <a:solidFill>
            <a:schemeClr val="bg2"/>
          </a:solidFill>
        </p:spPr>
        <p:txBody>
          <a:bodyPr wrap="square">
            <a:noAutofit/>
          </a:bodyPr>
          <a:lstStyle>
            <a:lvl1pPr>
              <a:defRPr sz="100"/>
            </a:lvl1pPr>
          </a:lstStyle>
          <a:p>
            <a:pPr lvl="0"/>
            <a:r>
              <a:rPr lang="en-GB" dirty="0"/>
              <a:t> </a:t>
            </a:r>
          </a:p>
        </p:txBody>
      </p:sp>
      <p:sp>
        <p:nvSpPr>
          <p:cNvPr id="79" name="Tijdelijke aanduiding voor tekst 78">
            <a:extLst>
              <a:ext uri="{FF2B5EF4-FFF2-40B4-BE49-F238E27FC236}">
                <a16:creationId xmlns:a16="http://schemas.microsoft.com/office/drawing/2014/main" id="{069731C8-5C0E-1B2F-DA00-7968CEB87022}"/>
              </a:ext>
            </a:extLst>
          </p:cNvPr>
          <p:cNvSpPr>
            <a:spLocks noGrp="1"/>
          </p:cNvSpPr>
          <p:nvPr>
            <p:ph type="body" sz="quarter" idx="16" hasCustomPrompt="1"/>
          </p:nvPr>
        </p:nvSpPr>
        <p:spPr>
          <a:xfrm>
            <a:off x="5625206" y="2704806"/>
            <a:ext cx="480087" cy="595610"/>
          </a:xfrm>
          <a:custGeom>
            <a:avLst/>
            <a:gdLst>
              <a:gd name="connsiteX0" fmla="*/ 135259 w 480087"/>
              <a:gd name="connsiteY0" fmla="*/ 129456 h 595610"/>
              <a:gd name="connsiteX1" fmla="*/ 135259 w 480087"/>
              <a:gd name="connsiteY1" fmla="*/ 286192 h 595610"/>
              <a:gd name="connsiteX2" fmla="*/ 249039 w 480087"/>
              <a:gd name="connsiteY2" fmla="*/ 286192 h 595610"/>
              <a:gd name="connsiteX3" fmla="*/ 341343 w 480087"/>
              <a:gd name="connsiteY3" fmla="*/ 208406 h 595610"/>
              <a:gd name="connsiteX4" fmla="*/ 249039 w 480087"/>
              <a:gd name="connsiteY4" fmla="*/ 129456 h 595610"/>
              <a:gd name="connsiteX5" fmla="*/ 67340 w 480087"/>
              <a:gd name="connsiteY5" fmla="*/ 0 h 595610"/>
              <a:gd name="connsiteX6" fmla="*/ 260650 w 480087"/>
              <a:gd name="connsiteY6" fmla="*/ 0 h 595610"/>
              <a:gd name="connsiteX7" fmla="*/ 480087 w 480087"/>
              <a:gd name="connsiteY7" fmla="*/ 207242 h 595610"/>
              <a:gd name="connsiteX8" fmla="*/ 387784 w 480087"/>
              <a:gd name="connsiteY8" fmla="*/ 369786 h 595610"/>
              <a:gd name="connsiteX9" fmla="*/ 449901 w 480087"/>
              <a:gd name="connsiteY9" fmla="*/ 494598 h 595610"/>
              <a:gd name="connsiteX10" fmla="*/ 458610 w 480087"/>
              <a:gd name="connsiteY10" fmla="*/ 530593 h 595610"/>
              <a:gd name="connsiteX11" fmla="*/ 380818 w 480087"/>
              <a:gd name="connsiteY11" fmla="*/ 594446 h 595610"/>
              <a:gd name="connsiteX12" fmla="*/ 325667 w 480087"/>
              <a:gd name="connsiteY12" fmla="*/ 551485 h 595610"/>
              <a:gd name="connsiteX13" fmla="*/ 258913 w 480087"/>
              <a:gd name="connsiteY13" fmla="*/ 408103 h 595610"/>
              <a:gd name="connsiteX14" fmla="*/ 258328 w 480087"/>
              <a:gd name="connsiteY14" fmla="*/ 408682 h 595610"/>
              <a:gd name="connsiteX15" fmla="*/ 135259 w 480087"/>
              <a:gd name="connsiteY15" fmla="*/ 408682 h 595610"/>
              <a:gd name="connsiteX16" fmla="*/ 135259 w 480087"/>
              <a:gd name="connsiteY16" fmla="*/ 528271 h 595610"/>
              <a:gd name="connsiteX17" fmla="*/ 67340 w 480087"/>
              <a:gd name="connsiteY17" fmla="*/ 595610 h 595610"/>
              <a:gd name="connsiteX18" fmla="*/ 0 w 480087"/>
              <a:gd name="connsiteY18" fmla="*/ 528271 h 595610"/>
              <a:gd name="connsiteX19" fmla="*/ 0 w 480087"/>
              <a:gd name="connsiteY19" fmla="*/ 67340 h 595610"/>
              <a:gd name="connsiteX20" fmla="*/ 67340 w 480087"/>
              <a:gd name="connsiteY20" fmla="*/ 0 h 595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0087" h="595610">
                <a:moveTo>
                  <a:pt x="135259" y="129456"/>
                </a:moveTo>
                <a:lnTo>
                  <a:pt x="135259" y="286192"/>
                </a:lnTo>
                <a:lnTo>
                  <a:pt x="249039" y="286192"/>
                </a:lnTo>
                <a:cubicBezTo>
                  <a:pt x="300704" y="286192"/>
                  <a:pt x="341343" y="262971"/>
                  <a:pt x="341343" y="208406"/>
                </a:cubicBezTo>
                <a:cubicBezTo>
                  <a:pt x="341343" y="153835"/>
                  <a:pt x="300704" y="129456"/>
                  <a:pt x="249039" y="129456"/>
                </a:cubicBezTo>
                <a:close/>
                <a:moveTo>
                  <a:pt x="67340" y="0"/>
                </a:moveTo>
                <a:lnTo>
                  <a:pt x="260650" y="0"/>
                </a:lnTo>
                <a:cubicBezTo>
                  <a:pt x="390106" y="0"/>
                  <a:pt x="480087" y="84758"/>
                  <a:pt x="480087" y="207242"/>
                </a:cubicBezTo>
                <a:cubicBezTo>
                  <a:pt x="480087" y="282133"/>
                  <a:pt x="445835" y="339020"/>
                  <a:pt x="387784" y="369786"/>
                </a:cubicBezTo>
                <a:lnTo>
                  <a:pt x="449901" y="494598"/>
                </a:lnTo>
                <a:cubicBezTo>
                  <a:pt x="456282" y="506787"/>
                  <a:pt x="458610" y="518983"/>
                  <a:pt x="458610" y="530593"/>
                </a:cubicBezTo>
                <a:cubicBezTo>
                  <a:pt x="458610" y="569483"/>
                  <a:pt x="413906" y="594446"/>
                  <a:pt x="380818" y="594446"/>
                </a:cubicBezTo>
                <a:cubicBezTo>
                  <a:pt x="355854" y="594446"/>
                  <a:pt x="337857" y="579935"/>
                  <a:pt x="325667" y="551485"/>
                </a:cubicBezTo>
                <a:lnTo>
                  <a:pt x="258913" y="408103"/>
                </a:lnTo>
                <a:lnTo>
                  <a:pt x="258328" y="408682"/>
                </a:lnTo>
                <a:lnTo>
                  <a:pt x="135259" y="408682"/>
                </a:lnTo>
                <a:lnTo>
                  <a:pt x="135259" y="528271"/>
                </a:lnTo>
                <a:cubicBezTo>
                  <a:pt x="135259" y="572969"/>
                  <a:pt x="112038" y="595610"/>
                  <a:pt x="67340" y="595610"/>
                </a:cubicBezTo>
                <a:cubicBezTo>
                  <a:pt x="22642" y="595610"/>
                  <a:pt x="0" y="572969"/>
                  <a:pt x="0" y="528271"/>
                </a:cubicBezTo>
                <a:lnTo>
                  <a:pt x="0" y="67340"/>
                </a:lnTo>
                <a:cubicBezTo>
                  <a:pt x="0" y="22642"/>
                  <a:pt x="23221" y="0"/>
                  <a:pt x="67340" y="0"/>
                </a:cubicBezTo>
                <a:close/>
              </a:path>
            </a:pathLst>
          </a:custGeom>
          <a:solidFill>
            <a:schemeClr val="bg2"/>
          </a:solidFill>
        </p:spPr>
        <p:txBody>
          <a:bodyPr wrap="square">
            <a:noAutofit/>
          </a:bodyPr>
          <a:lstStyle>
            <a:lvl1pPr>
              <a:defRPr sz="100"/>
            </a:lvl1pPr>
          </a:lstStyle>
          <a:p>
            <a:pPr lvl="0"/>
            <a:r>
              <a:rPr lang="en-GB" dirty="0"/>
              <a:t> </a:t>
            </a:r>
          </a:p>
        </p:txBody>
      </p:sp>
      <p:sp>
        <p:nvSpPr>
          <p:cNvPr id="80" name="Tijdelijke aanduiding voor tekst 79">
            <a:extLst>
              <a:ext uri="{FF2B5EF4-FFF2-40B4-BE49-F238E27FC236}">
                <a16:creationId xmlns:a16="http://schemas.microsoft.com/office/drawing/2014/main" id="{8BC321F7-D56B-1688-101C-D67EAD0C745E}"/>
              </a:ext>
            </a:extLst>
          </p:cNvPr>
          <p:cNvSpPr>
            <a:spLocks noGrp="1"/>
          </p:cNvSpPr>
          <p:nvPr>
            <p:ph type="body" sz="quarter" idx="17" hasCustomPrompt="1"/>
          </p:nvPr>
        </p:nvSpPr>
        <p:spPr>
          <a:xfrm>
            <a:off x="4932646" y="2704806"/>
            <a:ext cx="534652" cy="602576"/>
          </a:xfrm>
          <a:custGeom>
            <a:avLst/>
            <a:gdLst>
              <a:gd name="connsiteX0" fmla="*/ 67340 w 534652"/>
              <a:gd name="connsiteY0" fmla="*/ 0 h 602576"/>
              <a:gd name="connsiteX1" fmla="*/ 135259 w 534652"/>
              <a:gd name="connsiteY1" fmla="*/ 66761 h 602576"/>
              <a:gd name="connsiteX2" fmla="*/ 135259 w 534652"/>
              <a:gd name="connsiteY2" fmla="*/ 323924 h 602576"/>
              <a:gd name="connsiteX3" fmla="*/ 267037 w 534652"/>
              <a:gd name="connsiteY3" fmla="*/ 469634 h 602576"/>
              <a:gd name="connsiteX4" fmla="*/ 399973 w 534652"/>
              <a:gd name="connsiteY4" fmla="*/ 323924 h 602576"/>
              <a:gd name="connsiteX5" fmla="*/ 399973 w 534652"/>
              <a:gd name="connsiteY5" fmla="*/ 66761 h 602576"/>
              <a:gd name="connsiteX6" fmla="*/ 399394 w 534652"/>
              <a:gd name="connsiteY6" fmla="*/ 66761 h 602576"/>
              <a:gd name="connsiteX7" fmla="*/ 466734 w 534652"/>
              <a:gd name="connsiteY7" fmla="*/ 0 h 602576"/>
              <a:gd name="connsiteX8" fmla="*/ 534652 w 534652"/>
              <a:gd name="connsiteY8" fmla="*/ 66761 h 602576"/>
              <a:gd name="connsiteX9" fmla="*/ 534652 w 534652"/>
              <a:gd name="connsiteY9" fmla="*/ 323924 h 602576"/>
              <a:gd name="connsiteX10" fmla="*/ 267037 w 534652"/>
              <a:gd name="connsiteY10" fmla="*/ 602576 h 602576"/>
              <a:gd name="connsiteX11" fmla="*/ 0 w 534652"/>
              <a:gd name="connsiteY11" fmla="*/ 323924 h 602576"/>
              <a:gd name="connsiteX12" fmla="*/ 0 w 534652"/>
              <a:gd name="connsiteY12" fmla="*/ 66761 h 602576"/>
              <a:gd name="connsiteX13" fmla="*/ 67340 w 534652"/>
              <a:gd name="connsiteY13" fmla="*/ 0 h 602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4652" h="602576">
                <a:moveTo>
                  <a:pt x="67340" y="0"/>
                </a:moveTo>
                <a:cubicBezTo>
                  <a:pt x="111459" y="0"/>
                  <a:pt x="135259" y="22642"/>
                  <a:pt x="135259" y="66761"/>
                </a:cubicBezTo>
                <a:lnTo>
                  <a:pt x="135259" y="323924"/>
                </a:lnTo>
                <a:cubicBezTo>
                  <a:pt x="135259" y="415069"/>
                  <a:pt x="190988" y="469634"/>
                  <a:pt x="267037" y="469634"/>
                </a:cubicBezTo>
                <a:cubicBezTo>
                  <a:pt x="343086" y="469634"/>
                  <a:pt x="399973" y="415069"/>
                  <a:pt x="399973" y="323924"/>
                </a:cubicBezTo>
                <a:lnTo>
                  <a:pt x="399973" y="66761"/>
                </a:lnTo>
                <a:lnTo>
                  <a:pt x="399394" y="66761"/>
                </a:lnTo>
                <a:cubicBezTo>
                  <a:pt x="399394" y="22063"/>
                  <a:pt x="422615" y="0"/>
                  <a:pt x="466734" y="0"/>
                </a:cubicBezTo>
                <a:cubicBezTo>
                  <a:pt x="510853" y="0"/>
                  <a:pt x="534652" y="22642"/>
                  <a:pt x="534652" y="66761"/>
                </a:cubicBezTo>
                <a:lnTo>
                  <a:pt x="534652" y="323924"/>
                </a:lnTo>
                <a:cubicBezTo>
                  <a:pt x="534652" y="493434"/>
                  <a:pt x="421457" y="602576"/>
                  <a:pt x="267037" y="602576"/>
                </a:cubicBezTo>
                <a:cubicBezTo>
                  <a:pt x="112623" y="602576"/>
                  <a:pt x="0" y="493434"/>
                  <a:pt x="0" y="323924"/>
                </a:cubicBezTo>
                <a:lnTo>
                  <a:pt x="0" y="66761"/>
                </a:lnTo>
                <a:cubicBezTo>
                  <a:pt x="0" y="22063"/>
                  <a:pt x="23221" y="0"/>
                  <a:pt x="67340" y="0"/>
                </a:cubicBezTo>
                <a:close/>
              </a:path>
            </a:pathLst>
          </a:custGeom>
          <a:solidFill>
            <a:schemeClr val="bg2"/>
          </a:solidFill>
        </p:spPr>
        <p:txBody>
          <a:bodyPr wrap="square">
            <a:noAutofit/>
          </a:bodyPr>
          <a:lstStyle>
            <a:lvl1pPr>
              <a:defRPr sz="100"/>
            </a:lvl1pPr>
          </a:lstStyle>
          <a:p>
            <a:pPr lvl="0"/>
            <a:r>
              <a:rPr lang="en-GB" dirty="0"/>
              <a:t> </a:t>
            </a:r>
          </a:p>
        </p:txBody>
      </p:sp>
      <p:sp>
        <p:nvSpPr>
          <p:cNvPr id="83" name="Tijdelijke aanduiding voor tekst 82">
            <a:extLst>
              <a:ext uri="{FF2B5EF4-FFF2-40B4-BE49-F238E27FC236}">
                <a16:creationId xmlns:a16="http://schemas.microsoft.com/office/drawing/2014/main" id="{843D44F3-22DE-6CE9-C43C-E259C1F60B93}"/>
              </a:ext>
            </a:extLst>
          </p:cNvPr>
          <p:cNvSpPr>
            <a:spLocks noGrp="1"/>
          </p:cNvSpPr>
          <p:nvPr>
            <p:ph type="body" sz="quarter" idx="18" hasCustomPrompt="1"/>
          </p:nvPr>
        </p:nvSpPr>
        <p:spPr>
          <a:xfrm>
            <a:off x="4329498" y="2704806"/>
            <a:ext cx="471957" cy="606635"/>
          </a:xfrm>
          <a:custGeom>
            <a:avLst/>
            <a:gdLst>
              <a:gd name="connsiteX0" fmla="*/ 237429 w 471957"/>
              <a:gd name="connsiteY0" fmla="*/ 0 h 606635"/>
              <a:gd name="connsiteX1" fmla="*/ 453381 w 471957"/>
              <a:gd name="connsiteY1" fmla="*/ 97527 h 606635"/>
              <a:gd name="connsiteX2" fmla="*/ 397651 w 471957"/>
              <a:gd name="connsiteY2" fmla="*/ 160801 h 606635"/>
              <a:gd name="connsiteX3" fmla="*/ 343665 w 471957"/>
              <a:gd name="connsiteY3" fmla="*/ 148612 h 606635"/>
              <a:gd name="connsiteX4" fmla="*/ 236850 w 471957"/>
              <a:gd name="connsiteY4" fmla="*/ 126555 h 606635"/>
              <a:gd name="connsiteX5" fmla="*/ 152677 w 471957"/>
              <a:gd name="connsiteY5" fmla="*/ 171253 h 606635"/>
              <a:gd name="connsiteX6" fmla="*/ 220017 w 471957"/>
              <a:gd name="connsiteY6" fmla="*/ 224075 h 606635"/>
              <a:gd name="connsiteX7" fmla="*/ 329733 w 471957"/>
              <a:gd name="connsiteY7" fmla="*/ 257748 h 606635"/>
              <a:gd name="connsiteX8" fmla="*/ 471957 w 471957"/>
              <a:gd name="connsiteY8" fmla="*/ 427258 h 606635"/>
              <a:gd name="connsiteX9" fmla="*/ 238593 w 471957"/>
              <a:gd name="connsiteY9" fmla="*/ 606635 h 606635"/>
              <a:gd name="connsiteX10" fmla="*/ 0 w 471957"/>
              <a:gd name="connsiteY10" fmla="*/ 509109 h 606635"/>
              <a:gd name="connsiteX11" fmla="*/ 61532 w 471957"/>
              <a:gd name="connsiteY11" fmla="*/ 445835 h 606635"/>
              <a:gd name="connsiteX12" fmla="*/ 121911 w 471957"/>
              <a:gd name="connsiteY12" fmla="*/ 458024 h 606635"/>
              <a:gd name="connsiteX13" fmla="*/ 239172 w 471957"/>
              <a:gd name="connsiteY13" fmla="*/ 480086 h 606635"/>
              <a:gd name="connsiteX14" fmla="*/ 334377 w 471957"/>
              <a:gd name="connsiteY14" fmla="*/ 423193 h 606635"/>
              <a:gd name="connsiteX15" fmla="*/ 333798 w 471957"/>
              <a:gd name="connsiteY15" fmla="*/ 423193 h 606635"/>
              <a:gd name="connsiteX16" fmla="*/ 246718 w 471957"/>
              <a:gd name="connsiteY16" fmla="*/ 365142 h 606635"/>
              <a:gd name="connsiteX17" fmla="*/ 148612 w 471957"/>
              <a:gd name="connsiteY17" fmla="*/ 335534 h 606635"/>
              <a:gd name="connsiteX18" fmla="*/ 15091 w 471957"/>
              <a:gd name="connsiteY18" fmla="*/ 177055 h 606635"/>
              <a:gd name="connsiteX19" fmla="*/ 237429 w 471957"/>
              <a:gd name="connsiteY19" fmla="*/ 0 h 606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1957" h="606635">
                <a:moveTo>
                  <a:pt x="237429" y="0"/>
                </a:moveTo>
                <a:cubicBezTo>
                  <a:pt x="336699" y="0"/>
                  <a:pt x="453381" y="34252"/>
                  <a:pt x="453381" y="97527"/>
                </a:cubicBezTo>
                <a:cubicBezTo>
                  <a:pt x="453381" y="136422"/>
                  <a:pt x="433646" y="160801"/>
                  <a:pt x="397651" y="160801"/>
                </a:cubicBezTo>
                <a:cubicBezTo>
                  <a:pt x="379075" y="160801"/>
                  <a:pt x="362820" y="154414"/>
                  <a:pt x="343665" y="148612"/>
                </a:cubicBezTo>
                <a:cubicBezTo>
                  <a:pt x="316379" y="138165"/>
                  <a:pt x="282712" y="126555"/>
                  <a:pt x="236850" y="126555"/>
                </a:cubicBezTo>
                <a:cubicBezTo>
                  <a:pt x="199118" y="126555"/>
                  <a:pt x="152677" y="141067"/>
                  <a:pt x="152677" y="171253"/>
                </a:cubicBezTo>
                <a:cubicBezTo>
                  <a:pt x="152677" y="197954"/>
                  <a:pt x="173576" y="210149"/>
                  <a:pt x="220017" y="224075"/>
                </a:cubicBezTo>
                <a:lnTo>
                  <a:pt x="329733" y="257748"/>
                </a:lnTo>
                <a:cubicBezTo>
                  <a:pt x="404039" y="280390"/>
                  <a:pt x="471957" y="325088"/>
                  <a:pt x="471957" y="427258"/>
                </a:cubicBezTo>
                <a:cubicBezTo>
                  <a:pt x="471957" y="536395"/>
                  <a:pt x="369787" y="606635"/>
                  <a:pt x="238593" y="606635"/>
                </a:cubicBezTo>
                <a:cubicBezTo>
                  <a:pt x="128871" y="606635"/>
                  <a:pt x="0" y="572389"/>
                  <a:pt x="0" y="509109"/>
                </a:cubicBezTo>
                <a:cubicBezTo>
                  <a:pt x="0" y="470219"/>
                  <a:pt x="22642" y="445835"/>
                  <a:pt x="61532" y="445835"/>
                </a:cubicBezTo>
                <a:cubicBezTo>
                  <a:pt x="81851" y="445835"/>
                  <a:pt x="100428" y="451058"/>
                  <a:pt x="121911" y="458024"/>
                </a:cubicBezTo>
                <a:cubicBezTo>
                  <a:pt x="151513" y="467897"/>
                  <a:pt x="186344" y="480086"/>
                  <a:pt x="239172" y="480086"/>
                </a:cubicBezTo>
                <a:cubicBezTo>
                  <a:pt x="283870" y="480086"/>
                  <a:pt x="334377" y="459767"/>
                  <a:pt x="334377" y="423193"/>
                </a:cubicBezTo>
                <a:lnTo>
                  <a:pt x="333798" y="423193"/>
                </a:lnTo>
                <a:cubicBezTo>
                  <a:pt x="333798" y="393006"/>
                  <a:pt x="295481" y="380238"/>
                  <a:pt x="246718" y="365142"/>
                </a:cubicBezTo>
                <a:lnTo>
                  <a:pt x="148612" y="335534"/>
                </a:lnTo>
                <a:cubicBezTo>
                  <a:pt x="77786" y="314642"/>
                  <a:pt x="15091" y="264714"/>
                  <a:pt x="15091" y="177055"/>
                </a:cubicBezTo>
                <a:cubicBezTo>
                  <a:pt x="15091" y="71984"/>
                  <a:pt x="109716" y="0"/>
                  <a:pt x="237429" y="0"/>
                </a:cubicBezTo>
                <a:close/>
              </a:path>
            </a:pathLst>
          </a:custGeom>
          <a:solidFill>
            <a:schemeClr val="bg2"/>
          </a:solidFill>
        </p:spPr>
        <p:txBody>
          <a:bodyPr wrap="square">
            <a:noAutofit/>
          </a:bodyPr>
          <a:lstStyle>
            <a:lvl1pPr>
              <a:defRPr sz="100"/>
            </a:lvl1pPr>
          </a:lstStyle>
          <a:p>
            <a:pPr lvl="0"/>
            <a:r>
              <a:rPr lang="en-GB" dirty="0"/>
              <a:t> </a:t>
            </a:r>
          </a:p>
        </p:txBody>
      </p:sp>
    </p:spTree>
    <p:extLst>
      <p:ext uri="{BB962C8B-B14F-4D97-AF65-F5344CB8AC3E}">
        <p14:creationId xmlns:p14="http://schemas.microsoft.com/office/powerpoint/2010/main" val="157375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750" fill="hold"/>
                                        <p:tgtEl>
                                          <p:spTgt spid="5">
                                            <p:bg/>
                                          </p:spTgt>
                                        </p:tgtEl>
                                        <p:attrNameLst>
                                          <p:attrName>ppt_w</p:attrName>
                                        </p:attrNameLst>
                                      </p:cBhvr>
                                      <p:tavLst>
                                        <p:tav tm="0">
                                          <p:val>
                                            <p:fltVal val="0"/>
                                          </p:val>
                                        </p:tav>
                                        <p:tav tm="100000">
                                          <p:val>
                                            <p:strVal val="#ppt_w"/>
                                          </p:val>
                                        </p:tav>
                                      </p:tavLst>
                                    </p:anim>
                                    <p:anim calcmode="lin" valueType="num">
                                      <p:cBhvr>
                                        <p:cTn id="8" dur="750" fill="hold"/>
                                        <p:tgtEl>
                                          <p:spTgt spid="5">
                                            <p:bg/>
                                          </p:spTgt>
                                        </p:tgtEl>
                                        <p:attrNameLst>
                                          <p:attrName>ppt_h</p:attrName>
                                        </p:attrNameLst>
                                      </p:cBhvr>
                                      <p:tavLst>
                                        <p:tav tm="0">
                                          <p:val>
                                            <p:fltVal val="0"/>
                                          </p:val>
                                        </p:tav>
                                        <p:tav tm="100000">
                                          <p:val>
                                            <p:strVal val="#ppt_h"/>
                                          </p:val>
                                        </p:tav>
                                      </p:tavLst>
                                    </p:anim>
                                    <p:animEffect transition="in" filter="fade">
                                      <p:cBhvr>
                                        <p:cTn id="9" dur="750"/>
                                        <p:tgtEl>
                                          <p:spTgt spid="5">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75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75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4" dur="750"/>
                                        <p:tgtEl>
                                          <p:spTgt spid="5">
                                            <p:txEl>
                                              <p:pRg st="0" end="0"/>
                                            </p:txEl>
                                          </p:spTgt>
                                        </p:tgtEl>
                                      </p:cBhvr>
                                    </p:animEffect>
                                  </p:childTnLst>
                                </p:cTn>
                              </p:par>
                            </p:childTnLst>
                          </p:cTn>
                        </p:par>
                        <p:par>
                          <p:cTn id="15" fill="hold">
                            <p:stCondLst>
                              <p:cond delay="750"/>
                            </p:stCondLst>
                            <p:childTnLst>
                              <p:par>
                                <p:cTn id="16" presetID="12" presetClass="entr" presetSubtype="4" fill="hold" grpId="0" nodeType="afterEffect">
                                  <p:stCondLst>
                                    <p:cond delay="0"/>
                                  </p:stCondLst>
                                  <p:childTnLst>
                                    <p:set>
                                      <p:cBhvr>
                                        <p:cTn id="17" dur="1" fill="hold">
                                          <p:stCondLst>
                                            <p:cond delay="0"/>
                                          </p:stCondLst>
                                        </p:cTn>
                                        <p:tgtEl>
                                          <p:spTgt spid="83"/>
                                        </p:tgtEl>
                                        <p:attrNameLst>
                                          <p:attrName>style.visibility</p:attrName>
                                        </p:attrNameLst>
                                      </p:cBhvr>
                                      <p:to>
                                        <p:strVal val="visible"/>
                                      </p:to>
                                    </p:set>
                                    <p:anim calcmode="lin" valueType="num">
                                      <p:cBhvr additive="base">
                                        <p:cTn id="18" dur="750"/>
                                        <p:tgtEl>
                                          <p:spTgt spid="83"/>
                                        </p:tgtEl>
                                        <p:attrNameLst>
                                          <p:attrName>ppt_y</p:attrName>
                                        </p:attrNameLst>
                                      </p:cBhvr>
                                      <p:tavLst>
                                        <p:tav tm="0">
                                          <p:val>
                                            <p:strVal val="#ppt_y+#ppt_h*1.125000"/>
                                          </p:val>
                                        </p:tav>
                                        <p:tav tm="100000">
                                          <p:val>
                                            <p:strVal val="#ppt_y"/>
                                          </p:val>
                                        </p:tav>
                                      </p:tavLst>
                                    </p:anim>
                                    <p:animEffect transition="in" filter="wipe(up)">
                                      <p:cBhvr>
                                        <p:cTn id="19" dur="750"/>
                                        <p:tgtEl>
                                          <p:spTgt spid="83"/>
                                        </p:tgtEl>
                                      </p:cBhvr>
                                    </p:animEffect>
                                  </p:childTnLst>
                                </p:cTn>
                              </p:par>
                              <p:par>
                                <p:cTn id="20" presetID="12" presetClass="entr" presetSubtype="4" fill="hold" grpId="0" nodeType="withEffect">
                                  <p:stCondLst>
                                    <p:cond delay="250"/>
                                  </p:stCondLst>
                                  <p:childTnLst>
                                    <p:set>
                                      <p:cBhvr>
                                        <p:cTn id="21" dur="1" fill="hold">
                                          <p:stCondLst>
                                            <p:cond delay="0"/>
                                          </p:stCondLst>
                                        </p:cTn>
                                        <p:tgtEl>
                                          <p:spTgt spid="80"/>
                                        </p:tgtEl>
                                        <p:attrNameLst>
                                          <p:attrName>style.visibility</p:attrName>
                                        </p:attrNameLst>
                                      </p:cBhvr>
                                      <p:to>
                                        <p:strVal val="visible"/>
                                      </p:to>
                                    </p:set>
                                    <p:anim calcmode="lin" valueType="num">
                                      <p:cBhvr additive="base">
                                        <p:cTn id="22" dur="750"/>
                                        <p:tgtEl>
                                          <p:spTgt spid="80"/>
                                        </p:tgtEl>
                                        <p:attrNameLst>
                                          <p:attrName>ppt_y</p:attrName>
                                        </p:attrNameLst>
                                      </p:cBhvr>
                                      <p:tavLst>
                                        <p:tav tm="0">
                                          <p:val>
                                            <p:strVal val="#ppt_y+#ppt_h*1.125000"/>
                                          </p:val>
                                        </p:tav>
                                        <p:tav tm="100000">
                                          <p:val>
                                            <p:strVal val="#ppt_y"/>
                                          </p:val>
                                        </p:tav>
                                      </p:tavLst>
                                    </p:anim>
                                    <p:animEffect transition="in" filter="wipe(up)">
                                      <p:cBhvr>
                                        <p:cTn id="23" dur="750"/>
                                        <p:tgtEl>
                                          <p:spTgt spid="80"/>
                                        </p:tgtEl>
                                      </p:cBhvr>
                                    </p:animEffect>
                                  </p:childTnLst>
                                </p:cTn>
                              </p:par>
                              <p:par>
                                <p:cTn id="24" presetID="12" presetClass="entr" presetSubtype="4" fill="hold" grpId="0" nodeType="withEffect">
                                  <p:stCondLst>
                                    <p:cond delay="50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750"/>
                                        <p:tgtEl>
                                          <p:spTgt spid="79"/>
                                        </p:tgtEl>
                                        <p:attrNameLst>
                                          <p:attrName>ppt_y</p:attrName>
                                        </p:attrNameLst>
                                      </p:cBhvr>
                                      <p:tavLst>
                                        <p:tav tm="0">
                                          <p:val>
                                            <p:strVal val="#ppt_y+#ppt_h*1.125000"/>
                                          </p:val>
                                        </p:tav>
                                        <p:tav tm="100000">
                                          <p:val>
                                            <p:strVal val="#ppt_y"/>
                                          </p:val>
                                        </p:tav>
                                      </p:tavLst>
                                    </p:anim>
                                    <p:animEffect transition="in" filter="wipe(up)">
                                      <p:cBhvr>
                                        <p:cTn id="27" dur="750"/>
                                        <p:tgtEl>
                                          <p:spTgt spid="79"/>
                                        </p:tgtEl>
                                      </p:cBhvr>
                                    </p:animEffect>
                                  </p:childTnLst>
                                </p:cTn>
                              </p:par>
                              <p:par>
                                <p:cTn id="28" presetID="12" presetClass="entr" presetSubtype="4" fill="hold" grpId="0" nodeType="withEffect">
                                  <p:stCondLst>
                                    <p:cond delay="75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750"/>
                                        <p:tgtEl>
                                          <p:spTgt spid="76"/>
                                        </p:tgtEl>
                                        <p:attrNameLst>
                                          <p:attrName>ppt_y</p:attrName>
                                        </p:attrNameLst>
                                      </p:cBhvr>
                                      <p:tavLst>
                                        <p:tav tm="0">
                                          <p:val>
                                            <p:strVal val="#ppt_y+#ppt_h*1.125000"/>
                                          </p:val>
                                        </p:tav>
                                        <p:tav tm="100000">
                                          <p:val>
                                            <p:strVal val="#ppt_y"/>
                                          </p:val>
                                        </p:tav>
                                      </p:tavLst>
                                    </p:anim>
                                    <p:animEffect transition="in" filter="wipe(up)">
                                      <p:cBhvr>
                                        <p:cTn id="31" dur="75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tmplLst>
          <p:tmpl>
            <p:tnLst>
              <p:par>
                <p:cTn presetID="53" presetClass="entr" presetSubtype="16"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p:cTn dur="750" fill="hold"/>
                        <p:tgtEl>
                          <p:spTgt spid="5"/>
                        </p:tgtEl>
                        <p:attrNameLst>
                          <p:attrName>ppt_w</p:attrName>
                        </p:attrNameLst>
                      </p:cBhvr>
                      <p:tavLst>
                        <p:tav tm="0">
                          <p:val>
                            <p:fltVal val="0"/>
                          </p:val>
                        </p:tav>
                        <p:tav tm="100000">
                          <p:val>
                            <p:strVal val="#ppt_w"/>
                          </p:val>
                        </p:tav>
                      </p:tavLst>
                    </p:anim>
                    <p:anim calcmode="lin" valueType="num">
                      <p:cBhvr>
                        <p:cTn dur="750" fill="hold"/>
                        <p:tgtEl>
                          <p:spTgt spid="5"/>
                        </p:tgtEl>
                        <p:attrNameLst>
                          <p:attrName>ppt_h</p:attrName>
                        </p:attrNameLst>
                      </p:cBhvr>
                      <p:tavLst>
                        <p:tav tm="0">
                          <p:val>
                            <p:fltVal val="0"/>
                          </p:val>
                        </p:tav>
                        <p:tav tm="100000">
                          <p:val>
                            <p:strVal val="#ppt_h"/>
                          </p:val>
                        </p:tav>
                      </p:tavLst>
                    </p:anim>
                    <p:animEffect transition="in" filter="fade">
                      <p:cBhvr>
                        <p:cTn dur="750"/>
                        <p:tgtEl>
                          <p:spTgt spid="5"/>
                        </p:tgtEl>
                      </p:cBhvr>
                    </p:animEffect>
                  </p:childTnLst>
                </p:cTn>
              </p:par>
            </p:tnLst>
          </p:tmpl>
          <p:tmpl lvl="1">
            <p:tnLst>
              <p:par>
                <p:cTn presetID="53" presetClass="entr" presetSubtype="16"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p:cTn dur="750" fill="hold"/>
                        <p:tgtEl>
                          <p:spTgt spid="5"/>
                        </p:tgtEl>
                        <p:attrNameLst>
                          <p:attrName>ppt_w</p:attrName>
                        </p:attrNameLst>
                      </p:cBhvr>
                      <p:tavLst>
                        <p:tav tm="0">
                          <p:val>
                            <p:fltVal val="0"/>
                          </p:val>
                        </p:tav>
                        <p:tav tm="100000">
                          <p:val>
                            <p:strVal val="#ppt_w"/>
                          </p:val>
                        </p:tav>
                      </p:tavLst>
                    </p:anim>
                    <p:anim calcmode="lin" valueType="num">
                      <p:cBhvr>
                        <p:cTn dur="750" fill="hold"/>
                        <p:tgtEl>
                          <p:spTgt spid="5"/>
                        </p:tgtEl>
                        <p:attrNameLst>
                          <p:attrName>ppt_h</p:attrName>
                        </p:attrNameLst>
                      </p:cBhvr>
                      <p:tavLst>
                        <p:tav tm="0">
                          <p:val>
                            <p:fltVal val="0"/>
                          </p:val>
                        </p:tav>
                        <p:tav tm="100000">
                          <p:val>
                            <p:strVal val="#ppt_h"/>
                          </p:val>
                        </p:tav>
                      </p:tavLst>
                    </p:anim>
                    <p:animEffect transition="in" filter="fade">
                      <p:cBhvr>
                        <p:cTn dur="750"/>
                        <p:tgtEl>
                          <p:spTgt spid="5"/>
                        </p:tgtEl>
                      </p:cBhvr>
                    </p:animEffect>
                  </p:childTnLst>
                </p:cTn>
              </p:par>
            </p:tnLst>
          </p:tmpl>
        </p:tmplLst>
      </p:bldP>
      <p:bldP spid="76" grpId="0" animBg="1">
        <p:tmplLst>
          <p:tmpl>
            <p:tnLst>
              <p:par>
                <p:cTn presetID="12" presetClass="entr" presetSubtype="4" fill="hold" nodeType="withEffect">
                  <p:stCondLst>
                    <p:cond delay="75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750"/>
                        <p:tgtEl>
                          <p:spTgt spid="76"/>
                        </p:tgtEl>
                        <p:attrNameLst>
                          <p:attrName>ppt_y</p:attrName>
                        </p:attrNameLst>
                      </p:cBhvr>
                      <p:tavLst>
                        <p:tav tm="0">
                          <p:val>
                            <p:strVal val="#ppt_y+#ppt_h*1.125000"/>
                          </p:val>
                        </p:tav>
                        <p:tav tm="100000">
                          <p:val>
                            <p:strVal val="#ppt_y"/>
                          </p:val>
                        </p:tav>
                      </p:tavLst>
                    </p:anim>
                    <p:animEffect transition="in" filter="wipe(up)">
                      <p:cBhvr>
                        <p:cTn dur="750"/>
                        <p:tgtEl>
                          <p:spTgt spid="76"/>
                        </p:tgtEl>
                      </p:cBhvr>
                    </p:animEffect>
                  </p:childTnLst>
                </p:cTn>
              </p:par>
            </p:tnLst>
          </p:tmpl>
        </p:tmplLst>
      </p:bldP>
      <p:bldP spid="79" grpId="0" animBg="1">
        <p:tmplLst>
          <p:tmpl>
            <p:tnLst>
              <p:par>
                <p:cTn presetID="12" presetClass="entr" presetSubtype="4" fill="hold" nodeType="withEffect">
                  <p:stCondLst>
                    <p:cond delay="50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750"/>
                        <p:tgtEl>
                          <p:spTgt spid="79"/>
                        </p:tgtEl>
                        <p:attrNameLst>
                          <p:attrName>ppt_y</p:attrName>
                        </p:attrNameLst>
                      </p:cBhvr>
                      <p:tavLst>
                        <p:tav tm="0">
                          <p:val>
                            <p:strVal val="#ppt_y+#ppt_h*1.125000"/>
                          </p:val>
                        </p:tav>
                        <p:tav tm="100000">
                          <p:val>
                            <p:strVal val="#ppt_y"/>
                          </p:val>
                        </p:tav>
                      </p:tavLst>
                    </p:anim>
                    <p:animEffect transition="in" filter="wipe(up)">
                      <p:cBhvr>
                        <p:cTn dur="750"/>
                        <p:tgtEl>
                          <p:spTgt spid="79"/>
                        </p:tgtEl>
                      </p:cBhvr>
                    </p:animEffect>
                  </p:childTnLst>
                </p:cTn>
              </p:par>
            </p:tnLst>
          </p:tmpl>
        </p:tmplLst>
      </p:bldP>
      <p:bldP spid="80" grpId="0" animBg="1">
        <p:tmplLst>
          <p:tmpl>
            <p:tnLst>
              <p:par>
                <p:cTn presetID="12" presetClass="entr" presetSubtype="4" fill="hold" nodeType="withEffect">
                  <p:stCondLst>
                    <p:cond delay="250"/>
                  </p:stCondLst>
                  <p:childTnLst>
                    <p:set>
                      <p:cBhvr>
                        <p:cTn dur="1" fill="hold">
                          <p:stCondLst>
                            <p:cond delay="0"/>
                          </p:stCondLst>
                        </p:cTn>
                        <p:tgtEl>
                          <p:spTgt spid="80"/>
                        </p:tgtEl>
                        <p:attrNameLst>
                          <p:attrName>style.visibility</p:attrName>
                        </p:attrNameLst>
                      </p:cBhvr>
                      <p:to>
                        <p:strVal val="visible"/>
                      </p:to>
                    </p:set>
                    <p:anim calcmode="lin" valueType="num">
                      <p:cBhvr additive="base">
                        <p:cTn dur="750"/>
                        <p:tgtEl>
                          <p:spTgt spid="80"/>
                        </p:tgtEl>
                        <p:attrNameLst>
                          <p:attrName>ppt_y</p:attrName>
                        </p:attrNameLst>
                      </p:cBhvr>
                      <p:tavLst>
                        <p:tav tm="0">
                          <p:val>
                            <p:strVal val="#ppt_y+#ppt_h*1.125000"/>
                          </p:val>
                        </p:tav>
                        <p:tav tm="100000">
                          <p:val>
                            <p:strVal val="#ppt_y"/>
                          </p:val>
                        </p:tav>
                      </p:tavLst>
                    </p:anim>
                    <p:animEffect transition="in" filter="wipe(up)">
                      <p:cBhvr>
                        <p:cTn dur="750"/>
                        <p:tgtEl>
                          <p:spTgt spid="80"/>
                        </p:tgtEl>
                      </p:cBhvr>
                    </p:animEffect>
                  </p:childTnLst>
                </p:cTn>
              </p:par>
            </p:tnLst>
          </p:tmpl>
        </p:tmplLst>
      </p:bldP>
      <p:bldP spid="83" grpId="0" animBg="1">
        <p:tmplLst>
          <p:tmpl>
            <p:tnLst>
              <p:par>
                <p:cTn presetID="12" presetClass="entr" presetSubtype="4"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 calcmode="lin" valueType="num">
                      <p:cBhvr additive="base">
                        <p:cTn dur="750"/>
                        <p:tgtEl>
                          <p:spTgt spid="83"/>
                        </p:tgtEl>
                        <p:attrNameLst>
                          <p:attrName>ppt_y</p:attrName>
                        </p:attrNameLst>
                      </p:cBhvr>
                      <p:tavLst>
                        <p:tav tm="0">
                          <p:val>
                            <p:strVal val="#ppt_y+#ppt_h*1.125000"/>
                          </p:val>
                        </p:tav>
                        <p:tav tm="100000">
                          <p:val>
                            <p:strVal val="#ppt_y"/>
                          </p:val>
                        </p:tav>
                      </p:tavLst>
                    </p:anim>
                    <p:animEffect transition="in" filter="wipe(up)">
                      <p:cBhvr>
                        <p:cTn dur="750"/>
                        <p:tgtEl>
                          <p:spTgt spid="8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ALLEEN TITEL (LEEG)">
    <p:spTree>
      <p:nvGrpSpPr>
        <p:cNvPr id="1" name=""/>
        <p:cNvGrpSpPr/>
        <p:nvPr/>
      </p:nvGrpSpPr>
      <p:grpSpPr>
        <a:xfrm>
          <a:off x="0" y="0"/>
          <a:ext cx="0" cy="0"/>
          <a:chOff x="0" y="0"/>
          <a:chExt cx="0" cy="0"/>
        </a:xfrm>
      </p:grpSpPr>
      <p:sp>
        <p:nvSpPr>
          <p:cNvPr id="17" name="Rechthoek 16">
            <a:extLst>
              <a:ext uri="{FF2B5EF4-FFF2-40B4-BE49-F238E27FC236}">
                <a16:creationId xmlns:a16="http://schemas.microsoft.com/office/drawing/2014/main" id="{CB0FB8B4-83E3-48CC-A6BE-518995B037EA}"/>
              </a:ext>
            </a:extLst>
          </p:cNvPr>
          <p:cNvSpPr/>
          <p:nvPr userDrawn="1"/>
        </p:nvSpPr>
        <p:spPr>
          <a:xfrm>
            <a:off x="781878" y="1977236"/>
            <a:ext cx="1197075" cy="1156401"/>
          </a:xfrm>
          <a:prstGeom prst="rect">
            <a:avLst/>
          </a:prstGeom>
          <a:solidFill>
            <a:srgbClr val="E9E9E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Arial"/>
              <a:ea typeface="+mn-ea"/>
              <a:cs typeface="+mn-cs"/>
            </a:endParaRPr>
          </a:p>
        </p:txBody>
      </p:sp>
      <p:sp>
        <p:nvSpPr>
          <p:cNvPr id="18" name="Rechthoek 17">
            <a:extLst>
              <a:ext uri="{FF2B5EF4-FFF2-40B4-BE49-F238E27FC236}">
                <a16:creationId xmlns:a16="http://schemas.microsoft.com/office/drawing/2014/main" id="{6A1B0846-2B03-476A-BFF2-FA7E252FDB1E}"/>
              </a:ext>
            </a:extLst>
          </p:cNvPr>
          <p:cNvSpPr/>
          <p:nvPr userDrawn="1"/>
        </p:nvSpPr>
        <p:spPr>
          <a:xfrm>
            <a:off x="781878" y="4578022"/>
            <a:ext cx="1197075" cy="1156401"/>
          </a:xfrm>
          <a:prstGeom prst="rect">
            <a:avLst/>
          </a:prstGeom>
          <a:solidFill>
            <a:srgbClr val="E9E9E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Arial"/>
              <a:ea typeface="+mn-ea"/>
              <a:cs typeface="+mn-cs"/>
            </a:endParaRPr>
          </a:p>
        </p:txBody>
      </p:sp>
      <p:sp>
        <p:nvSpPr>
          <p:cNvPr id="19" name="Rechthoek 18">
            <a:extLst>
              <a:ext uri="{FF2B5EF4-FFF2-40B4-BE49-F238E27FC236}">
                <a16:creationId xmlns:a16="http://schemas.microsoft.com/office/drawing/2014/main" id="{33924CD2-99D0-42C4-AA7D-1D311636D4A4}"/>
              </a:ext>
            </a:extLst>
          </p:cNvPr>
          <p:cNvSpPr/>
          <p:nvPr userDrawn="1"/>
        </p:nvSpPr>
        <p:spPr>
          <a:xfrm>
            <a:off x="781878" y="3277630"/>
            <a:ext cx="1197075" cy="1156401"/>
          </a:xfrm>
          <a:prstGeom prst="rect">
            <a:avLst/>
          </a:prstGeom>
          <a:solidFill>
            <a:srgbClr val="E9E9E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Arial"/>
              <a:ea typeface="+mn-ea"/>
              <a:cs typeface="+mn-cs"/>
            </a:endParaRPr>
          </a:p>
        </p:txBody>
      </p:sp>
      <p:sp>
        <p:nvSpPr>
          <p:cNvPr id="20" name="Rechthoek 19">
            <a:extLst>
              <a:ext uri="{FF2B5EF4-FFF2-40B4-BE49-F238E27FC236}">
                <a16:creationId xmlns:a16="http://schemas.microsoft.com/office/drawing/2014/main" id="{E280CBDB-268C-4E1F-88E6-207E3998911D}"/>
              </a:ext>
            </a:extLst>
          </p:cNvPr>
          <p:cNvSpPr/>
          <p:nvPr userDrawn="1"/>
        </p:nvSpPr>
        <p:spPr>
          <a:xfrm>
            <a:off x="2147032" y="1977236"/>
            <a:ext cx="1197075" cy="1156401"/>
          </a:xfrm>
          <a:prstGeom prst="rect">
            <a:avLst/>
          </a:prstGeom>
          <a:solidFill>
            <a:srgbClr val="E9E9E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Arial"/>
              <a:ea typeface="+mn-ea"/>
              <a:cs typeface="+mn-cs"/>
            </a:endParaRPr>
          </a:p>
        </p:txBody>
      </p:sp>
      <p:sp>
        <p:nvSpPr>
          <p:cNvPr id="21" name="Rechthoek 20">
            <a:extLst>
              <a:ext uri="{FF2B5EF4-FFF2-40B4-BE49-F238E27FC236}">
                <a16:creationId xmlns:a16="http://schemas.microsoft.com/office/drawing/2014/main" id="{05F8F90C-2EFD-4E11-A685-204795DA5C63}"/>
              </a:ext>
            </a:extLst>
          </p:cNvPr>
          <p:cNvSpPr/>
          <p:nvPr userDrawn="1"/>
        </p:nvSpPr>
        <p:spPr>
          <a:xfrm>
            <a:off x="2147032" y="4578022"/>
            <a:ext cx="1197075" cy="1156401"/>
          </a:xfrm>
          <a:prstGeom prst="rect">
            <a:avLst/>
          </a:prstGeom>
          <a:solidFill>
            <a:srgbClr val="E9E9E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Arial"/>
              <a:ea typeface="+mn-ea"/>
              <a:cs typeface="+mn-cs"/>
            </a:endParaRPr>
          </a:p>
        </p:txBody>
      </p:sp>
      <p:sp>
        <p:nvSpPr>
          <p:cNvPr id="22" name="Rechthoek 21">
            <a:extLst>
              <a:ext uri="{FF2B5EF4-FFF2-40B4-BE49-F238E27FC236}">
                <a16:creationId xmlns:a16="http://schemas.microsoft.com/office/drawing/2014/main" id="{BB4E8D7D-7F79-40C1-B4A6-3EA57F042692}"/>
              </a:ext>
            </a:extLst>
          </p:cNvPr>
          <p:cNvSpPr/>
          <p:nvPr userDrawn="1"/>
        </p:nvSpPr>
        <p:spPr>
          <a:xfrm>
            <a:off x="2147032" y="3277630"/>
            <a:ext cx="1197075" cy="1156401"/>
          </a:xfrm>
          <a:prstGeom prst="rect">
            <a:avLst/>
          </a:prstGeom>
          <a:solidFill>
            <a:srgbClr val="E9E9E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Arial"/>
              <a:ea typeface="+mn-ea"/>
              <a:cs typeface="+mn-cs"/>
            </a:endParaRPr>
          </a:p>
        </p:txBody>
      </p:sp>
      <p:sp>
        <p:nvSpPr>
          <p:cNvPr id="23" name="Rechthoek 22">
            <a:extLst>
              <a:ext uri="{FF2B5EF4-FFF2-40B4-BE49-F238E27FC236}">
                <a16:creationId xmlns:a16="http://schemas.microsoft.com/office/drawing/2014/main" id="{619F7B2D-D836-4291-A084-CECA3DC7ED8B}"/>
              </a:ext>
            </a:extLst>
          </p:cNvPr>
          <p:cNvSpPr/>
          <p:nvPr userDrawn="1"/>
        </p:nvSpPr>
        <p:spPr>
          <a:xfrm>
            <a:off x="3512187" y="1977236"/>
            <a:ext cx="1197075" cy="1156401"/>
          </a:xfrm>
          <a:prstGeom prst="rect">
            <a:avLst/>
          </a:prstGeom>
          <a:solidFill>
            <a:srgbClr val="E9E9E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Arial"/>
              <a:ea typeface="+mn-ea"/>
              <a:cs typeface="+mn-cs"/>
            </a:endParaRPr>
          </a:p>
        </p:txBody>
      </p:sp>
      <p:sp>
        <p:nvSpPr>
          <p:cNvPr id="24" name="Rechthoek 23">
            <a:extLst>
              <a:ext uri="{FF2B5EF4-FFF2-40B4-BE49-F238E27FC236}">
                <a16:creationId xmlns:a16="http://schemas.microsoft.com/office/drawing/2014/main" id="{2D38CA0C-DEAE-45D3-BB79-8DF33C1BD925}"/>
              </a:ext>
            </a:extLst>
          </p:cNvPr>
          <p:cNvSpPr/>
          <p:nvPr userDrawn="1"/>
        </p:nvSpPr>
        <p:spPr>
          <a:xfrm>
            <a:off x="3512187" y="4578022"/>
            <a:ext cx="1197075" cy="1156401"/>
          </a:xfrm>
          <a:prstGeom prst="rect">
            <a:avLst/>
          </a:prstGeom>
          <a:solidFill>
            <a:srgbClr val="E9E9E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Arial"/>
              <a:ea typeface="+mn-ea"/>
              <a:cs typeface="+mn-cs"/>
            </a:endParaRPr>
          </a:p>
        </p:txBody>
      </p:sp>
      <p:sp>
        <p:nvSpPr>
          <p:cNvPr id="26" name="Rechthoek 25">
            <a:extLst>
              <a:ext uri="{FF2B5EF4-FFF2-40B4-BE49-F238E27FC236}">
                <a16:creationId xmlns:a16="http://schemas.microsoft.com/office/drawing/2014/main" id="{268EC3A6-431D-461E-B954-73880F20DC2F}"/>
              </a:ext>
            </a:extLst>
          </p:cNvPr>
          <p:cNvSpPr/>
          <p:nvPr userDrawn="1"/>
        </p:nvSpPr>
        <p:spPr>
          <a:xfrm>
            <a:off x="3512187" y="3277630"/>
            <a:ext cx="1197075" cy="1156401"/>
          </a:xfrm>
          <a:prstGeom prst="rect">
            <a:avLst/>
          </a:prstGeom>
          <a:solidFill>
            <a:srgbClr val="E9E9E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Arial"/>
              <a:ea typeface="+mn-ea"/>
              <a:cs typeface="+mn-cs"/>
            </a:endParaRPr>
          </a:p>
        </p:txBody>
      </p:sp>
      <p:sp>
        <p:nvSpPr>
          <p:cNvPr id="27" name="Rechthoek 26">
            <a:extLst>
              <a:ext uri="{FF2B5EF4-FFF2-40B4-BE49-F238E27FC236}">
                <a16:creationId xmlns:a16="http://schemas.microsoft.com/office/drawing/2014/main" id="{1A3C4E7D-B2FF-4B10-8AFC-4109BF5D9C7F}"/>
              </a:ext>
            </a:extLst>
          </p:cNvPr>
          <p:cNvSpPr/>
          <p:nvPr userDrawn="1"/>
        </p:nvSpPr>
        <p:spPr>
          <a:xfrm>
            <a:off x="4877340" y="1977236"/>
            <a:ext cx="1197075" cy="1156401"/>
          </a:xfrm>
          <a:prstGeom prst="rect">
            <a:avLst/>
          </a:prstGeom>
          <a:solidFill>
            <a:srgbClr val="E9E9E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Arial"/>
              <a:ea typeface="+mn-ea"/>
              <a:cs typeface="+mn-cs"/>
            </a:endParaRPr>
          </a:p>
        </p:txBody>
      </p:sp>
      <p:sp>
        <p:nvSpPr>
          <p:cNvPr id="28" name="Rechthoek 27">
            <a:extLst>
              <a:ext uri="{FF2B5EF4-FFF2-40B4-BE49-F238E27FC236}">
                <a16:creationId xmlns:a16="http://schemas.microsoft.com/office/drawing/2014/main" id="{D7874EF0-B704-41C6-8902-CEF52A8F77A5}"/>
              </a:ext>
            </a:extLst>
          </p:cNvPr>
          <p:cNvSpPr/>
          <p:nvPr userDrawn="1"/>
        </p:nvSpPr>
        <p:spPr>
          <a:xfrm>
            <a:off x="4877340" y="4578022"/>
            <a:ext cx="1197075" cy="1156401"/>
          </a:xfrm>
          <a:prstGeom prst="rect">
            <a:avLst/>
          </a:prstGeom>
          <a:solidFill>
            <a:srgbClr val="E9E9E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Arial"/>
              <a:ea typeface="+mn-ea"/>
              <a:cs typeface="+mn-cs"/>
            </a:endParaRPr>
          </a:p>
        </p:txBody>
      </p:sp>
      <p:sp>
        <p:nvSpPr>
          <p:cNvPr id="29" name="Rechthoek 28">
            <a:extLst>
              <a:ext uri="{FF2B5EF4-FFF2-40B4-BE49-F238E27FC236}">
                <a16:creationId xmlns:a16="http://schemas.microsoft.com/office/drawing/2014/main" id="{D7BF77B6-7B83-4B6C-A824-2B932B584F7F}"/>
              </a:ext>
            </a:extLst>
          </p:cNvPr>
          <p:cNvSpPr/>
          <p:nvPr userDrawn="1"/>
        </p:nvSpPr>
        <p:spPr>
          <a:xfrm>
            <a:off x="4877340" y="3277630"/>
            <a:ext cx="1197075" cy="1156401"/>
          </a:xfrm>
          <a:prstGeom prst="rect">
            <a:avLst/>
          </a:prstGeom>
          <a:solidFill>
            <a:srgbClr val="E9E9E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FFFFFF"/>
              </a:solidFill>
              <a:effectLst/>
              <a:uLnTx/>
              <a:uFillTx/>
              <a:latin typeface="Arial"/>
              <a:ea typeface="+mn-ea"/>
              <a:cs typeface="+mn-cs"/>
            </a:endParaRPr>
          </a:p>
        </p:txBody>
      </p:sp>
      <p:sp>
        <p:nvSpPr>
          <p:cNvPr id="30" name="Rechthoek 29">
            <a:extLst>
              <a:ext uri="{FF2B5EF4-FFF2-40B4-BE49-F238E27FC236}">
                <a16:creationId xmlns:a16="http://schemas.microsoft.com/office/drawing/2014/main" id="{845A6E85-D733-4886-BCCD-3F00B691BA8E}"/>
              </a:ext>
            </a:extLst>
          </p:cNvPr>
          <p:cNvSpPr/>
          <p:nvPr userDrawn="1"/>
        </p:nvSpPr>
        <p:spPr>
          <a:xfrm>
            <a:off x="6242495" y="1977236"/>
            <a:ext cx="1197075" cy="1156401"/>
          </a:xfrm>
          <a:prstGeom prst="rect">
            <a:avLst/>
          </a:prstGeom>
          <a:solidFill>
            <a:srgbClr val="E9E9E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Arial"/>
              <a:ea typeface="+mn-ea"/>
              <a:cs typeface="+mn-cs"/>
            </a:endParaRPr>
          </a:p>
        </p:txBody>
      </p:sp>
      <p:sp>
        <p:nvSpPr>
          <p:cNvPr id="31" name="Rechthoek 30">
            <a:extLst>
              <a:ext uri="{FF2B5EF4-FFF2-40B4-BE49-F238E27FC236}">
                <a16:creationId xmlns:a16="http://schemas.microsoft.com/office/drawing/2014/main" id="{0633770A-A696-4173-A542-8E6BA3E3967A}"/>
              </a:ext>
            </a:extLst>
          </p:cNvPr>
          <p:cNvSpPr/>
          <p:nvPr userDrawn="1"/>
        </p:nvSpPr>
        <p:spPr>
          <a:xfrm>
            <a:off x="6242495" y="4578022"/>
            <a:ext cx="1197075" cy="1156401"/>
          </a:xfrm>
          <a:prstGeom prst="rect">
            <a:avLst/>
          </a:prstGeom>
          <a:solidFill>
            <a:srgbClr val="E9E9E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Arial"/>
              <a:ea typeface="+mn-ea"/>
              <a:cs typeface="+mn-cs"/>
            </a:endParaRPr>
          </a:p>
        </p:txBody>
      </p:sp>
      <p:sp>
        <p:nvSpPr>
          <p:cNvPr id="32" name="Rechthoek 31">
            <a:extLst>
              <a:ext uri="{FF2B5EF4-FFF2-40B4-BE49-F238E27FC236}">
                <a16:creationId xmlns:a16="http://schemas.microsoft.com/office/drawing/2014/main" id="{6C5F25F1-F0DE-4500-A5AF-1E52CD1B0518}"/>
              </a:ext>
            </a:extLst>
          </p:cNvPr>
          <p:cNvSpPr/>
          <p:nvPr userDrawn="1"/>
        </p:nvSpPr>
        <p:spPr>
          <a:xfrm>
            <a:off x="6242495" y="3277630"/>
            <a:ext cx="1197075" cy="1156401"/>
          </a:xfrm>
          <a:prstGeom prst="rect">
            <a:avLst/>
          </a:prstGeom>
          <a:solidFill>
            <a:srgbClr val="E9E9E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rgbClr val="FFFFFF"/>
              </a:solidFill>
              <a:effectLst/>
              <a:uLnTx/>
              <a:uFillTx/>
              <a:latin typeface="Arial"/>
              <a:ea typeface="+mn-ea"/>
              <a:cs typeface="+mn-cs"/>
            </a:endParaRPr>
          </a:p>
        </p:txBody>
      </p:sp>
      <p:sp>
        <p:nvSpPr>
          <p:cNvPr id="33" name="Rechthoek 32">
            <a:extLst>
              <a:ext uri="{FF2B5EF4-FFF2-40B4-BE49-F238E27FC236}">
                <a16:creationId xmlns:a16="http://schemas.microsoft.com/office/drawing/2014/main" id="{17859E38-29E7-4385-95DB-144246F01926}"/>
              </a:ext>
            </a:extLst>
          </p:cNvPr>
          <p:cNvSpPr/>
          <p:nvPr userDrawn="1"/>
        </p:nvSpPr>
        <p:spPr>
          <a:xfrm>
            <a:off x="7607649" y="1977236"/>
            <a:ext cx="1197075" cy="1156401"/>
          </a:xfrm>
          <a:prstGeom prst="rect">
            <a:avLst/>
          </a:prstGeom>
          <a:solidFill>
            <a:srgbClr val="E9E9E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Arial"/>
              <a:ea typeface="+mn-ea"/>
              <a:cs typeface="+mn-cs"/>
            </a:endParaRPr>
          </a:p>
        </p:txBody>
      </p:sp>
      <p:sp>
        <p:nvSpPr>
          <p:cNvPr id="34" name="Rechthoek 33">
            <a:extLst>
              <a:ext uri="{FF2B5EF4-FFF2-40B4-BE49-F238E27FC236}">
                <a16:creationId xmlns:a16="http://schemas.microsoft.com/office/drawing/2014/main" id="{B3905634-48D8-4D3C-B833-A5E4042F2AD7}"/>
              </a:ext>
            </a:extLst>
          </p:cNvPr>
          <p:cNvSpPr/>
          <p:nvPr userDrawn="1"/>
        </p:nvSpPr>
        <p:spPr>
          <a:xfrm>
            <a:off x="7607649" y="4578022"/>
            <a:ext cx="1197075" cy="1156401"/>
          </a:xfrm>
          <a:prstGeom prst="rect">
            <a:avLst/>
          </a:prstGeom>
          <a:solidFill>
            <a:srgbClr val="E9E9E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Arial"/>
              <a:ea typeface="+mn-ea"/>
              <a:cs typeface="+mn-cs"/>
            </a:endParaRPr>
          </a:p>
        </p:txBody>
      </p:sp>
      <p:sp>
        <p:nvSpPr>
          <p:cNvPr id="35" name="Rechthoek 34">
            <a:extLst>
              <a:ext uri="{FF2B5EF4-FFF2-40B4-BE49-F238E27FC236}">
                <a16:creationId xmlns:a16="http://schemas.microsoft.com/office/drawing/2014/main" id="{1C5DC59E-1B2D-49FA-899F-FF13A957189F}"/>
              </a:ext>
            </a:extLst>
          </p:cNvPr>
          <p:cNvSpPr/>
          <p:nvPr userDrawn="1"/>
        </p:nvSpPr>
        <p:spPr>
          <a:xfrm>
            <a:off x="7607649" y="3277630"/>
            <a:ext cx="1197075" cy="1156401"/>
          </a:xfrm>
          <a:prstGeom prst="rect">
            <a:avLst/>
          </a:prstGeom>
          <a:solidFill>
            <a:srgbClr val="E9E9E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Arial"/>
              <a:ea typeface="+mn-ea"/>
              <a:cs typeface="+mn-cs"/>
            </a:endParaRPr>
          </a:p>
        </p:txBody>
      </p:sp>
      <p:sp>
        <p:nvSpPr>
          <p:cNvPr id="36" name="Rechthoek 35">
            <a:extLst>
              <a:ext uri="{FF2B5EF4-FFF2-40B4-BE49-F238E27FC236}">
                <a16:creationId xmlns:a16="http://schemas.microsoft.com/office/drawing/2014/main" id="{C9B3A9C8-F119-4D48-A29D-680BEA4EB040}"/>
              </a:ext>
            </a:extLst>
          </p:cNvPr>
          <p:cNvSpPr/>
          <p:nvPr userDrawn="1"/>
        </p:nvSpPr>
        <p:spPr>
          <a:xfrm>
            <a:off x="8972804" y="1977236"/>
            <a:ext cx="1197075" cy="1156401"/>
          </a:xfrm>
          <a:prstGeom prst="rect">
            <a:avLst/>
          </a:prstGeom>
          <a:solidFill>
            <a:srgbClr val="E9E9E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Arial"/>
              <a:ea typeface="+mn-ea"/>
              <a:cs typeface="+mn-cs"/>
            </a:endParaRPr>
          </a:p>
        </p:txBody>
      </p:sp>
      <p:sp>
        <p:nvSpPr>
          <p:cNvPr id="37" name="Rechthoek 36">
            <a:extLst>
              <a:ext uri="{FF2B5EF4-FFF2-40B4-BE49-F238E27FC236}">
                <a16:creationId xmlns:a16="http://schemas.microsoft.com/office/drawing/2014/main" id="{0482168D-C18C-4C59-9996-CEA793517B4D}"/>
              </a:ext>
            </a:extLst>
          </p:cNvPr>
          <p:cNvSpPr/>
          <p:nvPr userDrawn="1"/>
        </p:nvSpPr>
        <p:spPr>
          <a:xfrm>
            <a:off x="8972804" y="4578022"/>
            <a:ext cx="1197075" cy="1156401"/>
          </a:xfrm>
          <a:prstGeom prst="rect">
            <a:avLst/>
          </a:prstGeom>
          <a:solidFill>
            <a:srgbClr val="E9E9E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Arial"/>
              <a:ea typeface="+mn-ea"/>
              <a:cs typeface="+mn-cs"/>
            </a:endParaRPr>
          </a:p>
        </p:txBody>
      </p:sp>
      <p:sp>
        <p:nvSpPr>
          <p:cNvPr id="38" name="Rechthoek 37">
            <a:extLst>
              <a:ext uri="{FF2B5EF4-FFF2-40B4-BE49-F238E27FC236}">
                <a16:creationId xmlns:a16="http://schemas.microsoft.com/office/drawing/2014/main" id="{5EF538A0-91DC-45FF-9561-AD2181E63A9A}"/>
              </a:ext>
            </a:extLst>
          </p:cNvPr>
          <p:cNvSpPr/>
          <p:nvPr userDrawn="1"/>
        </p:nvSpPr>
        <p:spPr>
          <a:xfrm>
            <a:off x="8972804" y="3277630"/>
            <a:ext cx="1197075" cy="1156401"/>
          </a:xfrm>
          <a:prstGeom prst="rect">
            <a:avLst/>
          </a:prstGeom>
          <a:solidFill>
            <a:srgbClr val="E9E9E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Arial"/>
              <a:ea typeface="+mn-ea"/>
              <a:cs typeface="+mn-cs"/>
            </a:endParaRPr>
          </a:p>
        </p:txBody>
      </p:sp>
      <p:sp>
        <p:nvSpPr>
          <p:cNvPr id="39" name="Rechthoek 38">
            <a:extLst>
              <a:ext uri="{FF2B5EF4-FFF2-40B4-BE49-F238E27FC236}">
                <a16:creationId xmlns:a16="http://schemas.microsoft.com/office/drawing/2014/main" id="{326F6B13-A2E7-4280-992B-2AE1DA4B9E42}"/>
              </a:ext>
            </a:extLst>
          </p:cNvPr>
          <p:cNvSpPr/>
          <p:nvPr userDrawn="1"/>
        </p:nvSpPr>
        <p:spPr>
          <a:xfrm>
            <a:off x="10337959" y="1977236"/>
            <a:ext cx="1197075" cy="1156401"/>
          </a:xfrm>
          <a:prstGeom prst="rect">
            <a:avLst/>
          </a:prstGeom>
          <a:solidFill>
            <a:srgbClr val="E9E9E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Arial"/>
              <a:ea typeface="+mn-ea"/>
              <a:cs typeface="+mn-cs"/>
            </a:endParaRPr>
          </a:p>
        </p:txBody>
      </p:sp>
      <p:sp>
        <p:nvSpPr>
          <p:cNvPr id="40" name="Rechthoek 39">
            <a:extLst>
              <a:ext uri="{FF2B5EF4-FFF2-40B4-BE49-F238E27FC236}">
                <a16:creationId xmlns:a16="http://schemas.microsoft.com/office/drawing/2014/main" id="{D3201577-C8D9-45C3-9195-8166E8E35DCA}"/>
              </a:ext>
            </a:extLst>
          </p:cNvPr>
          <p:cNvSpPr/>
          <p:nvPr userDrawn="1"/>
        </p:nvSpPr>
        <p:spPr>
          <a:xfrm>
            <a:off x="10337959" y="4578022"/>
            <a:ext cx="1197075" cy="1156401"/>
          </a:xfrm>
          <a:prstGeom prst="rect">
            <a:avLst/>
          </a:prstGeom>
          <a:solidFill>
            <a:srgbClr val="E9E9E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Arial"/>
              <a:ea typeface="+mn-ea"/>
              <a:cs typeface="+mn-cs"/>
            </a:endParaRPr>
          </a:p>
        </p:txBody>
      </p:sp>
      <p:sp>
        <p:nvSpPr>
          <p:cNvPr id="41" name="Rechthoek 40">
            <a:extLst>
              <a:ext uri="{FF2B5EF4-FFF2-40B4-BE49-F238E27FC236}">
                <a16:creationId xmlns:a16="http://schemas.microsoft.com/office/drawing/2014/main" id="{AFF355B0-C1F2-4307-826F-3DAE118C6BB6}"/>
              </a:ext>
            </a:extLst>
          </p:cNvPr>
          <p:cNvSpPr/>
          <p:nvPr userDrawn="1"/>
        </p:nvSpPr>
        <p:spPr>
          <a:xfrm>
            <a:off x="10337959" y="3277630"/>
            <a:ext cx="1197075" cy="1156401"/>
          </a:xfrm>
          <a:prstGeom prst="rect">
            <a:avLst/>
          </a:prstGeom>
          <a:solidFill>
            <a:srgbClr val="E9E9E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Arial"/>
              <a:ea typeface="+mn-ea"/>
              <a:cs typeface="+mn-cs"/>
            </a:endParaRPr>
          </a:p>
        </p:txBody>
      </p:sp>
      <p:grpSp>
        <p:nvGrpSpPr>
          <p:cNvPr id="8" name="GRID" hidden="1">
            <a:extLst>
              <a:ext uri="{FF2B5EF4-FFF2-40B4-BE49-F238E27FC236}">
                <a16:creationId xmlns:a16="http://schemas.microsoft.com/office/drawing/2014/main" id="{A2B169BE-D9E7-473F-97E3-2BFAB571F7A4}"/>
              </a:ext>
            </a:extLst>
          </p:cNvPr>
          <p:cNvGrpSpPr/>
          <p:nvPr userDrawn="1"/>
        </p:nvGrpSpPr>
        <p:grpSpPr>
          <a:xfrm>
            <a:off x="0" y="0"/>
            <a:ext cx="12192000" cy="6858000"/>
            <a:chOff x="0" y="0"/>
            <a:chExt cx="12192000" cy="6858000"/>
          </a:xfrm>
        </p:grpSpPr>
        <p:sp>
          <p:nvSpPr>
            <p:cNvPr id="9" name="Rechthoek 8">
              <a:extLst>
                <a:ext uri="{FF2B5EF4-FFF2-40B4-BE49-F238E27FC236}">
                  <a16:creationId xmlns:a16="http://schemas.microsoft.com/office/drawing/2014/main" id="{2EC38E08-55EF-4F5F-8027-7310A7813F9D}"/>
                </a:ext>
              </a:extLst>
            </p:cNvPr>
            <p:cNvSpPr/>
            <p:nvPr userDrawn="1"/>
          </p:nvSpPr>
          <p:spPr>
            <a:xfrm>
              <a:off x="0" y="0"/>
              <a:ext cx="12192000" cy="64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 name="Rechthoek 9">
              <a:extLst>
                <a:ext uri="{FF2B5EF4-FFF2-40B4-BE49-F238E27FC236}">
                  <a16:creationId xmlns:a16="http://schemas.microsoft.com/office/drawing/2014/main" id="{D8DD2D10-F17C-4A00-9BA3-8D7C3246EC74}"/>
                </a:ext>
              </a:extLst>
            </p:cNvPr>
            <p:cNvSpPr/>
            <p:nvPr userDrawn="1"/>
          </p:nvSpPr>
          <p:spPr>
            <a:xfrm>
              <a:off x="0" y="0"/>
              <a:ext cx="648000" cy="685799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2" name="Rechthoek 11">
              <a:extLst>
                <a:ext uri="{FF2B5EF4-FFF2-40B4-BE49-F238E27FC236}">
                  <a16:creationId xmlns:a16="http://schemas.microsoft.com/office/drawing/2014/main" id="{5C04DD17-44F0-4FF3-9813-9A9C47D78F9B}"/>
                </a:ext>
              </a:extLst>
            </p:cNvPr>
            <p:cNvSpPr/>
            <p:nvPr userDrawn="1"/>
          </p:nvSpPr>
          <p:spPr>
            <a:xfrm>
              <a:off x="0" y="1064525"/>
              <a:ext cx="12192000" cy="360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3" name="Rechthoek 12">
              <a:extLst>
                <a:ext uri="{FF2B5EF4-FFF2-40B4-BE49-F238E27FC236}">
                  <a16:creationId xmlns:a16="http://schemas.microsoft.com/office/drawing/2014/main" id="{1D27E87C-5ECA-489F-9145-5A88B2A352BD}"/>
                </a:ext>
              </a:extLst>
            </p:cNvPr>
            <p:cNvSpPr/>
            <p:nvPr userDrawn="1"/>
          </p:nvSpPr>
          <p:spPr>
            <a:xfrm>
              <a:off x="0" y="6498000"/>
              <a:ext cx="12192000" cy="360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 name="Rechthoek 13">
              <a:extLst>
                <a:ext uri="{FF2B5EF4-FFF2-40B4-BE49-F238E27FC236}">
                  <a16:creationId xmlns:a16="http://schemas.microsoft.com/office/drawing/2014/main" id="{8B324CB1-0B1B-48E2-B243-FB85385995E6}"/>
                </a:ext>
              </a:extLst>
            </p:cNvPr>
            <p:cNvSpPr/>
            <p:nvPr userDrawn="1"/>
          </p:nvSpPr>
          <p:spPr>
            <a:xfrm>
              <a:off x="0" y="5986208"/>
              <a:ext cx="12192000" cy="360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5" name="Rechthoek 14">
              <a:extLst>
                <a:ext uri="{FF2B5EF4-FFF2-40B4-BE49-F238E27FC236}">
                  <a16:creationId xmlns:a16="http://schemas.microsoft.com/office/drawing/2014/main" id="{336D4EF6-84FE-414E-B828-F3EF75FF55F6}"/>
                </a:ext>
              </a:extLst>
            </p:cNvPr>
            <p:cNvSpPr/>
            <p:nvPr userDrawn="1"/>
          </p:nvSpPr>
          <p:spPr>
            <a:xfrm>
              <a:off x="11543999" y="0"/>
              <a:ext cx="648000" cy="685799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16" name="Rechthoek: afgeronde hoeken 15">
            <a:extLst>
              <a:ext uri="{FF2B5EF4-FFF2-40B4-BE49-F238E27FC236}">
                <a16:creationId xmlns:a16="http://schemas.microsoft.com/office/drawing/2014/main" id="{AF3D1B2C-A2A2-4F36-9132-6E1EF23F2EF1}"/>
              </a:ext>
            </a:extLst>
          </p:cNvPr>
          <p:cNvSpPr/>
          <p:nvPr userDrawn="1"/>
        </p:nvSpPr>
        <p:spPr>
          <a:xfrm>
            <a:off x="0" y="-572747"/>
            <a:ext cx="2103013" cy="38690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6000" rIns="72000" bIns="36000" numCol="1" spcCol="0" rtlCol="0" fromWordArt="0" anchor="ctr" anchorCtr="0" forceAA="0" compatLnSpc="1">
            <a:prstTxWarp prst="textNoShape">
              <a:avLst/>
            </a:prstTxWarp>
            <a:spAutoFit/>
          </a:bodyPr>
          <a:lstStyle/>
          <a:p>
            <a:pPr algn="l"/>
            <a:r>
              <a:rPr lang="nl-NL" sz="1800" noProof="0" dirty="0">
                <a:solidFill>
                  <a:schemeClr val="tx1">
                    <a:lumMod val="50000"/>
                    <a:lumOff val="50000"/>
                  </a:schemeClr>
                </a:solidFill>
              </a:rPr>
              <a:t>ALLEEN TITEL (LEEG)</a:t>
            </a:r>
          </a:p>
        </p:txBody>
      </p:sp>
      <p:sp>
        <p:nvSpPr>
          <p:cNvPr id="11" name="Tijdelijke aanduiding voor tekst 10">
            <a:extLst>
              <a:ext uri="{FF2B5EF4-FFF2-40B4-BE49-F238E27FC236}">
                <a16:creationId xmlns:a16="http://schemas.microsoft.com/office/drawing/2014/main" id="{98FFF229-4E8A-4E49-97F8-255B6F80C493}"/>
              </a:ext>
            </a:extLst>
          </p:cNvPr>
          <p:cNvSpPr>
            <a:spLocks noGrp="1"/>
          </p:cNvSpPr>
          <p:nvPr>
            <p:ph type="body" sz="quarter" idx="13" hasCustomPrompt="1"/>
          </p:nvPr>
        </p:nvSpPr>
        <p:spPr>
          <a:xfrm>
            <a:off x="449999" y="412144"/>
            <a:ext cx="2761507" cy="185756"/>
          </a:xfrm>
        </p:spPr>
        <p:txBody>
          <a:bodyPr wrap="none" lIns="0" tIns="0" rIns="72000" bIns="46800" anchor="t">
            <a:spAutoFit/>
          </a:bodyPr>
          <a:lstStyle>
            <a:lvl1pPr marL="0" indent="0" algn="l">
              <a:buNone/>
              <a:defRPr sz="1000" b="1" spc="50" baseline="0">
                <a:solidFill>
                  <a:schemeClr val="bg1">
                    <a:lumMod val="75000"/>
                  </a:schemeClr>
                </a:solidFill>
                <a:latin typeface="+mj-lt"/>
              </a:defRPr>
            </a:lvl1pPr>
          </a:lstStyle>
          <a:p>
            <a:pPr lvl="0"/>
            <a:r>
              <a:rPr lang="nl-NL" dirty="0"/>
              <a:t>PLAATS HIER JE (OPTIONELE) SUBTITEL</a:t>
            </a:r>
          </a:p>
        </p:txBody>
      </p:sp>
      <p:sp>
        <p:nvSpPr>
          <p:cNvPr id="25" name="Titel 24">
            <a:extLst>
              <a:ext uri="{FF2B5EF4-FFF2-40B4-BE49-F238E27FC236}">
                <a16:creationId xmlns:a16="http://schemas.microsoft.com/office/drawing/2014/main" id="{C897A5BB-913E-4253-A016-4DC1CCB5E78E}"/>
              </a:ext>
            </a:extLst>
          </p:cNvPr>
          <p:cNvSpPr>
            <a:spLocks noGrp="1"/>
          </p:cNvSpPr>
          <p:nvPr>
            <p:ph type="title" hasCustomPrompt="1"/>
          </p:nvPr>
        </p:nvSpPr>
        <p:spPr/>
        <p:txBody>
          <a:bodyPr/>
          <a:lstStyle>
            <a:lvl1pPr>
              <a:defRPr/>
            </a:lvl1pPr>
          </a:lstStyle>
          <a:p>
            <a:r>
              <a:rPr lang="nl-NL" noProof="0" dirty="0"/>
              <a:t>Slidetitel hier</a:t>
            </a:r>
            <a:endParaRPr lang="nl-NL" dirty="0"/>
          </a:p>
        </p:txBody>
      </p:sp>
    </p:spTree>
    <p:extLst>
      <p:ext uri="{BB962C8B-B14F-4D97-AF65-F5344CB8AC3E}">
        <p14:creationId xmlns:p14="http://schemas.microsoft.com/office/powerpoint/2010/main" val="3742716708"/>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 Image">
    <p:spTree>
      <p:nvGrpSpPr>
        <p:cNvPr id="1" name=""/>
        <p:cNvGrpSpPr/>
        <p:nvPr/>
      </p:nvGrpSpPr>
      <p:grpSpPr>
        <a:xfrm>
          <a:off x="0" y="0"/>
          <a:ext cx="0" cy="0"/>
          <a:chOff x="0" y="0"/>
          <a:chExt cx="0" cy="0"/>
        </a:xfrm>
      </p:grpSpPr>
      <p:sp>
        <p:nvSpPr>
          <p:cNvPr id="87" name="Tijdelijke aanduiding voor afbeelding 86">
            <a:extLst>
              <a:ext uri="{FF2B5EF4-FFF2-40B4-BE49-F238E27FC236}">
                <a16:creationId xmlns:a16="http://schemas.microsoft.com/office/drawing/2014/main" id="{2BD5BBE9-822C-7C9A-BB92-1547A0379E82}"/>
              </a:ext>
            </a:extLst>
          </p:cNvPr>
          <p:cNvSpPr>
            <a:spLocks noGrp="1"/>
          </p:cNvSpPr>
          <p:nvPr>
            <p:ph type="pic" sz="quarter" idx="13" hasCustomPrompt="1"/>
          </p:nvPr>
        </p:nvSpPr>
        <p:spPr>
          <a:xfrm>
            <a:off x="0" y="-367937"/>
            <a:ext cx="12192001" cy="7225935"/>
          </a:xfrm>
          <a:custGeom>
            <a:avLst/>
            <a:gdLst>
              <a:gd name="connsiteX0" fmla="*/ 11291829 w 12192001"/>
              <a:gd name="connsiteY0" fmla="*/ 0 h 7225935"/>
              <a:gd name="connsiteX1" fmla="*/ 12093104 w 12192001"/>
              <a:gd name="connsiteY1" fmla="*/ 0 h 7225935"/>
              <a:gd name="connsiteX2" fmla="*/ 12192000 w 12192001"/>
              <a:gd name="connsiteY2" fmla="*/ 98896 h 7225935"/>
              <a:gd name="connsiteX3" fmla="*/ 12192000 w 12192001"/>
              <a:gd name="connsiteY3" fmla="*/ 367937 h 7225935"/>
              <a:gd name="connsiteX4" fmla="*/ 12192001 w 12192001"/>
              <a:gd name="connsiteY4" fmla="*/ 367937 h 7225935"/>
              <a:gd name="connsiteX5" fmla="*/ 12192001 w 12192001"/>
              <a:gd name="connsiteY5" fmla="*/ 7225935 h 7225935"/>
              <a:gd name="connsiteX6" fmla="*/ 0 w 12192001"/>
              <a:gd name="connsiteY6" fmla="*/ 7225935 h 7225935"/>
              <a:gd name="connsiteX7" fmla="*/ 0 w 12192001"/>
              <a:gd name="connsiteY7" fmla="*/ 367937 h 7225935"/>
              <a:gd name="connsiteX8" fmla="*/ 11192933 w 12192001"/>
              <a:gd name="connsiteY8" fmla="*/ 367937 h 7225935"/>
              <a:gd name="connsiteX9" fmla="*/ 11192933 w 12192001"/>
              <a:gd name="connsiteY9" fmla="*/ 98896 h 7225935"/>
              <a:gd name="connsiteX10" fmla="*/ 11291829 w 12192001"/>
              <a:gd name="connsiteY10" fmla="*/ 0 h 722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7225935">
                <a:moveTo>
                  <a:pt x="11291829" y="0"/>
                </a:moveTo>
                <a:lnTo>
                  <a:pt x="12093104" y="0"/>
                </a:lnTo>
                <a:cubicBezTo>
                  <a:pt x="12147723" y="0"/>
                  <a:pt x="12192000" y="44277"/>
                  <a:pt x="12192000" y="98896"/>
                </a:cubicBezTo>
                <a:lnTo>
                  <a:pt x="12192000" y="367937"/>
                </a:lnTo>
                <a:lnTo>
                  <a:pt x="12192001" y="367937"/>
                </a:lnTo>
                <a:lnTo>
                  <a:pt x="12192001" y="7225935"/>
                </a:lnTo>
                <a:lnTo>
                  <a:pt x="0" y="7225935"/>
                </a:lnTo>
                <a:lnTo>
                  <a:pt x="0" y="367937"/>
                </a:lnTo>
                <a:lnTo>
                  <a:pt x="11192933" y="367937"/>
                </a:lnTo>
                <a:lnTo>
                  <a:pt x="11192933" y="98896"/>
                </a:lnTo>
                <a:cubicBezTo>
                  <a:pt x="11192933" y="44277"/>
                  <a:pt x="11237210" y="0"/>
                  <a:pt x="11291829" y="0"/>
                </a:cubicBezTo>
                <a:close/>
              </a:path>
            </a:pathLst>
          </a:custGeom>
          <a:solidFill>
            <a:schemeClr val="bg1">
              <a:lumMod val="95000"/>
            </a:schemeClr>
          </a:solidFill>
        </p:spPr>
        <p:txBody>
          <a:bodyPr wrap="square" tIns="0" bIns="1080000" anchor="ctr" anchorCtr="0">
            <a:noAutofit/>
          </a:bodyPr>
          <a:lstStyle>
            <a:lvl1pPr marL="0" indent="0" algn="ctr">
              <a:buNone/>
              <a:defRPr sz="1200" i="1">
                <a:solidFill>
                  <a:schemeClr val="bg1">
                    <a:lumMod val="50000"/>
                  </a:schemeClr>
                </a:solidFill>
              </a:defRPr>
            </a:lvl1pPr>
          </a:lstStyle>
          <a:p>
            <a:r>
              <a:rPr lang="en-GB" noProof="0" dirty="0"/>
              <a:t>Select this placeholder, go to the tab ‘Slidebuilder’, click on ‘Images’, select the preferred image and click on ‘Insert’.</a:t>
            </a:r>
          </a:p>
        </p:txBody>
      </p:sp>
      <p:sp>
        <p:nvSpPr>
          <p:cNvPr id="107" name="Tijdelijke aanduiding voor titel 1">
            <a:extLst>
              <a:ext uri="{FF2B5EF4-FFF2-40B4-BE49-F238E27FC236}">
                <a16:creationId xmlns:a16="http://schemas.microsoft.com/office/drawing/2014/main" id="{6487721E-6D8E-22A6-150E-48B5B7398741}"/>
              </a:ext>
            </a:extLst>
          </p:cNvPr>
          <p:cNvSpPr>
            <a:spLocks noGrp="1"/>
          </p:cNvSpPr>
          <p:nvPr>
            <p:ph type="title" hasCustomPrompt="1"/>
          </p:nvPr>
        </p:nvSpPr>
        <p:spPr>
          <a:xfrm>
            <a:off x="0" y="-367937"/>
            <a:ext cx="2086708" cy="342211"/>
          </a:xfrm>
          <a:prstGeom prst="rect">
            <a:avLst/>
          </a:prstGeom>
        </p:spPr>
        <p:txBody>
          <a:bodyPr vert="horz" lIns="0" tIns="0" rIns="0" bIns="0" rtlCol="0" anchor="t">
            <a:noAutofit/>
          </a:bodyPr>
          <a:lstStyle>
            <a:lvl1pPr>
              <a:defRPr sz="1600">
                <a:solidFill>
                  <a:schemeClr val="accent1"/>
                </a:solidFill>
              </a:defRPr>
            </a:lvl1pPr>
          </a:lstStyle>
          <a:p>
            <a:r>
              <a:rPr lang="en-GB" noProof="0" dirty="0"/>
              <a:t>Intro + image</a:t>
            </a:r>
          </a:p>
        </p:txBody>
      </p:sp>
      <p:sp>
        <p:nvSpPr>
          <p:cNvPr id="5" name="Tijdelijke aanduiding voor tekst 4">
            <a:extLst>
              <a:ext uri="{FF2B5EF4-FFF2-40B4-BE49-F238E27FC236}">
                <a16:creationId xmlns:a16="http://schemas.microsoft.com/office/drawing/2014/main" id="{DC4C260E-6BC0-79F7-A942-2FCA30E8143B}"/>
              </a:ext>
            </a:extLst>
          </p:cNvPr>
          <p:cNvSpPr>
            <a:spLocks noGrp="1"/>
          </p:cNvSpPr>
          <p:nvPr>
            <p:ph type="body" sz="quarter" idx="10" hasCustomPrompt="1"/>
          </p:nvPr>
        </p:nvSpPr>
        <p:spPr>
          <a:xfrm>
            <a:off x="3964934" y="2343150"/>
            <a:ext cx="4262138" cy="2171700"/>
          </a:xfrm>
          <a:custGeom>
            <a:avLst/>
            <a:gdLst>
              <a:gd name="connsiteX0" fmla="*/ 405202 w 4262138"/>
              <a:gd name="connsiteY0" fmla="*/ 0 h 2171700"/>
              <a:gd name="connsiteX1" fmla="*/ 2718550 w 4262138"/>
              <a:gd name="connsiteY1" fmla="*/ 0 h 2171700"/>
              <a:gd name="connsiteX2" fmla="*/ 3123745 w 4262138"/>
              <a:gd name="connsiteY2" fmla="*/ 405781 h 2171700"/>
              <a:gd name="connsiteX3" fmla="*/ 3123745 w 4262138"/>
              <a:gd name="connsiteY3" fmla="*/ 906766 h 2171700"/>
              <a:gd name="connsiteX4" fmla="*/ 3529526 w 4262138"/>
              <a:gd name="connsiteY4" fmla="*/ 1312540 h 2171700"/>
              <a:gd name="connsiteX5" fmla="*/ 3936465 w 4262138"/>
              <a:gd name="connsiteY5" fmla="*/ 1312540 h 2171700"/>
              <a:gd name="connsiteX6" fmla="*/ 4262138 w 4262138"/>
              <a:gd name="connsiteY6" fmla="*/ 1638213 h 2171700"/>
              <a:gd name="connsiteX7" fmla="*/ 4262138 w 4262138"/>
              <a:gd name="connsiteY7" fmla="*/ 1846034 h 2171700"/>
              <a:gd name="connsiteX8" fmla="*/ 3936465 w 4262138"/>
              <a:gd name="connsiteY8" fmla="*/ 2171700 h 2171700"/>
              <a:gd name="connsiteX9" fmla="*/ 3449997 w 4262138"/>
              <a:gd name="connsiteY9" fmla="*/ 2171700 h 2171700"/>
              <a:gd name="connsiteX10" fmla="*/ 3124330 w 4262138"/>
              <a:gd name="connsiteY10" fmla="*/ 1846034 h 2171700"/>
              <a:gd name="connsiteX11" fmla="*/ 3124330 w 4262138"/>
              <a:gd name="connsiteY11" fmla="*/ 1717742 h 2171700"/>
              <a:gd name="connsiteX12" fmla="*/ 2719129 w 4262138"/>
              <a:gd name="connsiteY12" fmla="*/ 1312540 h 2171700"/>
              <a:gd name="connsiteX13" fmla="*/ 405202 w 4262138"/>
              <a:gd name="connsiteY13" fmla="*/ 1312540 h 2171700"/>
              <a:gd name="connsiteX14" fmla="*/ 0 w 4262138"/>
              <a:gd name="connsiteY14" fmla="*/ 906766 h 2171700"/>
              <a:gd name="connsiteX15" fmla="*/ 0 w 4262138"/>
              <a:gd name="connsiteY15" fmla="*/ 405781 h 2171700"/>
              <a:gd name="connsiteX16" fmla="*/ 405202 w 4262138"/>
              <a:gd name="connsiteY16" fmla="*/ 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62138" h="2171700">
                <a:moveTo>
                  <a:pt x="405202" y="0"/>
                </a:moveTo>
                <a:lnTo>
                  <a:pt x="2718550" y="0"/>
                </a:lnTo>
                <a:cubicBezTo>
                  <a:pt x="2942625" y="0"/>
                  <a:pt x="3123745" y="181699"/>
                  <a:pt x="3123745" y="405781"/>
                </a:cubicBezTo>
                <a:lnTo>
                  <a:pt x="3123745" y="906766"/>
                </a:lnTo>
                <a:cubicBezTo>
                  <a:pt x="3123745" y="1130841"/>
                  <a:pt x="3305451" y="1312540"/>
                  <a:pt x="3529526" y="1312540"/>
                </a:cubicBezTo>
                <a:lnTo>
                  <a:pt x="3936465" y="1312540"/>
                </a:lnTo>
                <a:cubicBezTo>
                  <a:pt x="4116428" y="1312540"/>
                  <a:pt x="4262138" y="1458250"/>
                  <a:pt x="4262138" y="1638213"/>
                </a:cubicBezTo>
                <a:lnTo>
                  <a:pt x="4262138" y="1846034"/>
                </a:lnTo>
                <a:cubicBezTo>
                  <a:pt x="4262138" y="2025996"/>
                  <a:pt x="4116428" y="2171700"/>
                  <a:pt x="3936465" y="2171700"/>
                </a:cubicBezTo>
                <a:lnTo>
                  <a:pt x="3449997" y="2171700"/>
                </a:lnTo>
                <a:cubicBezTo>
                  <a:pt x="3270035" y="2171700"/>
                  <a:pt x="3124330" y="2025996"/>
                  <a:pt x="3124330" y="1846034"/>
                </a:cubicBezTo>
                <a:lnTo>
                  <a:pt x="3124330" y="1717742"/>
                </a:lnTo>
                <a:cubicBezTo>
                  <a:pt x="3124330" y="1493660"/>
                  <a:pt x="2942625" y="1312540"/>
                  <a:pt x="2719129" y="1312540"/>
                </a:cubicBezTo>
                <a:lnTo>
                  <a:pt x="405202" y="1312540"/>
                </a:lnTo>
                <a:cubicBezTo>
                  <a:pt x="181121" y="1312540"/>
                  <a:pt x="0" y="1130841"/>
                  <a:pt x="0" y="906766"/>
                </a:cubicBezTo>
                <a:lnTo>
                  <a:pt x="0" y="405781"/>
                </a:lnTo>
                <a:cubicBezTo>
                  <a:pt x="0" y="181699"/>
                  <a:pt x="181700" y="0"/>
                  <a:pt x="405202" y="0"/>
                </a:cubicBezTo>
                <a:close/>
              </a:path>
            </a:pathLst>
          </a:custGeom>
          <a:solidFill>
            <a:schemeClr val="tx2"/>
          </a:solidFill>
        </p:spPr>
        <p:txBody>
          <a:bodyPr wrap="square">
            <a:noAutofit/>
          </a:bodyPr>
          <a:lstStyle>
            <a:lvl1pPr>
              <a:defRPr sz="100">
                <a:solidFill>
                  <a:schemeClr val="tx1">
                    <a:alpha val="0"/>
                  </a:schemeClr>
                </a:solidFill>
              </a:defRPr>
            </a:lvl1pPr>
          </a:lstStyle>
          <a:p>
            <a:pPr lvl="0"/>
            <a:r>
              <a:rPr lang="en-GB" dirty="0"/>
              <a:t> </a:t>
            </a:r>
          </a:p>
        </p:txBody>
      </p:sp>
      <p:grpSp>
        <p:nvGrpSpPr>
          <p:cNvPr id="3" name="INSTRUCTION">
            <a:extLst>
              <a:ext uri="{FF2B5EF4-FFF2-40B4-BE49-F238E27FC236}">
                <a16:creationId xmlns:a16="http://schemas.microsoft.com/office/drawing/2014/main" id="{3E2F00E1-7C5F-33B1-C892-04F71C9A79FF}"/>
              </a:ext>
            </a:extLst>
          </p:cNvPr>
          <p:cNvGrpSpPr/>
          <p:nvPr userDrawn="1"/>
        </p:nvGrpSpPr>
        <p:grpSpPr>
          <a:xfrm>
            <a:off x="12377595" y="0"/>
            <a:ext cx="3693114" cy="6236923"/>
            <a:chOff x="-3786165" y="0"/>
            <a:chExt cx="3693114" cy="6236923"/>
          </a:xfrm>
        </p:grpSpPr>
        <p:sp>
          <p:nvSpPr>
            <p:cNvPr id="4" name="Rechthoek 3">
              <a:extLst>
                <a:ext uri="{FF2B5EF4-FFF2-40B4-BE49-F238E27FC236}">
                  <a16:creationId xmlns:a16="http://schemas.microsoft.com/office/drawing/2014/main" id="{98FCD9F8-4484-F611-BBEF-E895C4730E6C}"/>
                </a:ext>
              </a:extLst>
            </p:cNvPr>
            <p:cNvSpPr/>
            <p:nvPr userDrawn="1"/>
          </p:nvSpPr>
          <p:spPr>
            <a:xfrm>
              <a:off x="-3786165" y="0"/>
              <a:ext cx="3593091" cy="557062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Insert/edit an image</a:t>
              </a:r>
            </a:p>
          </p:txBody>
        </p:sp>
        <p:sp>
          <p:nvSpPr>
            <p:cNvPr id="6" name="Ovaal 5">
              <a:extLst>
                <a:ext uri="{FF2B5EF4-FFF2-40B4-BE49-F238E27FC236}">
                  <a16:creationId xmlns:a16="http://schemas.microsoft.com/office/drawing/2014/main" id="{FA1E0B54-A26A-9667-5119-BE3262659484}"/>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7" name="Rechthoek 6">
              <a:extLst>
                <a:ext uri="{FF2B5EF4-FFF2-40B4-BE49-F238E27FC236}">
                  <a16:creationId xmlns:a16="http://schemas.microsoft.com/office/drawing/2014/main" id="{DD330616-92B7-6A9C-0710-76BE1F3A5C60}"/>
                </a:ext>
              </a:extLst>
            </p:cNvPr>
            <p:cNvSpPr/>
            <p:nvPr userDrawn="1"/>
          </p:nvSpPr>
          <p:spPr>
            <a:xfrm>
              <a:off x="-3319415" y="465324"/>
              <a:ext cx="2962706"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8" name="Ovaal 7">
              <a:extLst>
                <a:ext uri="{FF2B5EF4-FFF2-40B4-BE49-F238E27FC236}">
                  <a16:creationId xmlns:a16="http://schemas.microsoft.com/office/drawing/2014/main" id="{8A6A246D-4C85-A736-7B91-88600AD18E7A}"/>
                </a:ext>
              </a:extLst>
            </p:cNvPr>
            <p:cNvSpPr/>
            <p:nvPr userDrawn="1"/>
          </p:nvSpPr>
          <p:spPr>
            <a:xfrm>
              <a:off x="-3603587" y="26388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9" name="Rechthoek 8">
              <a:extLst>
                <a:ext uri="{FF2B5EF4-FFF2-40B4-BE49-F238E27FC236}">
                  <a16:creationId xmlns:a16="http://schemas.microsoft.com/office/drawing/2014/main" id="{260243AF-4D0E-FEF5-847F-A0C4896A032B}"/>
                </a:ext>
              </a:extLst>
            </p:cNvPr>
            <p:cNvSpPr/>
            <p:nvPr userDrawn="1"/>
          </p:nvSpPr>
          <p:spPr>
            <a:xfrm>
              <a:off x="-3319415" y="2638809"/>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image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‘Send to back’</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0" name="Ovaal 9">
              <a:extLst>
                <a:ext uri="{FF2B5EF4-FFF2-40B4-BE49-F238E27FC236}">
                  <a16:creationId xmlns:a16="http://schemas.microsoft.com/office/drawing/2014/main" id="{B25EF5BD-9873-29A1-C548-7711444B0095}"/>
                </a:ext>
              </a:extLst>
            </p:cNvPr>
            <p:cNvSpPr/>
            <p:nvPr userDrawn="1"/>
          </p:nvSpPr>
          <p:spPr>
            <a:xfrm>
              <a:off x="-3603587" y="381706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1" name="Rechthoek 10">
              <a:extLst>
                <a:ext uri="{FF2B5EF4-FFF2-40B4-BE49-F238E27FC236}">
                  <a16:creationId xmlns:a16="http://schemas.microsoft.com/office/drawing/2014/main" id="{3F083158-70B6-1730-7F3E-BD868196D4C2}"/>
                </a:ext>
              </a:extLst>
            </p:cNvPr>
            <p:cNvSpPr/>
            <p:nvPr userDrawn="1"/>
          </p:nvSpPr>
          <p:spPr>
            <a:xfrm>
              <a:off x="-3319415" y="3817067"/>
              <a:ext cx="294408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12" name="Groep 11">
              <a:extLst>
                <a:ext uri="{FF2B5EF4-FFF2-40B4-BE49-F238E27FC236}">
                  <a16:creationId xmlns:a16="http://schemas.microsoft.com/office/drawing/2014/main" id="{1708BA81-7B91-81D1-6882-6767C72BCBFC}"/>
                </a:ext>
              </a:extLst>
            </p:cNvPr>
            <p:cNvGrpSpPr/>
            <p:nvPr userDrawn="1"/>
          </p:nvGrpSpPr>
          <p:grpSpPr>
            <a:xfrm>
              <a:off x="-3314821" y="3054865"/>
              <a:ext cx="1558053" cy="563933"/>
              <a:chOff x="-3314821" y="2981448"/>
              <a:chExt cx="1558053" cy="563933"/>
            </a:xfrm>
          </p:grpSpPr>
          <p:sp>
            <p:nvSpPr>
              <p:cNvPr id="50" name="Rechthoek 49">
                <a:extLst>
                  <a:ext uri="{FF2B5EF4-FFF2-40B4-BE49-F238E27FC236}">
                    <a16:creationId xmlns:a16="http://schemas.microsoft.com/office/drawing/2014/main" id="{821AAE0C-F2C1-B93E-8DC1-5CE57368E2C7}"/>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51" name="Rechthoek 50">
                <a:extLst>
                  <a:ext uri="{FF2B5EF4-FFF2-40B4-BE49-F238E27FC236}">
                    <a16:creationId xmlns:a16="http://schemas.microsoft.com/office/drawing/2014/main" id="{E8318BF0-27A8-6D18-54B9-8093D0C49706}"/>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52" name="Tekstvak 51">
                <a:extLst>
                  <a:ext uri="{FF2B5EF4-FFF2-40B4-BE49-F238E27FC236}">
                    <a16:creationId xmlns:a16="http://schemas.microsoft.com/office/drawing/2014/main" id="{752434D0-F5E4-CD22-2799-CB81FE9E3266}"/>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front</a:t>
                </a:r>
              </a:p>
            </p:txBody>
          </p:sp>
          <p:sp>
            <p:nvSpPr>
              <p:cNvPr id="53" name="Tekstvak 52">
                <a:extLst>
                  <a:ext uri="{FF2B5EF4-FFF2-40B4-BE49-F238E27FC236}">
                    <a16:creationId xmlns:a16="http://schemas.microsoft.com/office/drawing/2014/main" id="{446B8ECC-C5E7-206B-0FAE-EE2D7C4EEEB4}"/>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back</a:t>
                </a:r>
              </a:p>
            </p:txBody>
          </p:sp>
          <p:sp>
            <p:nvSpPr>
              <p:cNvPr id="54" name="Vrije vorm: vorm 53">
                <a:extLst>
                  <a:ext uri="{FF2B5EF4-FFF2-40B4-BE49-F238E27FC236}">
                    <a16:creationId xmlns:a16="http://schemas.microsoft.com/office/drawing/2014/main" id="{E618B80E-365B-2EF0-161A-81ACA3DFDCC4}"/>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55" name="Gelijkbenige driehoek 54">
                <a:extLst>
                  <a:ext uri="{FF2B5EF4-FFF2-40B4-BE49-F238E27FC236}">
                    <a16:creationId xmlns:a16="http://schemas.microsoft.com/office/drawing/2014/main" id="{6344C871-412D-49C7-B4C0-1855039E1AD6}"/>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56" name="Groep 55">
                <a:extLst>
                  <a:ext uri="{FF2B5EF4-FFF2-40B4-BE49-F238E27FC236}">
                    <a16:creationId xmlns:a16="http://schemas.microsoft.com/office/drawing/2014/main" id="{CFDFE063-C8F4-ED5F-23CC-9393891B2AAC}"/>
                  </a:ext>
                </a:extLst>
              </p:cNvPr>
              <p:cNvGrpSpPr/>
              <p:nvPr userDrawn="1"/>
            </p:nvGrpSpPr>
            <p:grpSpPr>
              <a:xfrm>
                <a:off x="-3257052" y="3032066"/>
                <a:ext cx="182309" cy="163794"/>
                <a:chOff x="12832541" y="3162395"/>
                <a:chExt cx="219532" cy="197236"/>
              </a:xfrm>
            </p:grpSpPr>
            <p:sp>
              <p:nvSpPr>
                <p:cNvPr id="61" name="Rechthoek 60">
                  <a:extLst>
                    <a:ext uri="{FF2B5EF4-FFF2-40B4-BE49-F238E27FC236}">
                      <a16:creationId xmlns:a16="http://schemas.microsoft.com/office/drawing/2014/main" id="{0A117020-0F35-DC33-6F65-D5F72B54FC9C}"/>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62" name="Rechthoek 61">
                  <a:extLst>
                    <a:ext uri="{FF2B5EF4-FFF2-40B4-BE49-F238E27FC236}">
                      <a16:creationId xmlns:a16="http://schemas.microsoft.com/office/drawing/2014/main" id="{F51F910F-4FA8-A3F0-B977-754ABA0FA587}"/>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63" name="Rechthoek 62">
                  <a:extLst>
                    <a:ext uri="{FF2B5EF4-FFF2-40B4-BE49-F238E27FC236}">
                      <a16:creationId xmlns:a16="http://schemas.microsoft.com/office/drawing/2014/main" id="{FEAC9879-18A3-CCF2-A9BF-2CE62BF0AA61}"/>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nvGrpSpPr>
              <p:cNvPr id="57" name="Groep 56">
                <a:extLst>
                  <a:ext uri="{FF2B5EF4-FFF2-40B4-BE49-F238E27FC236}">
                    <a16:creationId xmlns:a16="http://schemas.microsoft.com/office/drawing/2014/main" id="{6154CCFD-067C-C1EE-24D3-85E7DA6AE27D}"/>
                  </a:ext>
                </a:extLst>
              </p:cNvPr>
              <p:cNvGrpSpPr/>
              <p:nvPr userDrawn="1"/>
            </p:nvGrpSpPr>
            <p:grpSpPr>
              <a:xfrm>
                <a:off x="-3257053" y="3276580"/>
                <a:ext cx="182309" cy="163794"/>
                <a:chOff x="12832541" y="3162395"/>
                <a:chExt cx="219532" cy="197236"/>
              </a:xfrm>
            </p:grpSpPr>
            <p:sp>
              <p:nvSpPr>
                <p:cNvPr id="58" name="Rechthoek 57">
                  <a:extLst>
                    <a:ext uri="{FF2B5EF4-FFF2-40B4-BE49-F238E27FC236}">
                      <a16:creationId xmlns:a16="http://schemas.microsoft.com/office/drawing/2014/main" id="{D5623047-6135-7EAC-3BA5-D09B45035D7E}"/>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59" name="Rechthoek 58">
                  <a:extLst>
                    <a:ext uri="{FF2B5EF4-FFF2-40B4-BE49-F238E27FC236}">
                      <a16:creationId xmlns:a16="http://schemas.microsoft.com/office/drawing/2014/main" id="{709D5A97-AD6C-C912-4661-EAB74ABD391D}"/>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60" name="Rechthoek 59">
                  <a:extLst>
                    <a:ext uri="{FF2B5EF4-FFF2-40B4-BE49-F238E27FC236}">
                      <a16:creationId xmlns:a16="http://schemas.microsoft.com/office/drawing/2014/main" id="{31651751-8345-1C87-9289-31EC5E4B460E}"/>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sp>
          <p:nvSpPr>
            <p:cNvPr id="13" name="Ovaal 12">
              <a:extLst>
                <a:ext uri="{FF2B5EF4-FFF2-40B4-BE49-F238E27FC236}">
                  <a16:creationId xmlns:a16="http://schemas.microsoft.com/office/drawing/2014/main" id="{3726CC16-A516-D68E-8A9C-E912870983D9}"/>
                </a:ext>
              </a:extLst>
            </p:cNvPr>
            <p:cNvSpPr/>
            <p:nvPr userDrawn="1"/>
          </p:nvSpPr>
          <p:spPr>
            <a:xfrm>
              <a:off x="-3603587" y="18111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4" name="Rechthoek 13">
              <a:extLst>
                <a:ext uri="{FF2B5EF4-FFF2-40B4-BE49-F238E27FC236}">
                  <a16:creationId xmlns:a16="http://schemas.microsoft.com/office/drawing/2014/main" id="{38467C64-9E1A-114E-B42A-E11A70B1D5CE}"/>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5" name="Rechthoek 14">
              <a:extLst>
                <a:ext uri="{FF2B5EF4-FFF2-40B4-BE49-F238E27FC236}">
                  <a16:creationId xmlns:a16="http://schemas.microsoft.com/office/drawing/2014/main" id="{72ED52BE-E1FA-0982-FBBA-FD880BD86F80}"/>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16" name="Groep 15">
              <a:extLst>
                <a:ext uri="{FF2B5EF4-FFF2-40B4-BE49-F238E27FC236}">
                  <a16:creationId xmlns:a16="http://schemas.microsoft.com/office/drawing/2014/main" id="{C61622F7-7D7B-7273-ACB6-8EDA7A3FDC67}"/>
                </a:ext>
              </a:extLst>
            </p:cNvPr>
            <p:cNvGrpSpPr/>
            <p:nvPr userDrawn="1"/>
          </p:nvGrpSpPr>
          <p:grpSpPr>
            <a:xfrm>
              <a:off x="-3426605" y="4716809"/>
              <a:ext cx="514284" cy="506545"/>
              <a:chOff x="12617641" y="3403239"/>
              <a:chExt cx="752963" cy="741634"/>
            </a:xfrm>
          </p:grpSpPr>
          <p:grpSp>
            <p:nvGrpSpPr>
              <p:cNvPr id="34" name="Groep 33">
                <a:extLst>
                  <a:ext uri="{FF2B5EF4-FFF2-40B4-BE49-F238E27FC236}">
                    <a16:creationId xmlns:a16="http://schemas.microsoft.com/office/drawing/2014/main" id="{CDD560A0-2B07-7662-5388-5FC372A58F46}"/>
                  </a:ext>
                </a:extLst>
              </p:cNvPr>
              <p:cNvGrpSpPr/>
              <p:nvPr userDrawn="1"/>
            </p:nvGrpSpPr>
            <p:grpSpPr>
              <a:xfrm>
                <a:off x="12771530" y="3403239"/>
                <a:ext cx="467176" cy="448491"/>
                <a:chOff x="12782157" y="3403239"/>
                <a:chExt cx="467176" cy="448491"/>
              </a:xfrm>
            </p:grpSpPr>
            <p:grpSp>
              <p:nvGrpSpPr>
                <p:cNvPr id="37" name="Groep 36">
                  <a:extLst>
                    <a:ext uri="{FF2B5EF4-FFF2-40B4-BE49-F238E27FC236}">
                      <a16:creationId xmlns:a16="http://schemas.microsoft.com/office/drawing/2014/main" id="{723AFA3F-F112-020A-9296-54CFE8A84897}"/>
                    </a:ext>
                  </a:extLst>
                </p:cNvPr>
                <p:cNvGrpSpPr/>
                <p:nvPr userDrawn="1"/>
              </p:nvGrpSpPr>
              <p:grpSpPr>
                <a:xfrm>
                  <a:off x="12782157" y="3403239"/>
                  <a:ext cx="412976" cy="396132"/>
                  <a:chOff x="13554906" y="3320109"/>
                  <a:chExt cx="443917" cy="425811"/>
                </a:xfrm>
              </p:grpSpPr>
              <p:grpSp>
                <p:nvGrpSpPr>
                  <p:cNvPr id="44" name="Groep 43">
                    <a:extLst>
                      <a:ext uri="{FF2B5EF4-FFF2-40B4-BE49-F238E27FC236}">
                        <a16:creationId xmlns:a16="http://schemas.microsoft.com/office/drawing/2014/main" id="{1ECD14B4-236C-228E-8051-F5AB8CCADAD7}"/>
                      </a:ext>
                    </a:extLst>
                  </p:cNvPr>
                  <p:cNvGrpSpPr/>
                  <p:nvPr userDrawn="1"/>
                </p:nvGrpSpPr>
                <p:grpSpPr>
                  <a:xfrm>
                    <a:off x="13554906" y="3320109"/>
                    <a:ext cx="443917" cy="425811"/>
                    <a:chOff x="12909684" y="1276143"/>
                    <a:chExt cx="443917" cy="425811"/>
                  </a:xfrm>
                </p:grpSpPr>
                <p:sp>
                  <p:nvSpPr>
                    <p:cNvPr id="47" name="Rechthoek 46">
                      <a:extLst>
                        <a:ext uri="{FF2B5EF4-FFF2-40B4-BE49-F238E27FC236}">
                          <a16:creationId xmlns:a16="http://schemas.microsoft.com/office/drawing/2014/main" id="{D16F7CBA-F14C-20AB-F4CC-F85C12F90F18}"/>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48" name="Rechthoek 47">
                      <a:extLst>
                        <a:ext uri="{FF2B5EF4-FFF2-40B4-BE49-F238E27FC236}">
                          <a16:creationId xmlns:a16="http://schemas.microsoft.com/office/drawing/2014/main" id="{484FD2C3-83E7-6E22-CC9F-41BE68F56E4F}"/>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49" name="Ovaal 48">
                      <a:extLst>
                        <a:ext uri="{FF2B5EF4-FFF2-40B4-BE49-F238E27FC236}">
                          <a16:creationId xmlns:a16="http://schemas.microsoft.com/office/drawing/2014/main" id="{3D5AC1FB-5F3E-E5BE-468C-3AE55E3E9855}"/>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45" name="Afbeelding 44">
                    <a:extLst>
                      <a:ext uri="{FF2B5EF4-FFF2-40B4-BE49-F238E27FC236}">
                        <a16:creationId xmlns:a16="http://schemas.microsoft.com/office/drawing/2014/main" id="{E1036129-F207-8CBC-50D8-4235B0F1C1E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6" name="Afbeelding 45">
                    <a:extLst>
                      <a:ext uri="{FF2B5EF4-FFF2-40B4-BE49-F238E27FC236}">
                        <a16:creationId xmlns:a16="http://schemas.microsoft.com/office/drawing/2014/main" id="{8B7423D6-D8B5-8168-10E7-8F2A6DFA3CCE}"/>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38" name="Groep 37">
                  <a:extLst>
                    <a:ext uri="{FF2B5EF4-FFF2-40B4-BE49-F238E27FC236}">
                      <a16:creationId xmlns:a16="http://schemas.microsoft.com/office/drawing/2014/main" id="{F948E953-2A36-74EF-BBB1-E90F9320223B}"/>
                    </a:ext>
                  </a:extLst>
                </p:cNvPr>
                <p:cNvGrpSpPr/>
                <p:nvPr userDrawn="1"/>
              </p:nvGrpSpPr>
              <p:grpSpPr>
                <a:xfrm>
                  <a:off x="13103513" y="3705268"/>
                  <a:ext cx="145820" cy="146462"/>
                  <a:chOff x="13096169" y="3602278"/>
                  <a:chExt cx="145820" cy="146462"/>
                </a:xfrm>
              </p:grpSpPr>
              <p:sp>
                <p:nvSpPr>
                  <p:cNvPr id="42" name="Rechthoek 41">
                    <a:extLst>
                      <a:ext uri="{FF2B5EF4-FFF2-40B4-BE49-F238E27FC236}">
                        <a16:creationId xmlns:a16="http://schemas.microsoft.com/office/drawing/2014/main" id="{54E78F4A-CE47-5007-89DD-B60BC2FBB17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43" name="Rechthoek 42">
                    <a:extLst>
                      <a:ext uri="{FF2B5EF4-FFF2-40B4-BE49-F238E27FC236}">
                        <a16:creationId xmlns:a16="http://schemas.microsoft.com/office/drawing/2014/main" id="{BE611EE0-6B39-72D1-754E-825F744D61E4}"/>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39" name="Groep 38">
                  <a:extLst>
                    <a:ext uri="{FF2B5EF4-FFF2-40B4-BE49-F238E27FC236}">
                      <a16:creationId xmlns:a16="http://schemas.microsoft.com/office/drawing/2014/main" id="{E84DAD40-41A0-0440-9515-7205FF2FE48C}"/>
                    </a:ext>
                  </a:extLst>
                </p:cNvPr>
                <p:cNvGrpSpPr/>
                <p:nvPr userDrawn="1"/>
              </p:nvGrpSpPr>
              <p:grpSpPr>
                <a:xfrm rot="10800000">
                  <a:off x="13061402" y="3665637"/>
                  <a:ext cx="145820" cy="146462"/>
                  <a:chOff x="13096169" y="3602278"/>
                  <a:chExt cx="145820" cy="146462"/>
                </a:xfrm>
              </p:grpSpPr>
              <p:sp>
                <p:nvSpPr>
                  <p:cNvPr id="40" name="Rechthoek 39">
                    <a:extLst>
                      <a:ext uri="{FF2B5EF4-FFF2-40B4-BE49-F238E27FC236}">
                        <a16:creationId xmlns:a16="http://schemas.microsoft.com/office/drawing/2014/main" id="{5164DD4D-6807-3B3B-94D5-359D7954D19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41" name="Rechthoek 40">
                    <a:extLst>
                      <a:ext uri="{FF2B5EF4-FFF2-40B4-BE49-F238E27FC236}">
                        <a16:creationId xmlns:a16="http://schemas.microsoft.com/office/drawing/2014/main" id="{48B5B36B-8C46-7089-7307-76937D1F5FF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35" name="Rechthoek 34">
                <a:extLst>
                  <a:ext uri="{FF2B5EF4-FFF2-40B4-BE49-F238E27FC236}">
                    <a16:creationId xmlns:a16="http://schemas.microsoft.com/office/drawing/2014/main" id="{73484AD3-0AA3-CC3D-CB7C-41FE65FE5F59}"/>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36" name="Gelijkbenige driehoek 35">
                <a:extLst>
                  <a:ext uri="{FF2B5EF4-FFF2-40B4-BE49-F238E27FC236}">
                    <a16:creationId xmlns:a16="http://schemas.microsoft.com/office/drawing/2014/main" id="{D06396DD-9105-9971-FD3F-E7397BED5031}"/>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17" name="Rechthoek 16">
              <a:extLst>
                <a:ext uri="{FF2B5EF4-FFF2-40B4-BE49-F238E27FC236}">
                  <a16:creationId xmlns:a16="http://schemas.microsoft.com/office/drawing/2014/main" id="{551E37C4-5C36-CDBB-7D5D-4462903E0E2F}"/>
                </a:ext>
              </a:extLst>
            </p:cNvPr>
            <p:cNvSpPr/>
            <p:nvPr userDrawn="1"/>
          </p:nvSpPr>
          <p:spPr>
            <a:xfrm>
              <a:off x="-3786165" y="540892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18" name="ICOON_info">
              <a:extLst>
                <a:ext uri="{FF2B5EF4-FFF2-40B4-BE49-F238E27FC236}">
                  <a16:creationId xmlns:a16="http://schemas.microsoft.com/office/drawing/2014/main" id="{6E2BEC58-943B-9094-B3BA-CD0EEE93FAC3}"/>
                </a:ext>
              </a:extLst>
            </p:cNvPr>
            <p:cNvGrpSpPr/>
            <p:nvPr userDrawn="1"/>
          </p:nvGrpSpPr>
          <p:grpSpPr>
            <a:xfrm>
              <a:off x="-376736" y="5282697"/>
              <a:ext cx="283685" cy="283685"/>
              <a:chOff x="-510741" y="5913713"/>
              <a:chExt cx="267555" cy="267555"/>
            </a:xfrm>
          </p:grpSpPr>
          <p:sp>
            <p:nvSpPr>
              <p:cNvPr id="32" name="Ovaal 31">
                <a:extLst>
                  <a:ext uri="{FF2B5EF4-FFF2-40B4-BE49-F238E27FC236}">
                    <a16:creationId xmlns:a16="http://schemas.microsoft.com/office/drawing/2014/main" id="{52D478C8-A8F6-A04C-062C-42BD7AC7FF9D}"/>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33" name="Graphic 163" descr="Informatie">
                <a:extLst>
                  <a:ext uri="{FF2B5EF4-FFF2-40B4-BE49-F238E27FC236}">
                    <a16:creationId xmlns:a16="http://schemas.microsoft.com/office/drawing/2014/main" id="{3139BC65-C225-7BA4-B1E3-F293CB06D870}"/>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9" name="Groep 18">
              <a:extLst>
                <a:ext uri="{FF2B5EF4-FFF2-40B4-BE49-F238E27FC236}">
                  <a16:creationId xmlns:a16="http://schemas.microsoft.com/office/drawing/2014/main" id="{C8ED223F-12FC-D951-8B18-813542A492F4}"/>
                </a:ext>
              </a:extLst>
            </p:cNvPr>
            <p:cNvGrpSpPr/>
            <p:nvPr userDrawn="1"/>
          </p:nvGrpSpPr>
          <p:grpSpPr>
            <a:xfrm>
              <a:off x="-938434" y="5546300"/>
              <a:ext cx="627798" cy="576693"/>
              <a:chOff x="-938434" y="4570310"/>
              <a:chExt cx="627798" cy="576693"/>
            </a:xfrm>
          </p:grpSpPr>
          <p:grpSp>
            <p:nvGrpSpPr>
              <p:cNvPr id="27" name="Inspireren">
                <a:extLst>
                  <a:ext uri="{FF2B5EF4-FFF2-40B4-BE49-F238E27FC236}">
                    <a16:creationId xmlns:a16="http://schemas.microsoft.com/office/drawing/2014/main" id="{92B15405-D3D2-0CBC-3A1F-B6A516EE5DC4}"/>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29" name="Freeform 12">
                  <a:extLst>
                    <a:ext uri="{FF2B5EF4-FFF2-40B4-BE49-F238E27FC236}">
                      <a16:creationId xmlns:a16="http://schemas.microsoft.com/office/drawing/2014/main" id="{E7B7A8D4-B6BA-1766-3519-09147194E20E}"/>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30" name="Freeform 13">
                  <a:extLst>
                    <a:ext uri="{FF2B5EF4-FFF2-40B4-BE49-F238E27FC236}">
                      <a16:creationId xmlns:a16="http://schemas.microsoft.com/office/drawing/2014/main" id="{46E4A57F-BF31-FDCA-B156-5E5BF14FA1BC}"/>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31" name="Freeform 14">
                  <a:extLst>
                    <a:ext uri="{FF2B5EF4-FFF2-40B4-BE49-F238E27FC236}">
                      <a16:creationId xmlns:a16="http://schemas.microsoft.com/office/drawing/2014/main" id="{E6CC8CEF-30B8-0A8F-22A1-392C28F48311}"/>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28" name="Tekstvak 27">
                <a:extLst>
                  <a:ext uri="{FF2B5EF4-FFF2-40B4-BE49-F238E27FC236}">
                    <a16:creationId xmlns:a16="http://schemas.microsoft.com/office/drawing/2014/main" id="{8876518C-4D43-6F80-48F2-893DB69A18BC}"/>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20" name="Groep 19">
              <a:extLst>
                <a:ext uri="{FF2B5EF4-FFF2-40B4-BE49-F238E27FC236}">
                  <a16:creationId xmlns:a16="http://schemas.microsoft.com/office/drawing/2014/main" id="{762B64F2-22A3-3192-F2B0-A9A03493C43D}"/>
                </a:ext>
              </a:extLst>
            </p:cNvPr>
            <p:cNvGrpSpPr/>
            <p:nvPr userDrawn="1"/>
          </p:nvGrpSpPr>
          <p:grpSpPr>
            <a:xfrm>
              <a:off x="-3365484" y="1226982"/>
              <a:ext cx="446937" cy="406485"/>
              <a:chOff x="-3563526" y="1409294"/>
              <a:chExt cx="354190" cy="322133"/>
            </a:xfrm>
          </p:grpSpPr>
          <p:grpSp>
            <p:nvGrpSpPr>
              <p:cNvPr id="21" name="Groep 20">
                <a:extLst>
                  <a:ext uri="{FF2B5EF4-FFF2-40B4-BE49-F238E27FC236}">
                    <a16:creationId xmlns:a16="http://schemas.microsoft.com/office/drawing/2014/main" id="{95F86D77-E6AF-D76F-AB9E-D8F40F914721}"/>
                  </a:ext>
                </a:extLst>
              </p:cNvPr>
              <p:cNvGrpSpPr/>
              <p:nvPr userDrawn="1"/>
            </p:nvGrpSpPr>
            <p:grpSpPr>
              <a:xfrm>
                <a:off x="-3499992" y="1409294"/>
                <a:ext cx="225195" cy="195499"/>
                <a:chOff x="8987389" y="1361199"/>
                <a:chExt cx="2200275" cy="1914525"/>
              </a:xfrm>
            </p:grpSpPr>
            <p:sp>
              <p:nvSpPr>
                <p:cNvPr id="23" name="Vrije vorm: vorm 22">
                  <a:extLst>
                    <a:ext uri="{FF2B5EF4-FFF2-40B4-BE49-F238E27FC236}">
                      <a16:creationId xmlns:a16="http://schemas.microsoft.com/office/drawing/2014/main" id="{F17A359B-1B6D-17A7-8BC5-E2333246D015}"/>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24" name="Groep 23">
                  <a:extLst>
                    <a:ext uri="{FF2B5EF4-FFF2-40B4-BE49-F238E27FC236}">
                      <a16:creationId xmlns:a16="http://schemas.microsoft.com/office/drawing/2014/main" id="{116AA964-9F13-70EC-6EAF-A317B1EEF944}"/>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25" name="Vrije vorm: vorm 24">
                    <a:extLst>
                      <a:ext uri="{FF2B5EF4-FFF2-40B4-BE49-F238E27FC236}">
                        <a16:creationId xmlns:a16="http://schemas.microsoft.com/office/drawing/2014/main" id="{A1677E41-364D-340D-4985-354E8BA8480E}"/>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26" name="Vrije vorm: vorm 25">
                    <a:extLst>
                      <a:ext uri="{FF2B5EF4-FFF2-40B4-BE49-F238E27FC236}">
                        <a16:creationId xmlns:a16="http://schemas.microsoft.com/office/drawing/2014/main" id="{AE492D64-B863-F9AC-0349-0A968E893352}"/>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22" name="Tekstvak 21">
                <a:extLst>
                  <a:ext uri="{FF2B5EF4-FFF2-40B4-BE49-F238E27FC236}">
                    <a16:creationId xmlns:a16="http://schemas.microsoft.com/office/drawing/2014/main" id="{61648DB0-3D23-22CC-E97E-8E6C2E430DAB}"/>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
        <p:nvSpPr>
          <p:cNvPr id="76" name="Tijdelijke aanduiding voor tekst 75">
            <a:extLst>
              <a:ext uri="{FF2B5EF4-FFF2-40B4-BE49-F238E27FC236}">
                <a16:creationId xmlns:a16="http://schemas.microsoft.com/office/drawing/2014/main" id="{AB5994FE-18E0-2453-1A00-EE65AB906EBC}"/>
              </a:ext>
            </a:extLst>
          </p:cNvPr>
          <p:cNvSpPr>
            <a:spLocks noGrp="1"/>
          </p:cNvSpPr>
          <p:nvPr>
            <p:ph type="body" sz="quarter" idx="15" hasCustomPrompt="1"/>
          </p:nvPr>
        </p:nvSpPr>
        <p:spPr>
          <a:xfrm>
            <a:off x="6252739" y="2704806"/>
            <a:ext cx="453380" cy="595025"/>
          </a:xfrm>
          <a:custGeom>
            <a:avLst/>
            <a:gdLst>
              <a:gd name="connsiteX0" fmla="*/ 66761 w 453380"/>
              <a:gd name="connsiteY0" fmla="*/ 0 h 595025"/>
              <a:gd name="connsiteX1" fmla="*/ 389527 w 453380"/>
              <a:gd name="connsiteY1" fmla="*/ 0 h 595025"/>
              <a:gd name="connsiteX2" fmla="*/ 453380 w 453380"/>
              <a:gd name="connsiteY2" fmla="*/ 63854 h 595025"/>
              <a:gd name="connsiteX3" fmla="*/ 389527 w 453380"/>
              <a:gd name="connsiteY3" fmla="*/ 128292 h 595025"/>
              <a:gd name="connsiteX4" fmla="*/ 133515 w 453380"/>
              <a:gd name="connsiteY4" fmla="*/ 128292 h 595025"/>
              <a:gd name="connsiteX5" fmla="*/ 133515 w 453380"/>
              <a:gd name="connsiteY5" fmla="*/ 253104 h 595025"/>
              <a:gd name="connsiteX6" fmla="*/ 293743 w 453380"/>
              <a:gd name="connsiteY6" fmla="*/ 253104 h 595025"/>
              <a:gd name="connsiteX7" fmla="*/ 357597 w 453380"/>
              <a:gd name="connsiteY7" fmla="*/ 317543 h 595025"/>
              <a:gd name="connsiteX8" fmla="*/ 293743 w 453380"/>
              <a:gd name="connsiteY8" fmla="*/ 381396 h 595025"/>
              <a:gd name="connsiteX9" fmla="*/ 133515 w 453380"/>
              <a:gd name="connsiteY9" fmla="*/ 381396 h 595025"/>
              <a:gd name="connsiteX10" fmla="*/ 133515 w 453380"/>
              <a:gd name="connsiteY10" fmla="*/ 382560 h 595025"/>
              <a:gd name="connsiteX11" fmla="*/ 133515 w 453380"/>
              <a:gd name="connsiteY11" fmla="*/ 527686 h 595025"/>
              <a:gd name="connsiteX12" fmla="*/ 66761 w 453380"/>
              <a:gd name="connsiteY12" fmla="*/ 595025 h 595025"/>
              <a:gd name="connsiteX13" fmla="*/ 0 w 453380"/>
              <a:gd name="connsiteY13" fmla="*/ 527686 h 595025"/>
              <a:gd name="connsiteX14" fmla="*/ 0 w 453380"/>
              <a:gd name="connsiteY14" fmla="*/ 67340 h 595025"/>
              <a:gd name="connsiteX15" fmla="*/ 66761 w 453380"/>
              <a:gd name="connsiteY15" fmla="*/ 0 h 59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3380" h="595025">
                <a:moveTo>
                  <a:pt x="66761" y="0"/>
                </a:moveTo>
                <a:lnTo>
                  <a:pt x="389527" y="0"/>
                </a:lnTo>
                <a:cubicBezTo>
                  <a:pt x="432482" y="0"/>
                  <a:pt x="453380" y="22063"/>
                  <a:pt x="453380" y="63854"/>
                </a:cubicBezTo>
                <a:cubicBezTo>
                  <a:pt x="453380" y="105657"/>
                  <a:pt x="432482" y="128292"/>
                  <a:pt x="389527" y="128292"/>
                </a:cubicBezTo>
                <a:lnTo>
                  <a:pt x="133515" y="128292"/>
                </a:lnTo>
                <a:lnTo>
                  <a:pt x="133515" y="253104"/>
                </a:lnTo>
                <a:lnTo>
                  <a:pt x="293743" y="253104"/>
                </a:lnTo>
                <a:cubicBezTo>
                  <a:pt x="336698" y="253104"/>
                  <a:pt x="357597" y="275167"/>
                  <a:pt x="357597" y="317543"/>
                </a:cubicBezTo>
                <a:cubicBezTo>
                  <a:pt x="357597" y="359919"/>
                  <a:pt x="336698" y="381396"/>
                  <a:pt x="293743" y="381396"/>
                </a:cubicBezTo>
                <a:lnTo>
                  <a:pt x="133515" y="381396"/>
                </a:lnTo>
                <a:lnTo>
                  <a:pt x="133515" y="382560"/>
                </a:lnTo>
                <a:lnTo>
                  <a:pt x="133515" y="527686"/>
                </a:lnTo>
                <a:cubicBezTo>
                  <a:pt x="133515" y="572390"/>
                  <a:pt x="110880" y="595025"/>
                  <a:pt x="66761" y="595025"/>
                </a:cubicBezTo>
                <a:cubicBezTo>
                  <a:pt x="22642" y="595025"/>
                  <a:pt x="0" y="572390"/>
                  <a:pt x="0" y="527686"/>
                </a:cubicBezTo>
                <a:lnTo>
                  <a:pt x="0" y="67340"/>
                </a:lnTo>
                <a:cubicBezTo>
                  <a:pt x="0" y="22642"/>
                  <a:pt x="23221" y="0"/>
                  <a:pt x="66761" y="0"/>
                </a:cubicBezTo>
                <a:close/>
              </a:path>
            </a:pathLst>
          </a:custGeom>
          <a:solidFill>
            <a:schemeClr val="bg2"/>
          </a:solidFill>
        </p:spPr>
        <p:txBody>
          <a:bodyPr wrap="square">
            <a:noAutofit/>
          </a:bodyPr>
          <a:lstStyle>
            <a:lvl1pPr>
              <a:defRPr sz="100"/>
            </a:lvl1pPr>
          </a:lstStyle>
          <a:p>
            <a:pPr lvl="0"/>
            <a:r>
              <a:rPr lang="en-GB" dirty="0"/>
              <a:t> </a:t>
            </a:r>
          </a:p>
        </p:txBody>
      </p:sp>
      <p:sp>
        <p:nvSpPr>
          <p:cNvPr id="79" name="Tijdelijke aanduiding voor tekst 78">
            <a:extLst>
              <a:ext uri="{FF2B5EF4-FFF2-40B4-BE49-F238E27FC236}">
                <a16:creationId xmlns:a16="http://schemas.microsoft.com/office/drawing/2014/main" id="{069731C8-5C0E-1B2F-DA00-7968CEB87022}"/>
              </a:ext>
            </a:extLst>
          </p:cNvPr>
          <p:cNvSpPr>
            <a:spLocks noGrp="1"/>
          </p:cNvSpPr>
          <p:nvPr>
            <p:ph type="body" sz="quarter" idx="16" hasCustomPrompt="1"/>
          </p:nvPr>
        </p:nvSpPr>
        <p:spPr>
          <a:xfrm>
            <a:off x="5625206" y="2704806"/>
            <a:ext cx="480087" cy="595610"/>
          </a:xfrm>
          <a:custGeom>
            <a:avLst/>
            <a:gdLst>
              <a:gd name="connsiteX0" fmla="*/ 135259 w 480087"/>
              <a:gd name="connsiteY0" fmla="*/ 129456 h 595610"/>
              <a:gd name="connsiteX1" fmla="*/ 135259 w 480087"/>
              <a:gd name="connsiteY1" fmla="*/ 286192 h 595610"/>
              <a:gd name="connsiteX2" fmla="*/ 249039 w 480087"/>
              <a:gd name="connsiteY2" fmla="*/ 286192 h 595610"/>
              <a:gd name="connsiteX3" fmla="*/ 341343 w 480087"/>
              <a:gd name="connsiteY3" fmla="*/ 208406 h 595610"/>
              <a:gd name="connsiteX4" fmla="*/ 249039 w 480087"/>
              <a:gd name="connsiteY4" fmla="*/ 129456 h 595610"/>
              <a:gd name="connsiteX5" fmla="*/ 67340 w 480087"/>
              <a:gd name="connsiteY5" fmla="*/ 0 h 595610"/>
              <a:gd name="connsiteX6" fmla="*/ 260650 w 480087"/>
              <a:gd name="connsiteY6" fmla="*/ 0 h 595610"/>
              <a:gd name="connsiteX7" fmla="*/ 480087 w 480087"/>
              <a:gd name="connsiteY7" fmla="*/ 207242 h 595610"/>
              <a:gd name="connsiteX8" fmla="*/ 387784 w 480087"/>
              <a:gd name="connsiteY8" fmla="*/ 369786 h 595610"/>
              <a:gd name="connsiteX9" fmla="*/ 449901 w 480087"/>
              <a:gd name="connsiteY9" fmla="*/ 494598 h 595610"/>
              <a:gd name="connsiteX10" fmla="*/ 458610 w 480087"/>
              <a:gd name="connsiteY10" fmla="*/ 530593 h 595610"/>
              <a:gd name="connsiteX11" fmla="*/ 380818 w 480087"/>
              <a:gd name="connsiteY11" fmla="*/ 594446 h 595610"/>
              <a:gd name="connsiteX12" fmla="*/ 325667 w 480087"/>
              <a:gd name="connsiteY12" fmla="*/ 551485 h 595610"/>
              <a:gd name="connsiteX13" fmla="*/ 258913 w 480087"/>
              <a:gd name="connsiteY13" fmla="*/ 408103 h 595610"/>
              <a:gd name="connsiteX14" fmla="*/ 258328 w 480087"/>
              <a:gd name="connsiteY14" fmla="*/ 408682 h 595610"/>
              <a:gd name="connsiteX15" fmla="*/ 135259 w 480087"/>
              <a:gd name="connsiteY15" fmla="*/ 408682 h 595610"/>
              <a:gd name="connsiteX16" fmla="*/ 135259 w 480087"/>
              <a:gd name="connsiteY16" fmla="*/ 528271 h 595610"/>
              <a:gd name="connsiteX17" fmla="*/ 67340 w 480087"/>
              <a:gd name="connsiteY17" fmla="*/ 595610 h 595610"/>
              <a:gd name="connsiteX18" fmla="*/ 0 w 480087"/>
              <a:gd name="connsiteY18" fmla="*/ 528271 h 595610"/>
              <a:gd name="connsiteX19" fmla="*/ 0 w 480087"/>
              <a:gd name="connsiteY19" fmla="*/ 67340 h 595610"/>
              <a:gd name="connsiteX20" fmla="*/ 67340 w 480087"/>
              <a:gd name="connsiteY20" fmla="*/ 0 h 595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0087" h="595610">
                <a:moveTo>
                  <a:pt x="135259" y="129456"/>
                </a:moveTo>
                <a:lnTo>
                  <a:pt x="135259" y="286192"/>
                </a:lnTo>
                <a:lnTo>
                  <a:pt x="249039" y="286192"/>
                </a:lnTo>
                <a:cubicBezTo>
                  <a:pt x="300704" y="286192"/>
                  <a:pt x="341343" y="262971"/>
                  <a:pt x="341343" y="208406"/>
                </a:cubicBezTo>
                <a:cubicBezTo>
                  <a:pt x="341343" y="153835"/>
                  <a:pt x="300704" y="129456"/>
                  <a:pt x="249039" y="129456"/>
                </a:cubicBezTo>
                <a:close/>
                <a:moveTo>
                  <a:pt x="67340" y="0"/>
                </a:moveTo>
                <a:lnTo>
                  <a:pt x="260650" y="0"/>
                </a:lnTo>
                <a:cubicBezTo>
                  <a:pt x="390106" y="0"/>
                  <a:pt x="480087" y="84758"/>
                  <a:pt x="480087" y="207242"/>
                </a:cubicBezTo>
                <a:cubicBezTo>
                  <a:pt x="480087" y="282133"/>
                  <a:pt x="445835" y="339020"/>
                  <a:pt x="387784" y="369786"/>
                </a:cubicBezTo>
                <a:lnTo>
                  <a:pt x="449901" y="494598"/>
                </a:lnTo>
                <a:cubicBezTo>
                  <a:pt x="456282" y="506787"/>
                  <a:pt x="458610" y="518983"/>
                  <a:pt x="458610" y="530593"/>
                </a:cubicBezTo>
                <a:cubicBezTo>
                  <a:pt x="458610" y="569483"/>
                  <a:pt x="413906" y="594446"/>
                  <a:pt x="380818" y="594446"/>
                </a:cubicBezTo>
                <a:cubicBezTo>
                  <a:pt x="355854" y="594446"/>
                  <a:pt x="337857" y="579935"/>
                  <a:pt x="325667" y="551485"/>
                </a:cubicBezTo>
                <a:lnTo>
                  <a:pt x="258913" y="408103"/>
                </a:lnTo>
                <a:lnTo>
                  <a:pt x="258328" y="408682"/>
                </a:lnTo>
                <a:lnTo>
                  <a:pt x="135259" y="408682"/>
                </a:lnTo>
                <a:lnTo>
                  <a:pt x="135259" y="528271"/>
                </a:lnTo>
                <a:cubicBezTo>
                  <a:pt x="135259" y="572969"/>
                  <a:pt x="112038" y="595610"/>
                  <a:pt x="67340" y="595610"/>
                </a:cubicBezTo>
                <a:cubicBezTo>
                  <a:pt x="22642" y="595610"/>
                  <a:pt x="0" y="572969"/>
                  <a:pt x="0" y="528271"/>
                </a:cubicBezTo>
                <a:lnTo>
                  <a:pt x="0" y="67340"/>
                </a:lnTo>
                <a:cubicBezTo>
                  <a:pt x="0" y="22642"/>
                  <a:pt x="23221" y="0"/>
                  <a:pt x="67340" y="0"/>
                </a:cubicBezTo>
                <a:close/>
              </a:path>
            </a:pathLst>
          </a:custGeom>
          <a:solidFill>
            <a:schemeClr val="bg2"/>
          </a:solidFill>
        </p:spPr>
        <p:txBody>
          <a:bodyPr wrap="square">
            <a:noAutofit/>
          </a:bodyPr>
          <a:lstStyle>
            <a:lvl1pPr>
              <a:defRPr sz="100"/>
            </a:lvl1pPr>
          </a:lstStyle>
          <a:p>
            <a:pPr lvl="0"/>
            <a:r>
              <a:rPr lang="en-GB" dirty="0"/>
              <a:t> </a:t>
            </a:r>
          </a:p>
        </p:txBody>
      </p:sp>
      <p:sp>
        <p:nvSpPr>
          <p:cNvPr id="80" name="Tijdelijke aanduiding voor tekst 79">
            <a:extLst>
              <a:ext uri="{FF2B5EF4-FFF2-40B4-BE49-F238E27FC236}">
                <a16:creationId xmlns:a16="http://schemas.microsoft.com/office/drawing/2014/main" id="{8BC321F7-D56B-1688-101C-D67EAD0C745E}"/>
              </a:ext>
            </a:extLst>
          </p:cNvPr>
          <p:cNvSpPr>
            <a:spLocks noGrp="1"/>
          </p:cNvSpPr>
          <p:nvPr>
            <p:ph type="body" sz="quarter" idx="17" hasCustomPrompt="1"/>
          </p:nvPr>
        </p:nvSpPr>
        <p:spPr>
          <a:xfrm>
            <a:off x="4932646" y="2704806"/>
            <a:ext cx="534652" cy="602576"/>
          </a:xfrm>
          <a:custGeom>
            <a:avLst/>
            <a:gdLst>
              <a:gd name="connsiteX0" fmla="*/ 67340 w 534652"/>
              <a:gd name="connsiteY0" fmla="*/ 0 h 602576"/>
              <a:gd name="connsiteX1" fmla="*/ 135259 w 534652"/>
              <a:gd name="connsiteY1" fmla="*/ 66761 h 602576"/>
              <a:gd name="connsiteX2" fmla="*/ 135259 w 534652"/>
              <a:gd name="connsiteY2" fmla="*/ 323924 h 602576"/>
              <a:gd name="connsiteX3" fmla="*/ 267037 w 534652"/>
              <a:gd name="connsiteY3" fmla="*/ 469634 h 602576"/>
              <a:gd name="connsiteX4" fmla="*/ 399973 w 534652"/>
              <a:gd name="connsiteY4" fmla="*/ 323924 h 602576"/>
              <a:gd name="connsiteX5" fmla="*/ 399973 w 534652"/>
              <a:gd name="connsiteY5" fmla="*/ 66761 h 602576"/>
              <a:gd name="connsiteX6" fmla="*/ 399394 w 534652"/>
              <a:gd name="connsiteY6" fmla="*/ 66761 h 602576"/>
              <a:gd name="connsiteX7" fmla="*/ 466734 w 534652"/>
              <a:gd name="connsiteY7" fmla="*/ 0 h 602576"/>
              <a:gd name="connsiteX8" fmla="*/ 534652 w 534652"/>
              <a:gd name="connsiteY8" fmla="*/ 66761 h 602576"/>
              <a:gd name="connsiteX9" fmla="*/ 534652 w 534652"/>
              <a:gd name="connsiteY9" fmla="*/ 323924 h 602576"/>
              <a:gd name="connsiteX10" fmla="*/ 267037 w 534652"/>
              <a:gd name="connsiteY10" fmla="*/ 602576 h 602576"/>
              <a:gd name="connsiteX11" fmla="*/ 0 w 534652"/>
              <a:gd name="connsiteY11" fmla="*/ 323924 h 602576"/>
              <a:gd name="connsiteX12" fmla="*/ 0 w 534652"/>
              <a:gd name="connsiteY12" fmla="*/ 66761 h 602576"/>
              <a:gd name="connsiteX13" fmla="*/ 67340 w 534652"/>
              <a:gd name="connsiteY13" fmla="*/ 0 h 602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4652" h="602576">
                <a:moveTo>
                  <a:pt x="67340" y="0"/>
                </a:moveTo>
                <a:cubicBezTo>
                  <a:pt x="111459" y="0"/>
                  <a:pt x="135259" y="22642"/>
                  <a:pt x="135259" y="66761"/>
                </a:cubicBezTo>
                <a:lnTo>
                  <a:pt x="135259" y="323924"/>
                </a:lnTo>
                <a:cubicBezTo>
                  <a:pt x="135259" y="415069"/>
                  <a:pt x="190988" y="469634"/>
                  <a:pt x="267037" y="469634"/>
                </a:cubicBezTo>
                <a:cubicBezTo>
                  <a:pt x="343086" y="469634"/>
                  <a:pt x="399973" y="415069"/>
                  <a:pt x="399973" y="323924"/>
                </a:cubicBezTo>
                <a:lnTo>
                  <a:pt x="399973" y="66761"/>
                </a:lnTo>
                <a:lnTo>
                  <a:pt x="399394" y="66761"/>
                </a:lnTo>
                <a:cubicBezTo>
                  <a:pt x="399394" y="22063"/>
                  <a:pt x="422615" y="0"/>
                  <a:pt x="466734" y="0"/>
                </a:cubicBezTo>
                <a:cubicBezTo>
                  <a:pt x="510853" y="0"/>
                  <a:pt x="534652" y="22642"/>
                  <a:pt x="534652" y="66761"/>
                </a:cubicBezTo>
                <a:lnTo>
                  <a:pt x="534652" y="323924"/>
                </a:lnTo>
                <a:cubicBezTo>
                  <a:pt x="534652" y="493434"/>
                  <a:pt x="421457" y="602576"/>
                  <a:pt x="267037" y="602576"/>
                </a:cubicBezTo>
                <a:cubicBezTo>
                  <a:pt x="112623" y="602576"/>
                  <a:pt x="0" y="493434"/>
                  <a:pt x="0" y="323924"/>
                </a:cubicBezTo>
                <a:lnTo>
                  <a:pt x="0" y="66761"/>
                </a:lnTo>
                <a:cubicBezTo>
                  <a:pt x="0" y="22063"/>
                  <a:pt x="23221" y="0"/>
                  <a:pt x="67340" y="0"/>
                </a:cubicBezTo>
                <a:close/>
              </a:path>
            </a:pathLst>
          </a:custGeom>
          <a:solidFill>
            <a:schemeClr val="bg2"/>
          </a:solidFill>
        </p:spPr>
        <p:txBody>
          <a:bodyPr wrap="square">
            <a:noAutofit/>
          </a:bodyPr>
          <a:lstStyle>
            <a:lvl1pPr>
              <a:defRPr sz="100"/>
            </a:lvl1pPr>
          </a:lstStyle>
          <a:p>
            <a:pPr lvl="0"/>
            <a:r>
              <a:rPr lang="en-GB" dirty="0"/>
              <a:t> </a:t>
            </a:r>
          </a:p>
        </p:txBody>
      </p:sp>
      <p:sp>
        <p:nvSpPr>
          <p:cNvPr id="83" name="Tijdelijke aanduiding voor tekst 82">
            <a:extLst>
              <a:ext uri="{FF2B5EF4-FFF2-40B4-BE49-F238E27FC236}">
                <a16:creationId xmlns:a16="http://schemas.microsoft.com/office/drawing/2014/main" id="{843D44F3-22DE-6CE9-C43C-E259C1F60B93}"/>
              </a:ext>
            </a:extLst>
          </p:cNvPr>
          <p:cNvSpPr>
            <a:spLocks noGrp="1"/>
          </p:cNvSpPr>
          <p:nvPr>
            <p:ph type="body" sz="quarter" idx="18" hasCustomPrompt="1"/>
          </p:nvPr>
        </p:nvSpPr>
        <p:spPr>
          <a:xfrm>
            <a:off x="4329498" y="2704806"/>
            <a:ext cx="471957" cy="606635"/>
          </a:xfrm>
          <a:custGeom>
            <a:avLst/>
            <a:gdLst>
              <a:gd name="connsiteX0" fmla="*/ 237429 w 471957"/>
              <a:gd name="connsiteY0" fmla="*/ 0 h 606635"/>
              <a:gd name="connsiteX1" fmla="*/ 453381 w 471957"/>
              <a:gd name="connsiteY1" fmla="*/ 97527 h 606635"/>
              <a:gd name="connsiteX2" fmla="*/ 397651 w 471957"/>
              <a:gd name="connsiteY2" fmla="*/ 160801 h 606635"/>
              <a:gd name="connsiteX3" fmla="*/ 343665 w 471957"/>
              <a:gd name="connsiteY3" fmla="*/ 148612 h 606635"/>
              <a:gd name="connsiteX4" fmla="*/ 236850 w 471957"/>
              <a:gd name="connsiteY4" fmla="*/ 126555 h 606635"/>
              <a:gd name="connsiteX5" fmla="*/ 152677 w 471957"/>
              <a:gd name="connsiteY5" fmla="*/ 171253 h 606635"/>
              <a:gd name="connsiteX6" fmla="*/ 220017 w 471957"/>
              <a:gd name="connsiteY6" fmla="*/ 224075 h 606635"/>
              <a:gd name="connsiteX7" fmla="*/ 329733 w 471957"/>
              <a:gd name="connsiteY7" fmla="*/ 257748 h 606635"/>
              <a:gd name="connsiteX8" fmla="*/ 471957 w 471957"/>
              <a:gd name="connsiteY8" fmla="*/ 427258 h 606635"/>
              <a:gd name="connsiteX9" fmla="*/ 238593 w 471957"/>
              <a:gd name="connsiteY9" fmla="*/ 606635 h 606635"/>
              <a:gd name="connsiteX10" fmla="*/ 0 w 471957"/>
              <a:gd name="connsiteY10" fmla="*/ 509109 h 606635"/>
              <a:gd name="connsiteX11" fmla="*/ 61532 w 471957"/>
              <a:gd name="connsiteY11" fmla="*/ 445835 h 606635"/>
              <a:gd name="connsiteX12" fmla="*/ 121911 w 471957"/>
              <a:gd name="connsiteY12" fmla="*/ 458024 h 606635"/>
              <a:gd name="connsiteX13" fmla="*/ 239172 w 471957"/>
              <a:gd name="connsiteY13" fmla="*/ 480086 h 606635"/>
              <a:gd name="connsiteX14" fmla="*/ 334377 w 471957"/>
              <a:gd name="connsiteY14" fmla="*/ 423193 h 606635"/>
              <a:gd name="connsiteX15" fmla="*/ 333798 w 471957"/>
              <a:gd name="connsiteY15" fmla="*/ 423193 h 606635"/>
              <a:gd name="connsiteX16" fmla="*/ 246718 w 471957"/>
              <a:gd name="connsiteY16" fmla="*/ 365142 h 606635"/>
              <a:gd name="connsiteX17" fmla="*/ 148612 w 471957"/>
              <a:gd name="connsiteY17" fmla="*/ 335534 h 606635"/>
              <a:gd name="connsiteX18" fmla="*/ 15091 w 471957"/>
              <a:gd name="connsiteY18" fmla="*/ 177055 h 606635"/>
              <a:gd name="connsiteX19" fmla="*/ 237429 w 471957"/>
              <a:gd name="connsiteY19" fmla="*/ 0 h 606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1957" h="606635">
                <a:moveTo>
                  <a:pt x="237429" y="0"/>
                </a:moveTo>
                <a:cubicBezTo>
                  <a:pt x="336699" y="0"/>
                  <a:pt x="453381" y="34252"/>
                  <a:pt x="453381" y="97527"/>
                </a:cubicBezTo>
                <a:cubicBezTo>
                  <a:pt x="453381" y="136422"/>
                  <a:pt x="433646" y="160801"/>
                  <a:pt x="397651" y="160801"/>
                </a:cubicBezTo>
                <a:cubicBezTo>
                  <a:pt x="379075" y="160801"/>
                  <a:pt x="362820" y="154414"/>
                  <a:pt x="343665" y="148612"/>
                </a:cubicBezTo>
                <a:cubicBezTo>
                  <a:pt x="316379" y="138165"/>
                  <a:pt x="282712" y="126555"/>
                  <a:pt x="236850" y="126555"/>
                </a:cubicBezTo>
                <a:cubicBezTo>
                  <a:pt x="199118" y="126555"/>
                  <a:pt x="152677" y="141067"/>
                  <a:pt x="152677" y="171253"/>
                </a:cubicBezTo>
                <a:cubicBezTo>
                  <a:pt x="152677" y="197954"/>
                  <a:pt x="173576" y="210149"/>
                  <a:pt x="220017" y="224075"/>
                </a:cubicBezTo>
                <a:lnTo>
                  <a:pt x="329733" y="257748"/>
                </a:lnTo>
                <a:cubicBezTo>
                  <a:pt x="404039" y="280390"/>
                  <a:pt x="471957" y="325088"/>
                  <a:pt x="471957" y="427258"/>
                </a:cubicBezTo>
                <a:cubicBezTo>
                  <a:pt x="471957" y="536395"/>
                  <a:pt x="369787" y="606635"/>
                  <a:pt x="238593" y="606635"/>
                </a:cubicBezTo>
                <a:cubicBezTo>
                  <a:pt x="128871" y="606635"/>
                  <a:pt x="0" y="572389"/>
                  <a:pt x="0" y="509109"/>
                </a:cubicBezTo>
                <a:cubicBezTo>
                  <a:pt x="0" y="470219"/>
                  <a:pt x="22642" y="445835"/>
                  <a:pt x="61532" y="445835"/>
                </a:cubicBezTo>
                <a:cubicBezTo>
                  <a:pt x="81851" y="445835"/>
                  <a:pt x="100428" y="451058"/>
                  <a:pt x="121911" y="458024"/>
                </a:cubicBezTo>
                <a:cubicBezTo>
                  <a:pt x="151513" y="467897"/>
                  <a:pt x="186344" y="480086"/>
                  <a:pt x="239172" y="480086"/>
                </a:cubicBezTo>
                <a:cubicBezTo>
                  <a:pt x="283870" y="480086"/>
                  <a:pt x="334377" y="459767"/>
                  <a:pt x="334377" y="423193"/>
                </a:cubicBezTo>
                <a:lnTo>
                  <a:pt x="333798" y="423193"/>
                </a:lnTo>
                <a:cubicBezTo>
                  <a:pt x="333798" y="393006"/>
                  <a:pt x="295481" y="380238"/>
                  <a:pt x="246718" y="365142"/>
                </a:cubicBezTo>
                <a:lnTo>
                  <a:pt x="148612" y="335534"/>
                </a:lnTo>
                <a:cubicBezTo>
                  <a:pt x="77786" y="314642"/>
                  <a:pt x="15091" y="264714"/>
                  <a:pt x="15091" y="177055"/>
                </a:cubicBezTo>
                <a:cubicBezTo>
                  <a:pt x="15091" y="71984"/>
                  <a:pt x="109716" y="0"/>
                  <a:pt x="237429" y="0"/>
                </a:cubicBezTo>
                <a:close/>
              </a:path>
            </a:pathLst>
          </a:custGeom>
          <a:solidFill>
            <a:schemeClr val="bg2"/>
          </a:solidFill>
        </p:spPr>
        <p:txBody>
          <a:bodyPr wrap="square">
            <a:noAutofit/>
          </a:bodyPr>
          <a:lstStyle>
            <a:lvl1pPr>
              <a:defRPr sz="100"/>
            </a:lvl1pPr>
          </a:lstStyle>
          <a:p>
            <a:pPr lvl="0"/>
            <a:r>
              <a:rPr lang="en-GB" dirty="0"/>
              <a:t> </a:t>
            </a:r>
          </a:p>
        </p:txBody>
      </p:sp>
      <p:grpSp>
        <p:nvGrpSpPr>
          <p:cNvPr id="88" name="INSTRUCTION">
            <a:extLst>
              <a:ext uri="{FF2B5EF4-FFF2-40B4-BE49-F238E27FC236}">
                <a16:creationId xmlns:a16="http://schemas.microsoft.com/office/drawing/2014/main" id="{D4E8BBDD-E14F-D2A9-37AB-D2D0BE359A3E}"/>
              </a:ext>
            </a:extLst>
          </p:cNvPr>
          <p:cNvGrpSpPr/>
          <p:nvPr userDrawn="1"/>
        </p:nvGrpSpPr>
        <p:grpSpPr>
          <a:xfrm>
            <a:off x="12274716" y="-1581150"/>
            <a:ext cx="3695970" cy="1397380"/>
            <a:chOff x="-3889316" y="-1581150"/>
            <a:chExt cx="3695970" cy="1397380"/>
          </a:xfrm>
        </p:grpSpPr>
        <p:sp>
          <p:nvSpPr>
            <p:cNvPr id="89" name="Rechthoek 88">
              <a:extLst>
                <a:ext uri="{FF2B5EF4-FFF2-40B4-BE49-F238E27FC236}">
                  <a16:creationId xmlns:a16="http://schemas.microsoft.com/office/drawing/2014/main" id="{ABE1FF78-56C9-5310-DB3D-76DAB6340794}"/>
                </a:ext>
              </a:extLst>
            </p:cNvPr>
            <p:cNvSpPr/>
            <p:nvPr userDrawn="1"/>
          </p:nvSpPr>
          <p:spPr>
            <a:xfrm>
              <a:off x="-3786437" y="-1581150"/>
              <a:ext cx="3593091" cy="139738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Insert an image</a:t>
              </a:r>
            </a:p>
          </p:txBody>
        </p:sp>
        <p:sp>
          <p:nvSpPr>
            <p:cNvPr id="90" name="Rechthoek 89">
              <a:extLst>
                <a:ext uri="{FF2B5EF4-FFF2-40B4-BE49-F238E27FC236}">
                  <a16:creationId xmlns:a16="http://schemas.microsoft.com/office/drawing/2014/main" id="{D10E0633-75E5-4A25-C563-A4BB77BBF660}"/>
                </a:ext>
              </a:extLst>
            </p:cNvPr>
            <p:cNvSpPr/>
            <p:nvPr userDrawn="1"/>
          </p:nvSpPr>
          <p:spPr>
            <a:xfrm>
              <a:off x="-3603859" y="-1143000"/>
              <a:ext cx="3229126" cy="80682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frame of the image by clicking on the tag alongside this instruction. If necessary, delete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existing image 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‘Slidebuilder’</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preferred image 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91" name="Gelijkbenige driehoek 90">
              <a:extLst>
                <a:ext uri="{FF2B5EF4-FFF2-40B4-BE49-F238E27FC236}">
                  <a16:creationId xmlns:a16="http://schemas.microsoft.com/office/drawing/2014/main" id="{F82E3781-B4EC-1ABD-74F5-F09C90343BDB}"/>
                </a:ext>
              </a:extLst>
            </p:cNvPr>
            <p:cNvSpPr/>
            <p:nvPr userDrawn="1"/>
          </p:nvSpPr>
          <p:spPr>
            <a:xfrm rot="16200000" flipH="1">
              <a:off x="-3925504" y="-351896"/>
              <a:ext cx="175255" cy="102879"/>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70730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750" fill="hold"/>
                                        <p:tgtEl>
                                          <p:spTgt spid="5">
                                            <p:bg/>
                                          </p:spTgt>
                                        </p:tgtEl>
                                        <p:attrNameLst>
                                          <p:attrName>ppt_w</p:attrName>
                                        </p:attrNameLst>
                                      </p:cBhvr>
                                      <p:tavLst>
                                        <p:tav tm="0">
                                          <p:val>
                                            <p:fltVal val="0"/>
                                          </p:val>
                                        </p:tav>
                                        <p:tav tm="100000">
                                          <p:val>
                                            <p:strVal val="#ppt_w"/>
                                          </p:val>
                                        </p:tav>
                                      </p:tavLst>
                                    </p:anim>
                                    <p:anim calcmode="lin" valueType="num">
                                      <p:cBhvr>
                                        <p:cTn id="8" dur="750" fill="hold"/>
                                        <p:tgtEl>
                                          <p:spTgt spid="5">
                                            <p:bg/>
                                          </p:spTgt>
                                        </p:tgtEl>
                                        <p:attrNameLst>
                                          <p:attrName>ppt_h</p:attrName>
                                        </p:attrNameLst>
                                      </p:cBhvr>
                                      <p:tavLst>
                                        <p:tav tm="0">
                                          <p:val>
                                            <p:fltVal val="0"/>
                                          </p:val>
                                        </p:tav>
                                        <p:tav tm="100000">
                                          <p:val>
                                            <p:strVal val="#ppt_h"/>
                                          </p:val>
                                        </p:tav>
                                      </p:tavLst>
                                    </p:anim>
                                    <p:animEffect transition="in" filter="fade">
                                      <p:cBhvr>
                                        <p:cTn id="9" dur="750"/>
                                        <p:tgtEl>
                                          <p:spTgt spid="5">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75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75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4" dur="750"/>
                                        <p:tgtEl>
                                          <p:spTgt spid="5">
                                            <p:txEl>
                                              <p:pRg st="0" end="0"/>
                                            </p:txEl>
                                          </p:spTgt>
                                        </p:tgtEl>
                                      </p:cBhvr>
                                    </p:animEffect>
                                  </p:childTnLst>
                                </p:cTn>
                              </p:par>
                            </p:childTnLst>
                          </p:cTn>
                        </p:par>
                        <p:par>
                          <p:cTn id="15" fill="hold">
                            <p:stCondLst>
                              <p:cond delay="750"/>
                            </p:stCondLst>
                            <p:childTnLst>
                              <p:par>
                                <p:cTn id="16" presetID="12" presetClass="entr" presetSubtype="4" fill="hold" grpId="0" nodeType="afterEffect">
                                  <p:stCondLst>
                                    <p:cond delay="0"/>
                                  </p:stCondLst>
                                  <p:childTnLst>
                                    <p:set>
                                      <p:cBhvr>
                                        <p:cTn id="17" dur="1" fill="hold">
                                          <p:stCondLst>
                                            <p:cond delay="0"/>
                                          </p:stCondLst>
                                        </p:cTn>
                                        <p:tgtEl>
                                          <p:spTgt spid="83"/>
                                        </p:tgtEl>
                                        <p:attrNameLst>
                                          <p:attrName>style.visibility</p:attrName>
                                        </p:attrNameLst>
                                      </p:cBhvr>
                                      <p:to>
                                        <p:strVal val="visible"/>
                                      </p:to>
                                    </p:set>
                                    <p:anim calcmode="lin" valueType="num">
                                      <p:cBhvr additive="base">
                                        <p:cTn id="18" dur="750"/>
                                        <p:tgtEl>
                                          <p:spTgt spid="83"/>
                                        </p:tgtEl>
                                        <p:attrNameLst>
                                          <p:attrName>ppt_y</p:attrName>
                                        </p:attrNameLst>
                                      </p:cBhvr>
                                      <p:tavLst>
                                        <p:tav tm="0">
                                          <p:val>
                                            <p:strVal val="#ppt_y+#ppt_h*1.125000"/>
                                          </p:val>
                                        </p:tav>
                                        <p:tav tm="100000">
                                          <p:val>
                                            <p:strVal val="#ppt_y"/>
                                          </p:val>
                                        </p:tav>
                                      </p:tavLst>
                                    </p:anim>
                                    <p:animEffect transition="in" filter="wipe(up)">
                                      <p:cBhvr>
                                        <p:cTn id="19" dur="750"/>
                                        <p:tgtEl>
                                          <p:spTgt spid="83"/>
                                        </p:tgtEl>
                                      </p:cBhvr>
                                    </p:animEffect>
                                  </p:childTnLst>
                                </p:cTn>
                              </p:par>
                              <p:par>
                                <p:cTn id="20" presetID="12" presetClass="entr" presetSubtype="4" fill="hold" grpId="0" nodeType="withEffect">
                                  <p:stCondLst>
                                    <p:cond delay="250"/>
                                  </p:stCondLst>
                                  <p:childTnLst>
                                    <p:set>
                                      <p:cBhvr>
                                        <p:cTn id="21" dur="1" fill="hold">
                                          <p:stCondLst>
                                            <p:cond delay="0"/>
                                          </p:stCondLst>
                                        </p:cTn>
                                        <p:tgtEl>
                                          <p:spTgt spid="80"/>
                                        </p:tgtEl>
                                        <p:attrNameLst>
                                          <p:attrName>style.visibility</p:attrName>
                                        </p:attrNameLst>
                                      </p:cBhvr>
                                      <p:to>
                                        <p:strVal val="visible"/>
                                      </p:to>
                                    </p:set>
                                    <p:anim calcmode="lin" valueType="num">
                                      <p:cBhvr additive="base">
                                        <p:cTn id="22" dur="750"/>
                                        <p:tgtEl>
                                          <p:spTgt spid="80"/>
                                        </p:tgtEl>
                                        <p:attrNameLst>
                                          <p:attrName>ppt_y</p:attrName>
                                        </p:attrNameLst>
                                      </p:cBhvr>
                                      <p:tavLst>
                                        <p:tav tm="0">
                                          <p:val>
                                            <p:strVal val="#ppt_y+#ppt_h*1.125000"/>
                                          </p:val>
                                        </p:tav>
                                        <p:tav tm="100000">
                                          <p:val>
                                            <p:strVal val="#ppt_y"/>
                                          </p:val>
                                        </p:tav>
                                      </p:tavLst>
                                    </p:anim>
                                    <p:animEffect transition="in" filter="wipe(up)">
                                      <p:cBhvr>
                                        <p:cTn id="23" dur="750"/>
                                        <p:tgtEl>
                                          <p:spTgt spid="80"/>
                                        </p:tgtEl>
                                      </p:cBhvr>
                                    </p:animEffect>
                                  </p:childTnLst>
                                </p:cTn>
                              </p:par>
                              <p:par>
                                <p:cTn id="24" presetID="12" presetClass="entr" presetSubtype="4" fill="hold" grpId="0" nodeType="withEffect">
                                  <p:stCondLst>
                                    <p:cond delay="50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750"/>
                                        <p:tgtEl>
                                          <p:spTgt spid="79"/>
                                        </p:tgtEl>
                                        <p:attrNameLst>
                                          <p:attrName>ppt_y</p:attrName>
                                        </p:attrNameLst>
                                      </p:cBhvr>
                                      <p:tavLst>
                                        <p:tav tm="0">
                                          <p:val>
                                            <p:strVal val="#ppt_y+#ppt_h*1.125000"/>
                                          </p:val>
                                        </p:tav>
                                        <p:tav tm="100000">
                                          <p:val>
                                            <p:strVal val="#ppt_y"/>
                                          </p:val>
                                        </p:tav>
                                      </p:tavLst>
                                    </p:anim>
                                    <p:animEffect transition="in" filter="wipe(up)">
                                      <p:cBhvr>
                                        <p:cTn id="27" dur="750"/>
                                        <p:tgtEl>
                                          <p:spTgt spid="79"/>
                                        </p:tgtEl>
                                      </p:cBhvr>
                                    </p:animEffect>
                                  </p:childTnLst>
                                </p:cTn>
                              </p:par>
                              <p:par>
                                <p:cTn id="28" presetID="12" presetClass="entr" presetSubtype="4" fill="hold" grpId="0" nodeType="withEffect">
                                  <p:stCondLst>
                                    <p:cond delay="75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750"/>
                                        <p:tgtEl>
                                          <p:spTgt spid="76"/>
                                        </p:tgtEl>
                                        <p:attrNameLst>
                                          <p:attrName>ppt_y</p:attrName>
                                        </p:attrNameLst>
                                      </p:cBhvr>
                                      <p:tavLst>
                                        <p:tav tm="0">
                                          <p:val>
                                            <p:strVal val="#ppt_y+#ppt_h*1.125000"/>
                                          </p:val>
                                        </p:tav>
                                        <p:tav tm="100000">
                                          <p:val>
                                            <p:strVal val="#ppt_y"/>
                                          </p:val>
                                        </p:tav>
                                      </p:tavLst>
                                    </p:anim>
                                    <p:animEffect transition="in" filter="wipe(up)">
                                      <p:cBhvr>
                                        <p:cTn id="31" dur="75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tmplLst>
          <p:tmpl>
            <p:tnLst>
              <p:par>
                <p:cTn presetID="53" presetClass="entr" presetSubtype="16"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p:cTn dur="750" fill="hold"/>
                        <p:tgtEl>
                          <p:spTgt spid="5"/>
                        </p:tgtEl>
                        <p:attrNameLst>
                          <p:attrName>ppt_w</p:attrName>
                        </p:attrNameLst>
                      </p:cBhvr>
                      <p:tavLst>
                        <p:tav tm="0">
                          <p:val>
                            <p:fltVal val="0"/>
                          </p:val>
                        </p:tav>
                        <p:tav tm="100000">
                          <p:val>
                            <p:strVal val="#ppt_w"/>
                          </p:val>
                        </p:tav>
                      </p:tavLst>
                    </p:anim>
                    <p:anim calcmode="lin" valueType="num">
                      <p:cBhvr>
                        <p:cTn dur="750" fill="hold"/>
                        <p:tgtEl>
                          <p:spTgt spid="5"/>
                        </p:tgtEl>
                        <p:attrNameLst>
                          <p:attrName>ppt_h</p:attrName>
                        </p:attrNameLst>
                      </p:cBhvr>
                      <p:tavLst>
                        <p:tav tm="0">
                          <p:val>
                            <p:fltVal val="0"/>
                          </p:val>
                        </p:tav>
                        <p:tav tm="100000">
                          <p:val>
                            <p:strVal val="#ppt_h"/>
                          </p:val>
                        </p:tav>
                      </p:tavLst>
                    </p:anim>
                    <p:animEffect transition="in" filter="fade">
                      <p:cBhvr>
                        <p:cTn dur="750"/>
                        <p:tgtEl>
                          <p:spTgt spid="5"/>
                        </p:tgtEl>
                      </p:cBhvr>
                    </p:animEffect>
                  </p:childTnLst>
                </p:cTn>
              </p:par>
            </p:tnLst>
          </p:tmpl>
          <p:tmpl lvl="1">
            <p:tnLst>
              <p:par>
                <p:cTn presetID="53" presetClass="entr" presetSubtype="16"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p:cTn dur="750" fill="hold"/>
                        <p:tgtEl>
                          <p:spTgt spid="5"/>
                        </p:tgtEl>
                        <p:attrNameLst>
                          <p:attrName>ppt_w</p:attrName>
                        </p:attrNameLst>
                      </p:cBhvr>
                      <p:tavLst>
                        <p:tav tm="0">
                          <p:val>
                            <p:fltVal val="0"/>
                          </p:val>
                        </p:tav>
                        <p:tav tm="100000">
                          <p:val>
                            <p:strVal val="#ppt_w"/>
                          </p:val>
                        </p:tav>
                      </p:tavLst>
                    </p:anim>
                    <p:anim calcmode="lin" valueType="num">
                      <p:cBhvr>
                        <p:cTn dur="750" fill="hold"/>
                        <p:tgtEl>
                          <p:spTgt spid="5"/>
                        </p:tgtEl>
                        <p:attrNameLst>
                          <p:attrName>ppt_h</p:attrName>
                        </p:attrNameLst>
                      </p:cBhvr>
                      <p:tavLst>
                        <p:tav tm="0">
                          <p:val>
                            <p:fltVal val="0"/>
                          </p:val>
                        </p:tav>
                        <p:tav tm="100000">
                          <p:val>
                            <p:strVal val="#ppt_h"/>
                          </p:val>
                        </p:tav>
                      </p:tavLst>
                    </p:anim>
                    <p:animEffect transition="in" filter="fade">
                      <p:cBhvr>
                        <p:cTn dur="750"/>
                        <p:tgtEl>
                          <p:spTgt spid="5"/>
                        </p:tgtEl>
                      </p:cBhvr>
                    </p:animEffect>
                  </p:childTnLst>
                </p:cTn>
              </p:par>
            </p:tnLst>
          </p:tmpl>
        </p:tmplLst>
      </p:bldP>
      <p:bldP spid="76" grpId="0" animBg="1">
        <p:tmplLst>
          <p:tmpl>
            <p:tnLst>
              <p:par>
                <p:cTn presetID="12" presetClass="entr" presetSubtype="4" fill="hold" nodeType="withEffect">
                  <p:stCondLst>
                    <p:cond delay="75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750"/>
                        <p:tgtEl>
                          <p:spTgt spid="76"/>
                        </p:tgtEl>
                        <p:attrNameLst>
                          <p:attrName>ppt_y</p:attrName>
                        </p:attrNameLst>
                      </p:cBhvr>
                      <p:tavLst>
                        <p:tav tm="0">
                          <p:val>
                            <p:strVal val="#ppt_y+#ppt_h*1.125000"/>
                          </p:val>
                        </p:tav>
                        <p:tav tm="100000">
                          <p:val>
                            <p:strVal val="#ppt_y"/>
                          </p:val>
                        </p:tav>
                      </p:tavLst>
                    </p:anim>
                    <p:animEffect transition="in" filter="wipe(up)">
                      <p:cBhvr>
                        <p:cTn dur="750"/>
                        <p:tgtEl>
                          <p:spTgt spid="76"/>
                        </p:tgtEl>
                      </p:cBhvr>
                    </p:animEffect>
                  </p:childTnLst>
                </p:cTn>
              </p:par>
            </p:tnLst>
          </p:tmpl>
        </p:tmplLst>
      </p:bldP>
      <p:bldP spid="79" grpId="0" animBg="1">
        <p:tmplLst>
          <p:tmpl>
            <p:tnLst>
              <p:par>
                <p:cTn presetID="12" presetClass="entr" presetSubtype="4" fill="hold" nodeType="withEffect">
                  <p:stCondLst>
                    <p:cond delay="50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750"/>
                        <p:tgtEl>
                          <p:spTgt spid="79"/>
                        </p:tgtEl>
                        <p:attrNameLst>
                          <p:attrName>ppt_y</p:attrName>
                        </p:attrNameLst>
                      </p:cBhvr>
                      <p:tavLst>
                        <p:tav tm="0">
                          <p:val>
                            <p:strVal val="#ppt_y+#ppt_h*1.125000"/>
                          </p:val>
                        </p:tav>
                        <p:tav tm="100000">
                          <p:val>
                            <p:strVal val="#ppt_y"/>
                          </p:val>
                        </p:tav>
                      </p:tavLst>
                    </p:anim>
                    <p:animEffect transition="in" filter="wipe(up)">
                      <p:cBhvr>
                        <p:cTn dur="750"/>
                        <p:tgtEl>
                          <p:spTgt spid="79"/>
                        </p:tgtEl>
                      </p:cBhvr>
                    </p:animEffect>
                  </p:childTnLst>
                </p:cTn>
              </p:par>
            </p:tnLst>
          </p:tmpl>
        </p:tmplLst>
      </p:bldP>
      <p:bldP spid="80" grpId="0" animBg="1">
        <p:tmplLst>
          <p:tmpl>
            <p:tnLst>
              <p:par>
                <p:cTn presetID="12" presetClass="entr" presetSubtype="4" fill="hold" nodeType="withEffect">
                  <p:stCondLst>
                    <p:cond delay="250"/>
                  </p:stCondLst>
                  <p:childTnLst>
                    <p:set>
                      <p:cBhvr>
                        <p:cTn dur="1" fill="hold">
                          <p:stCondLst>
                            <p:cond delay="0"/>
                          </p:stCondLst>
                        </p:cTn>
                        <p:tgtEl>
                          <p:spTgt spid="80"/>
                        </p:tgtEl>
                        <p:attrNameLst>
                          <p:attrName>style.visibility</p:attrName>
                        </p:attrNameLst>
                      </p:cBhvr>
                      <p:to>
                        <p:strVal val="visible"/>
                      </p:to>
                    </p:set>
                    <p:anim calcmode="lin" valueType="num">
                      <p:cBhvr additive="base">
                        <p:cTn dur="750"/>
                        <p:tgtEl>
                          <p:spTgt spid="80"/>
                        </p:tgtEl>
                        <p:attrNameLst>
                          <p:attrName>ppt_y</p:attrName>
                        </p:attrNameLst>
                      </p:cBhvr>
                      <p:tavLst>
                        <p:tav tm="0">
                          <p:val>
                            <p:strVal val="#ppt_y+#ppt_h*1.125000"/>
                          </p:val>
                        </p:tav>
                        <p:tav tm="100000">
                          <p:val>
                            <p:strVal val="#ppt_y"/>
                          </p:val>
                        </p:tav>
                      </p:tavLst>
                    </p:anim>
                    <p:animEffect transition="in" filter="wipe(up)">
                      <p:cBhvr>
                        <p:cTn dur="750"/>
                        <p:tgtEl>
                          <p:spTgt spid="80"/>
                        </p:tgtEl>
                      </p:cBhvr>
                    </p:animEffect>
                  </p:childTnLst>
                </p:cTn>
              </p:par>
            </p:tnLst>
          </p:tmpl>
        </p:tmplLst>
      </p:bldP>
      <p:bldP spid="83" grpId="0" animBg="1">
        <p:tmplLst>
          <p:tmpl>
            <p:tnLst>
              <p:par>
                <p:cTn presetID="12" presetClass="entr" presetSubtype="4"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 calcmode="lin" valueType="num">
                      <p:cBhvr additive="base">
                        <p:cTn dur="750"/>
                        <p:tgtEl>
                          <p:spTgt spid="83"/>
                        </p:tgtEl>
                        <p:attrNameLst>
                          <p:attrName>ppt_y</p:attrName>
                        </p:attrNameLst>
                      </p:cBhvr>
                      <p:tavLst>
                        <p:tav tm="0">
                          <p:val>
                            <p:strVal val="#ppt_y+#ppt_h*1.125000"/>
                          </p:val>
                        </p:tav>
                        <p:tav tm="100000">
                          <p:val>
                            <p:strVal val="#ppt_y"/>
                          </p:val>
                        </p:tav>
                      </p:tavLst>
                    </p:anim>
                    <p:animEffect transition="in" filter="wipe(up)">
                      <p:cBhvr>
                        <p:cTn dur="750"/>
                        <p:tgtEl>
                          <p:spTgt spid="8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900DC432-64D9-DEB8-549D-C08F1A582537}"/>
              </a:ext>
            </a:extLst>
          </p:cNvPr>
          <p:cNvSpPr>
            <a:spLocks noGrp="1"/>
          </p:cNvSpPr>
          <p:nvPr>
            <p:ph type="pic" sz="quarter" idx="13" hasCustomPrompt="1"/>
          </p:nvPr>
        </p:nvSpPr>
        <p:spPr>
          <a:xfrm>
            <a:off x="193040" y="225425"/>
            <a:ext cx="11805920" cy="6424295"/>
          </a:xfrm>
          <a:custGeom>
            <a:avLst/>
            <a:gdLst>
              <a:gd name="connsiteX0" fmla="*/ 228898 w 11805920"/>
              <a:gd name="connsiteY0" fmla="*/ 0 h 6424295"/>
              <a:gd name="connsiteX1" fmla="*/ 11577022 w 11805920"/>
              <a:gd name="connsiteY1" fmla="*/ 0 h 6424295"/>
              <a:gd name="connsiteX2" fmla="*/ 11805920 w 11805920"/>
              <a:gd name="connsiteY2" fmla="*/ 228898 h 6424295"/>
              <a:gd name="connsiteX3" fmla="*/ 11805920 w 11805920"/>
              <a:gd name="connsiteY3" fmla="*/ 6195397 h 6424295"/>
              <a:gd name="connsiteX4" fmla="*/ 11577022 w 11805920"/>
              <a:gd name="connsiteY4" fmla="*/ 6424295 h 6424295"/>
              <a:gd name="connsiteX5" fmla="*/ 228898 w 11805920"/>
              <a:gd name="connsiteY5" fmla="*/ 6424295 h 6424295"/>
              <a:gd name="connsiteX6" fmla="*/ 0 w 11805920"/>
              <a:gd name="connsiteY6" fmla="*/ 6195397 h 6424295"/>
              <a:gd name="connsiteX7" fmla="*/ 0 w 11805920"/>
              <a:gd name="connsiteY7" fmla="*/ 228898 h 6424295"/>
              <a:gd name="connsiteX8" fmla="*/ 228898 w 11805920"/>
              <a:gd name="connsiteY8" fmla="*/ 0 h 642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5920" h="6424295">
                <a:moveTo>
                  <a:pt x="228898" y="0"/>
                </a:moveTo>
                <a:lnTo>
                  <a:pt x="11577022" y="0"/>
                </a:lnTo>
                <a:cubicBezTo>
                  <a:pt x="11703439" y="0"/>
                  <a:pt x="11805920" y="102481"/>
                  <a:pt x="11805920" y="228898"/>
                </a:cubicBezTo>
                <a:lnTo>
                  <a:pt x="11805920" y="6195397"/>
                </a:lnTo>
                <a:cubicBezTo>
                  <a:pt x="11805920" y="6321814"/>
                  <a:pt x="11703439" y="6424295"/>
                  <a:pt x="11577022" y="6424295"/>
                </a:cubicBezTo>
                <a:lnTo>
                  <a:pt x="228898" y="6424295"/>
                </a:lnTo>
                <a:cubicBezTo>
                  <a:pt x="102481" y="6424295"/>
                  <a:pt x="0" y="6321814"/>
                  <a:pt x="0" y="6195397"/>
                </a:cubicBezTo>
                <a:lnTo>
                  <a:pt x="0" y="228898"/>
                </a:lnTo>
                <a:cubicBezTo>
                  <a:pt x="0" y="102481"/>
                  <a:pt x="102481" y="0"/>
                  <a:pt x="228898" y="0"/>
                </a:cubicBezTo>
                <a:close/>
              </a:path>
            </a:pathLst>
          </a:custGeom>
          <a:solidFill>
            <a:schemeClr val="bg1">
              <a:lumMod val="95000"/>
            </a:schemeClr>
          </a:solidFill>
        </p:spPr>
        <p:txBody>
          <a:bodyPr wrap="square" tIns="0" bIns="1080000" anchor="ctr" anchorCtr="0">
            <a:noAutofit/>
          </a:bodyPr>
          <a:lstStyle>
            <a:lvl1pPr marL="0" indent="0" algn="ctr">
              <a:buNone/>
              <a:defRPr sz="1200" i="1">
                <a:solidFill>
                  <a:schemeClr val="bg1">
                    <a:lumMod val="50000"/>
                  </a:schemeClr>
                </a:solidFill>
              </a:defRPr>
            </a:lvl1pPr>
          </a:lstStyle>
          <a:p>
            <a:r>
              <a:rPr lang="en-GB" dirty="0"/>
              <a:t>Select this placeholder, go to the tab ‘Slidebuilder’, click on ‘Images’, select the preferred image and click on ‘Insert’.</a:t>
            </a:r>
          </a:p>
        </p:txBody>
      </p:sp>
      <p:sp>
        <p:nvSpPr>
          <p:cNvPr id="81" name="Tijdelijke aanduiding voor tekst 18">
            <a:extLst>
              <a:ext uri="{FF2B5EF4-FFF2-40B4-BE49-F238E27FC236}">
                <a16:creationId xmlns:a16="http://schemas.microsoft.com/office/drawing/2014/main" id="{214CE215-5014-EDA2-FDD2-5B4BE6E090AF}"/>
              </a:ext>
            </a:extLst>
          </p:cNvPr>
          <p:cNvSpPr>
            <a:spLocks noGrp="1"/>
          </p:cNvSpPr>
          <p:nvPr>
            <p:ph type="body" sz="quarter" idx="47" hasCustomPrompt="1"/>
          </p:nvPr>
        </p:nvSpPr>
        <p:spPr>
          <a:xfrm rot="5400000">
            <a:off x="8170670" y="2772809"/>
            <a:ext cx="3204000" cy="3888000"/>
          </a:xfrm>
          <a:custGeom>
            <a:avLst/>
            <a:gdLst>
              <a:gd name="connsiteX0" fmla="*/ 171414 w 3204000"/>
              <a:gd name="connsiteY0" fmla="*/ 0 h 3888000"/>
              <a:gd name="connsiteX1" fmla="*/ 3032586 w 3204000"/>
              <a:gd name="connsiteY1" fmla="*/ 0 h 3888000"/>
              <a:gd name="connsiteX2" fmla="*/ 3204000 w 3204000"/>
              <a:gd name="connsiteY2" fmla="*/ 171414 h 3888000"/>
              <a:gd name="connsiteX3" fmla="*/ 3204000 w 3204000"/>
              <a:gd name="connsiteY3" fmla="*/ 3716586 h 3888000"/>
              <a:gd name="connsiteX4" fmla="*/ 3032586 w 3204000"/>
              <a:gd name="connsiteY4" fmla="*/ 3888000 h 3888000"/>
              <a:gd name="connsiteX5" fmla="*/ 171414 w 3204000"/>
              <a:gd name="connsiteY5" fmla="*/ 3888000 h 3888000"/>
              <a:gd name="connsiteX6" fmla="*/ 0 w 3204000"/>
              <a:gd name="connsiteY6" fmla="*/ 3716586 h 3888000"/>
              <a:gd name="connsiteX7" fmla="*/ 0 w 3204000"/>
              <a:gd name="connsiteY7" fmla="*/ 171414 h 3888000"/>
              <a:gd name="connsiteX8" fmla="*/ 171414 w 3204000"/>
              <a:gd name="connsiteY8" fmla="*/ 0 h 38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4000" h="3888000">
                <a:moveTo>
                  <a:pt x="171414" y="0"/>
                </a:moveTo>
                <a:lnTo>
                  <a:pt x="3032586" y="0"/>
                </a:lnTo>
                <a:cubicBezTo>
                  <a:pt x="3127255" y="0"/>
                  <a:pt x="3204000" y="76745"/>
                  <a:pt x="3204000" y="171414"/>
                </a:cubicBezTo>
                <a:lnTo>
                  <a:pt x="3204000" y="3716586"/>
                </a:lnTo>
                <a:cubicBezTo>
                  <a:pt x="3204000" y="3811255"/>
                  <a:pt x="3127255" y="3888000"/>
                  <a:pt x="3032586" y="3888000"/>
                </a:cubicBezTo>
                <a:lnTo>
                  <a:pt x="171414" y="3888000"/>
                </a:lnTo>
                <a:cubicBezTo>
                  <a:pt x="76745" y="3888000"/>
                  <a:pt x="0" y="3811255"/>
                  <a:pt x="0" y="3716586"/>
                </a:cubicBezTo>
                <a:lnTo>
                  <a:pt x="0" y="171414"/>
                </a:lnTo>
                <a:cubicBezTo>
                  <a:pt x="0" y="76745"/>
                  <a:pt x="76745" y="0"/>
                  <a:pt x="171414" y="0"/>
                </a:cubicBezTo>
                <a:close/>
              </a:path>
            </a:pathLst>
          </a:custGeom>
          <a:solidFill>
            <a:schemeClr val="accent4"/>
          </a:solidFill>
        </p:spPr>
        <p:txBody>
          <a:bodyPr wrap="square">
            <a:noAutofit/>
          </a:bodyPr>
          <a:lstStyle>
            <a:lvl1pPr>
              <a:defRPr sz="100"/>
            </a:lvl1pPr>
          </a:lstStyle>
          <a:p>
            <a:pPr lvl="0"/>
            <a:r>
              <a:rPr lang="en-GB" dirty="0"/>
              <a:t>  </a:t>
            </a:r>
          </a:p>
        </p:txBody>
      </p:sp>
      <p:sp>
        <p:nvSpPr>
          <p:cNvPr id="3" name="Ondertitel 2">
            <a:extLst>
              <a:ext uri="{FF2B5EF4-FFF2-40B4-BE49-F238E27FC236}">
                <a16:creationId xmlns:a16="http://schemas.microsoft.com/office/drawing/2014/main" id="{CEA18CD7-32A7-41E4-9DF7-7259FA2187F6}"/>
              </a:ext>
            </a:extLst>
          </p:cNvPr>
          <p:cNvSpPr>
            <a:spLocks noGrp="1"/>
          </p:cNvSpPr>
          <p:nvPr>
            <p:ph type="subTitle" idx="1" hasCustomPrompt="1"/>
          </p:nvPr>
        </p:nvSpPr>
        <p:spPr>
          <a:xfrm>
            <a:off x="8097680" y="5384402"/>
            <a:ext cx="3240000" cy="304029"/>
          </a:xfrm>
        </p:spPr>
        <p:txBody>
          <a:bodyPr anchor="t"/>
          <a:lstStyle>
            <a:lvl1pPr marL="0" indent="0" algn="l">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Name of speaker here</a:t>
            </a:r>
          </a:p>
        </p:txBody>
      </p:sp>
      <p:grpSp>
        <p:nvGrpSpPr>
          <p:cNvPr id="15" name="INSTRUCTION">
            <a:extLst>
              <a:ext uri="{FF2B5EF4-FFF2-40B4-BE49-F238E27FC236}">
                <a16:creationId xmlns:a16="http://schemas.microsoft.com/office/drawing/2014/main" id="{8A8B6237-4113-177D-D9C5-A2781EDC0904}"/>
              </a:ext>
            </a:extLst>
          </p:cNvPr>
          <p:cNvGrpSpPr/>
          <p:nvPr userDrawn="1"/>
        </p:nvGrpSpPr>
        <p:grpSpPr>
          <a:xfrm>
            <a:off x="-3786165" y="0"/>
            <a:ext cx="3693114" cy="6236923"/>
            <a:chOff x="-3786165" y="0"/>
            <a:chExt cx="3693114" cy="6236923"/>
          </a:xfrm>
        </p:grpSpPr>
        <p:sp>
          <p:nvSpPr>
            <p:cNvPr id="18" name="Rechthoek 17">
              <a:extLst>
                <a:ext uri="{FF2B5EF4-FFF2-40B4-BE49-F238E27FC236}">
                  <a16:creationId xmlns:a16="http://schemas.microsoft.com/office/drawing/2014/main" id="{8E71D6C9-1504-A8F9-C8F7-67FD44761B23}"/>
                </a:ext>
              </a:extLst>
            </p:cNvPr>
            <p:cNvSpPr/>
            <p:nvPr userDrawn="1"/>
          </p:nvSpPr>
          <p:spPr>
            <a:xfrm>
              <a:off x="-3786165" y="0"/>
              <a:ext cx="3593091" cy="557062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Insert/edit an image</a:t>
              </a:r>
            </a:p>
          </p:txBody>
        </p:sp>
        <p:sp>
          <p:nvSpPr>
            <p:cNvPr id="20" name="Ovaal 19">
              <a:extLst>
                <a:ext uri="{FF2B5EF4-FFF2-40B4-BE49-F238E27FC236}">
                  <a16:creationId xmlns:a16="http://schemas.microsoft.com/office/drawing/2014/main" id="{4F642767-12E3-0E43-2FE1-93B74F7483A5}"/>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2" name="Rechthoek 21">
              <a:extLst>
                <a:ext uri="{FF2B5EF4-FFF2-40B4-BE49-F238E27FC236}">
                  <a16:creationId xmlns:a16="http://schemas.microsoft.com/office/drawing/2014/main" id="{06ABA688-151B-A4A5-ABBC-5A2664F05A7B}"/>
                </a:ext>
              </a:extLst>
            </p:cNvPr>
            <p:cNvSpPr/>
            <p:nvPr userDrawn="1"/>
          </p:nvSpPr>
          <p:spPr>
            <a:xfrm>
              <a:off x="-3319415" y="465324"/>
              <a:ext cx="2962706"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23" name="Ovaal 22">
              <a:extLst>
                <a:ext uri="{FF2B5EF4-FFF2-40B4-BE49-F238E27FC236}">
                  <a16:creationId xmlns:a16="http://schemas.microsoft.com/office/drawing/2014/main" id="{8F75B989-7096-97B9-3038-2A4493AF9920}"/>
                </a:ext>
              </a:extLst>
            </p:cNvPr>
            <p:cNvSpPr/>
            <p:nvPr userDrawn="1"/>
          </p:nvSpPr>
          <p:spPr>
            <a:xfrm>
              <a:off x="-3603587" y="26388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4" name="Rechthoek 23">
              <a:extLst>
                <a:ext uri="{FF2B5EF4-FFF2-40B4-BE49-F238E27FC236}">
                  <a16:creationId xmlns:a16="http://schemas.microsoft.com/office/drawing/2014/main" id="{C507B2FB-DC3B-FF65-EAFB-C102BFDE5898}"/>
                </a:ext>
              </a:extLst>
            </p:cNvPr>
            <p:cNvSpPr/>
            <p:nvPr userDrawn="1"/>
          </p:nvSpPr>
          <p:spPr>
            <a:xfrm>
              <a:off x="-3319415" y="2638809"/>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image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‘Send to back’</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5" name="Ovaal 24">
              <a:extLst>
                <a:ext uri="{FF2B5EF4-FFF2-40B4-BE49-F238E27FC236}">
                  <a16:creationId xmlns:a16="http://schemas.microsoft.com/office/drawing/2014/main" id="{F1B6D132-CE30-7D55-04B1-7B8AAF73DC9D}"/>
                </a:ext>
              </a:extLst>
            </p:cNvPr>
            <p:cNvSpPr/>
            <p:nvPr userDrawn="1"/>
          </p:nvSpPr>
          <p:spPr>
            <a:xfrm>
              <a:off x="-3603587" y="381706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6" name="Rechthoek 25">
              <a:extLst>
                <a:ext uri="{FF2B5EF4-FFF2-40B4-BE49-F238E27FC236}">
                  <a16:creationId xmlns:a16="http://schemas.microsoft.com/office/drawing/2014/main" id="{EF6F9B5C-DE84-BD42-543A-5EF957944CF9}"/>
                </a:ext>
              </a:extLst>
            </p:cNvPr>
            <p:cNvSpPr/>
            <p:nvPr userDrawn="1"/>
          </p:nvSpPr>
          <p:spPr>
            <a:xfrm>
              <a:off x="-3319415" y="3817067"/>
              <a:ext cx="294408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27" name="Groep 26">
              <a:extLst>
                <a:ext uri="{FF2B5EF4-FFF2-40B4-BE49-F238E27FC236}">
                  <a16:creationId xmlns:a16="http://schemas.microsoft.com/office/drawing/2014/main" id="{C7223F72-3B2F-DDCA-7C2E-028CE1B70918}"/>
                </a:ext>
              </a:extLst>
            </p:cNvPr>
            <p:cNvGrpSpPr/>
            <p:nvPr userDrawn="1"/>
          </p:nvGrpSpPr>
          <p:grpSpPr>
            <a:xfrm>
              <a:off x="-3314821" y="3054865"/>
              <a:ext cx="1558053" cy="563933"/>
              <a:chOff x="-3314821" y="2981448"/>
              <a:chExt cx="1558053" cy="563933"/>
            </a:xfrm>
          </p:grpSpPr>
          <p:sp>
            <p:nvSpPr>
              <p:cNvPr id="65" name="Rechthoek 64">
                <a:extLst>
                  <a:ext uri="{FF2B5EF4-FFF2-40B4-BE49-F238E27FC236}">
                    <a16:creationId xmlns:a16="http://schemas.microsoft.com/office/drawing/2014/main" id="{0E6854CC-AB8D-66AB-52DA-959D29433257}"/>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66" name="Rechthoek 65">
                <a:extLst>
                  <a:ext uri="{FF2B5EF4-FFF2-40B4-BE49-F238E27FC236}">
                    <a16:creationId xmlns:a16="http://schemas.microsoft.com/office/drawing/2014/main" id="{B9F62523-6246-911F-CD90-2350553EC9CB}"/>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67" name="Tekstvak 66">
                <a:extLst>
                  <a:ext uri="{FF2B5EF4-FFF2-40B4-BE49-F238E27FC236}">
                    <a16:creationId xmlns:a16="http://schemas.microsoft.com/office/drawing/2014/main" id="{C4045DCD-238E-A623-DDDA-803092530914}"/>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front</a:t>
                </a:r>
              </a:p>
            </p:txBody>
          </p:sp>
          <p:sp>
            <p:nvSpPr>
              <p:cNvPr id="68" name="Tekstvak 67">
                <a:extLst>
                  <a:ext uri="{FF2B5EF4-FFF2-40B4-BE49-F238E27FC236}">
                    <a16:creationId xmlns:a16="http://schemas.microsoft.com/office/drawing/2014/main" id="{41847825-0A19-76A2-16D6-051911D3A7CC}"/>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back</a:t>
                </a:r>
              </a:p>
            </p:txBody>
          </p:sp>
          <p:sp>
            <p:nvSpPr>
              <p:cNvPr id="69" name="Vrije vorm: vorm 68">
                <a:extLst>
                  <a:ext uri="{FF2B5EF4-FFF2-40B4-BE49-F238E27FC236}">
                    <a16:creationId xmlns:a16="http://schemas.microsoft.com/office/drawing/2014/main" id="{DEFFC83E-362F-0766-DAC3-5A3D76DEEE7C}"/>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70" name="Gelijkbenige driehoek 69">
                <a:extLst>
                  <a:ext uri="{FF2B5EF4-FFF2-40B4-BE49-F238E27FC236}">
                    <a16:creationId xmlns:a16="http://schemas.microsoft.com/office/drawing/2014/main" id="{D83215C3-6DAA-FC2E-08AC-59534812FD6D}"/>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71" name="Groep 70">
                <a:extLst>
                  <a:ext uri="{FF2B5EF4-FFF2-40B4-BE49-F238E27FC236}">
                    <a16:creationId xmlns:a16="http://schemas.microsoft.com/office/drawing/2014/main" id="{60D0D8D4-4840-6D57-DE97-640E2B71613A}"/>
                  </a:ext>
                </a:extLst>
              </p:cNvPr>
              <p:cNvGrpSpPr/>
              <p:nvPr userDrawn="1"/>
            </p:nvGrpSpPr>
            <p:grpSpPr>
              <a:xfrm>
                <a:off x="-3257052" y="3032066"/>
                <a:ext cx="182309" cy="163794"/>
                <a:chOff x="12832541" y="3162395"/>
                <a:chExt cx="219532" cy="197236"/>
              </a:xfrm>
            </p:grpSpPr>
            <p:sp>
              <p:nvSpPr>
                <p:cNvPr id="76" name="Rechthoek 75">
                  <a:extLst>
                    <a:ext uri="{FF2B5EF4-FFF2-40B4-BE49-F238E27FC236}">
                      <a16:creationId xmlns:a16="http://schemas.microsoft.com/office/drawing/2014/main" id="{438C57B6-4068-F6DB-BE08-DBE37C754AA7}"/>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7" name="Rechthoek 76">
                  <a:extLst>
                    <a:ext uri="{FF2B5EF4-FFF2-40B4-BE49-F238E27FC236}">
                      <a16:creationId xmlns:a16="http://schemas.microsoft.com/office/drawing/2014/main" id="{E3B5FAC6-523A-9D2E-F130-64E7BE0F1282}"/>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8" name="Rechthoek 77">
                  <a:extLst>
                    <a:ext uri="{FF2B5EF4-FFF2-40B4-BE49-F238E27FC236}">
                      <a16:creationId xmlns:a16="http://schemas.microsoft.com/office/drawing/2014/main" id="{814ED78B-BA23-AE31-2579-FD1B5CEED606}"/>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nvGrpSpPr>
              <p:cNvPr id="72" name="Groep 71">
                <a:extLst>
                  <a:ext uri="{FF2B5EF4-FFF2-40B4-BE49-F238E27FC236}">
                    <a16:creationId xmlns:a16="http://schemas.microsoft.com/office/drawing/2014/main" id="{91FB530E-6027-A6F6-DCCF-ED1A6BF330D7}"/>
                  </a:ext>
                </a:extLst>
              </p:cNvPr>
              <p:cNvGrpSpPr/>
              <p:nvPr userDrawn="1"/>
            </p:nvGrpSpPr>
            <p:grpSpPr>
              <a:xfrm>
                <a:off x="-3257053" y="3276580"/>
                <a:ext cx="182309" cy="163794"/>
                <a:chOff x="12832541" y="3162395"/>
                <a:chExt cx="219532" cy="197236"/>
              </a:xfrm>
            </p:grpSpPr>
            <p:sp>
              <p:nvSpPr>
                <p:cNvPr id="73" name="Rechthoek 72">
                  <a:extLst>
                    <a:ext uri="{FF2B5EF4-FFF2-40B4-BE49-F238E27FC236}">
                      <a16:creationId xmlns:a16="http://schemas.microsoft.com/office/drawing/2014/main" id="{9308564A-04EF-29B2-6546-558F2DF32AA0}"/>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4" name="Rechthoek 73">
                  <a:extLst>
                    <a:ext uri="{FF2B5EF4-FFF2-40B4-BE49-F238E27FC236}">
                      <a16:creationId xmlns:a16="http://schemas.microsoft.com/office/drawing/2014/main" id="{A916F82D-2FA9-A220-80EA-5FE020B66C70}"/>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5" name="Rechthoek 74">
                  <a:extLst>
                    <a:ext uri="{FF2B5EF4-FFF2-40B4-BE49-F238E27FC236}">
                      <a16:creationId xmlns:a16="http://schemas.microsoft.com/office/drawing/2014/main" id="{5D896874-187A-61D9-F96B-CA41875D0C48}"/>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sp>
          <p:nvSpPr>
            <p:cNvPr id="28" name="Ovaal 27">
              <a:extLst>
                <a:ext uri="{FF2B5EF4-FFF2-40B4-BE49-F238E27FC236}">
                  <a16:creationId xmlns:a16="http://schemas.microsoft.com/office/drawing/2014/main" id="{0E473E70-93CD-22D0-DD9B-43383074D353}"/>
                </a:ext>
              </a:extLst>
            </p:cNvPr>
            <p:cNvSpPr/>
            <p:nvPr userDrawn="1"/>
          </p:nvSpPr>
          <p:spPr>
            <a:xfrm>
              <a:off x="-3603587" y="18111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9" name="Rechthoek 28">
              <a:extLst>
                <a:ext uri="{FF2B5EF4-FFF2-40B4-BE49-F238E27FC236}">
                  <a16:creationId xmlns:a16="http://schemas.microsoft.com/office/drawing/2014/main" id="{41F2ECBA-8E14-AAB0-975C-9B7DC969CA2B}"/>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30" name="Rechthoek 29">
              <a:extLst>
                <a:ext uri="{FF2B5EF4-FFF2-40B4-BE49-F238E27FC236}">
                  <a16:creationId xmlns:a16="http://schemas.microsoft.com/office/drawing/2014/main" id="{5EF087F5-D56F-D65C-BDA4-C27AAD662367}"/>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31" name="Groep 30">
              <a:extLst>
                <a:ext uri="{FF2B5EF4-FFF2-40B4-BE49-F238E27FC236}">
                  <a16:creationId xmlns:a16="http://schemas.microsoft.com/office/drawing/2014/main" id="{C74B3E2D-9B50-8A3A-0029-2271304AED17}"/>
                </a:ext>
              </a:extLst>
            </p:cNvPr>
            <p:cNvGrpSpPr/>
            <p:nvPr userDrawn="1"/>
          </p:nvGrpSpPr>
          <p:grpSpPr>
            <a:xfrm>
              <a:off x="-3426605" y="4716809"/>
              <a:ext cx="514284" cy="506545"/>
              <a:chOff x="12617641" y="3403239"/>
              <a:chExt cx="752963" cy="741634"/>
            </a:xfrm>
          </p:grpSpPr>
          <p:grpSp>
            <p:nvGrpSpPr>
              <p:cNvPr id="49" name="Groep 48">
                <a:extLst>
                  <a:ext uri="{FF2B5EF4-FFF2-40B4-BE49-F238E27FC236}">
                    <a16:creationId xmlns:a16="http://schemas.microsoft.com/office/drawing/2014/main" id="{C865EA9F-C792-978D-24AE-461B0C27C426}"/>
                  </a:ext>
                </a:extLst>
              </p:cNvPr>
              <p:cNvGrpSpPr/>
              <p:nvPr userDrawn="1"/>
            </p:nvGrpSpPr>
            <p:grpSpPr>
              <a:xfrm>
                <a:off x="12771530" y="3403239"/>
                <a:ext cx="467176" cy="448491"/>
                <a:chOff x="12782157" y="3403239"/>
                <a:chExt cx="467176" cy="448491"/>
              </a:xfrm>
            </p:grpSpPr>
            <p:grpSp>
              <p:nvGrpSpPr>
                <p:cNvPr id="52" name="Groep 51">
                  <a:extLst>
                    <a:ext uri="{FF2B5EF4-FFF2-40B4-BE49-F238E27FC236}">
                      <a16:creationId xmlns:a16="http://schemas.microsoft.com/office/drawing/2014/main" id="{0A845A87-3066-3A03-AEB0-086EF3BD4A02}"/>
                    </a:ext>
                  </a:extLst>
                </p:cNvPr>
                <p:cNvGrpSpPr/>
                <p:nvPr userDrawn="1"/>
              </p:nvGrpSpPr>
              <p:grpSpPr>
                <a:xfrm>
                  <a:off x="12782157" y="3403239"/>
                  <a:ext cx="412976" cy="396132"/>
                  <a:chOff x="13554906" y="3320109"/>
                  <a:chExt cx="443917" cy="425811"/>
                </a:xfrm>
              </p:grpSpPr>
              <p:grpSp>
                <p:nvGrpSpPr>
                  <p:cNvPr id="59" name="Groep 58">
                    <a:extLst>
                      <a:ext uri="{FF2B5EF4-FFF2-40B4-BE49-F238E27FC236}">
                        <a16:creationId xmlns:a16="http://schemas.microsoft.com/office/drawing/2014/main" id="{200BCA4E-942C-B22E-E7DB-F2D855078899}"/>
                      </a:ext>
                    </a:extLst>
                  </p:cNvPr>
                  <p:cNvGrpSpPr/>
                  <p:nvPr userDrawn="1"/>
                </p:nvGrpSpPr>
                <p:grpSpPr>
                  <a:xfrm>
                    <a:off x="13554906" y="3320109"/>
                    <a:ext cx="443917" cy="425811"/>
                    <a:chOff x="12909684" y="1276143"/>
                    <a:chExt cx="443917" cy="425811"/>
                  </a:xfrm>
                </p:grpSpPr>
                <p:sp>
                  <p:nvSpPr>
                    <p:cNvPr id="62" name="Rechthoek 61">
                      <a:extLst>
                        <a:ext uri="{FF2B5EF4-FFF2-40B4-BE49-F238E27FC236}">
                          <a16:creationId xmlns:a16="http://schemas.microsoft.com/office/drawing/2014/main" id="{91D7E52B-2554-9283-527F-A0EBDD6E84EB}"/>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63" name="Rechthoek 62">
                      <a:extLst>
                        <a:ext uri="{FF2B5EF4-FFF2-40B4-BE49-F238E27FC236}">
                          <a16:creationId xmlns:a16="http://schemas.microsoft.com/office/drawing/2014/main" id="{05AEFB40-7431-FE5A-4725-2760C174E95B}"/>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64" name="Ovaal 63">
                      <a:extLst>
                        <a:ext uri="{FF2B5EF4-FFF2-40B4-BE49-F238E27FC236}">
                          <a16:creationId xmlns:a16="http://schemas.microsoft.com/office/drawing/2014/main" id="{FAF0F998-6570-36DB-2E26-8A224C9AD038}"/>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60" name="Afbeelding 59">
                    <a:extLst>
                      <a:ext uri="{FF2B5EF4-FFF2-40B4-BE49-F238E27FC236}">
                        <a16:creationId xmlns:a16="http://schemas.microsoft.com/office/drawing/2014/main" id="{148053B1-4CB2-132F-A540-EC9A560DB2B2}"/>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61" name="Afbeelding 60">
                    <a:extLst>
                      <a:ext uri="{FF2B5EF4-FFF2-40B4-BE49-F238E27FC236}">
                        <a16:creationId xmlns:a16="http://schemas.microsoft.com/office/drawing/2014/main" id="{DC54D653-64A2-B113-CAA2-436585BEBC77}"/>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53" name="Groep 52">
                  <a:extLst>
                    <a:ext uri="{FF2B5EF4-FFF2-40B4-BE49-F238E27FC236}">
                      <a16:creationId xmlns:a16="http://schemas.microsoft.com/office/drawing/2014/main" id="{7E04B4D3-79C8-BAAC-6B56-36D30FC74C4C}"/>
                    </a:ext>
                  </a:extLst>
                </p:cNvPr>
                <p:cNvGrpSpPr/>
                <p:nvPr userDrawn="1"/>
              </p:nvGrpSpPr>
              <p:grpSpPr>
                <a:xfrm>
                  <a:off x="13103513" y="3705268"/>
                  <a:ext cx="145820" cy="146462"/>
                  <a:chOff x="13096169" y="3602278"/>
                  <a:chExt cx="145820" cy="146462"/>
                </a:xfrm>
              </p:grpSpPr>
              <p:sp>
                <p:nvSpPr>
                  <p:cNvPr id="57" name="Rechthoek 56">
                    <a:extLst>
                      <a:ext uri="{FF2B5EF4-FFF2-40B4-BE49-F238E27FC236}">
                        <a16:creationId xmlns:a16="http://schemas.microsoft.com/office/drawing/2014/main" id="{ED1F9E12-10B5-769D-5713-E7CCB0463FC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58" name="Rechthoek 57">
                    <a:extLst>
                      <a:ext uri="{FF2B5EF4-FFF2-40B4-BE49-F238E27FC236}">
                        <a16:creationId xmlns:a16="http://schemas.microsoft.com/office/drawing/2014/main" id="{50D76793-148A-B33A-1359-05D7486E522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54" name="Groep 53">
                  <a:extLst>
                    <a:ext uri="{FF2B5EF4-FFF2-40B4-BE49-F238E27FC236}">
                      <a16:creationId xmlns:a16="http://schemas.microsoft.com/office/drawing/2014/main" id="{36ECFE46-FEC1-E69F-A98F-7D75E4F0ABBA}"/>
                    </a:ext>
                  </a:extLst>
                </p:cNvPr>
                <p:cNvGrpSpPr/>
                <p:nvPr userDrawn="1"/>
              </p:nvGrpSpPr>
              <p:grpSpPr>
                <a:xfrm rot="10800000">
                  <a:off x="13061402" y="3665637"/>
                  <a:ext cx="145820" cy="146462"/>
                  <a:chOff x="13096169" y="3602278"/>
                  <a:chExt cx="145820" cy="146462"/>
                </a:xfrm>
              </p:grpSpPr>
              <p:sp>
                <p:nvSpPr>
                  <p:cNvPr id="55" name="Rechthoek 54">
                    <a:extLst>
                      <a:ext uri="{FF2B5EF4-FFF2-40B4-BE49-F238E27FC236}">
                        <a16:creationId xmlns:a16="http://schemas.microsoft.com/office/drawing/2014/main" id="{31D50F45-6BAD-1CD4-DEB3-8C6580F8853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56" name="Rechthoek 55">
                    <a:extLst>
                      <a:ext uri="{FF2B5EF4-FFF2-40B4-BE49-F238E27FC236}">
                        <a16:creationId xmlns:a16="http://schemas.microsoft.com/office/drawing/2014/main" id="{3B547143-3269-3065-0FC5-01B8C46B248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50" name="Rechthoek 49">
                <a:extLst>
                  <a:ext uri="{FF2B5EF4-FFF2-40B4-BE49-F238E27FC236}">
                    <a16:creationId xmlns:a16="http://schemas.microsoft.com/office/drawing/2014/main" id="{A0313EFD-60A8-6A8D-F430-4439A113E47B}"/>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51" name="Gelijkbenige driehoek 50">
                <a:extLst>
                  <a:ext uri="{FF2B5EF4-FFF2-40B4-BE49-F238E27FC236}">
                    <a16:creationId xmlns:a16="http://schemas.microsoft.com/office/drawing/2014/main" id="{110036C1-0D8E-8B42-361C-174148E3A61F}"/>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32" name="Rechthoek 31">
              <a:extLst>
                <a:ext uri="{FF2B5EF4-FFF2-40B4-BE49-F238E27FC236}">
                  <a16:creationId xmlns:a16="http://schemas.microsoft.com/office/drawing/2014/main" id="{160A4278-5374-BD21-3578-4FB32517CD6C}"/>
                </a:ext>
              </a:extLst>
            </p:cNvPr>
            <p:cNvSpPr/>
            <p:nvPr userDrawn="1"/>
          </p:nvSpPr>
          <p:spPr>
            <a:xfrm>
              <a:off x="-3786165" y="540892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33" name="ICOON_info">
              <a:extLst>
                <a:ext uri="{FF2B5EF4-FFF2-40B4-BE49-F238E27FC236}">
                  <a16:creationId xmlns:a16="http://schemas.microsoft.com/office/drawing/2014/main" id="{4D96DA13-4DAD-8584-EADF-701ACBAC6761}"/>
                </a:ext>
              </a:extLst>
            </p:cNvPr>
            <p:cNvGrpSpPr/>
            <p:nvPr userDrawn="1"/>
          </p:nvGrpSpPr>
          <p:grpSpPr>
            <a:xfrm>
              <a:off x="-376736" y="5282697"/>
              <a:ext cx="283685" cy="283685"/>
              <a:chOff x="-510741" y="5913713"/>
              <a:chExt cx="267555" cy="267555"/>
            </a:xfrm>
          </p:grpSpPr>
          <p:sp>
            <p:nvSpPr>
              <p:cNvPr id="47" name="Ovaal 46">
                <a:extLst>
                  <a:ext uri="{FF2B5EF4-FFF2-40B4-BE49-F238E27FC236}">
                    <a16:creationId xmlns:a16="http://schemas.microsoft.com/office/drawing/2014/main" id="{8FE3F926-9E65-DE46-68FF-2D39350B4783}"/>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48" name="Graphic 163" descr="Informatie">
                <a:extLst>
                  <a:ext uri="{FF2B5EF4-FFF2-40B4-BE49-F238E27FC236}">
                    <a16:creationId xmlns:a16="http://schemas.microsoft.com/office/drawing/2014/main" id="{F2E65EF4-CEE6-D145-764F-E57405CF61AC}"/>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34" name="Groep 33">
              <a:extLst>
                <a:ext uri="{FF2B5EF4-FFF2-40B4-BE49-F238E27FC236}">
                  <a16:creationId xmlns:a16="http://schemas.microsoft.com/office/drawing/2014/main" id="{49DD52A1-898D-9FDA-EF55-1A0086D1B4C3}"/>
                </a:ext>
              </a:extLst>
            </p:cNvPr>
            <p:cNvGrpSpPr/>
            <p:nvPr userDrawn="1"/>
          </p:nvGrpSpPr>
          <p:grpSpPr>
            <a:xfrm>
              <a:off x="-938434" y="5546300"/>
              <a:ext cx="627798" cy="576693"/>
              <a:chOff x="-938434" y="4570310"/>
              <a:chExt cx="627798" cy="576693"/>
            </a:xfrm>
          </p:grpSpPr>
          <p:grpSp>
            <p:nvGrpSpPr>
              <p:cNvPr id="42" name="Inspireren">
                <a:extLst>
                  <a:ext uri="{FF2B5EF4-FFF2-40B4-BE49-F238E27FC236}">
                    <a16:creationId xmlns:a16="http://schemas.microsoft.com/office/drawing/2014/main" id="{A94209F5-2B67-1479-083D-3ADE1755F4AB}"/>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44" name="Freeform 12">
                  <a:extLst>
                    <a:ext uri="{FF2B5EF4-FFF2-40B4-BE49-F238E27FC236}">
                      <a16:creationId xmlns:a16="http://schemas.microsoft.com/office/drawing/2014/main" id="{4D877333-47EA-79A1-BF4B-7F4951A1E05F}"/>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45" name="Freeform 13">
                  <a:extLst>
                    <a:ext uri="{FF2B5EF4-FFF2-40B4-BE49-F238E27FC236}">
                      <a16:creationId xmlns:a16="http://schemas.microsoft.com/office/drawing/2014/main" id="{C1B8F37B-5CDC-0D0F-90F7-8ACB9FA80D4B}"/>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46" name="Freeform 14">
                  <a:extLst>
                    <a:ext uri="{FF2B5EF4-FFF2-40B4-BE49-F238E27FC236}">
                      <a16:creationId xmlns:a16="http://schemas.microsoft.com/office/drawing/2014/main" id="{E46EEE15-BC47-E60C-44FC-B6A5D773FBE6}"/>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43" name="Tekstvak 42">
                <a:extLst>
                  <a:ext uri="{FF2B5EF4-FFF2-40B4-BE49-F238E27FC236}">
                    <a16:creationId xmlns:a16="http://schemas.microsoft.com/office/drawing/2014/main" id="{2A8516BF-F109-482E-38A8-64943B9B28DC}"/>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35" name="Groep 34">
              <a:extLst>
                <a:ext uri="{FF2B5EF4-FFF2-40B4-BE49-F238E27FC236}">
                  <a16:creationId xmlns:a16="http://schemas.microsoft.com/office/drawing/2014/main" id="{546E12C2-1784-2D44-E6C8-3D1A1BD02624}"/>
                </a:ext>
              </a:extLst>
            </p:cNvPr>
            <p:cNvGrpSpPr/>
            <p:nvPr userDrawn="1"/>
          </p:nvGrpSpPr>
          <p:grpSpPr>
            <a:xfrm>
              <a:off x="-3365484" y="1226982"/>
              <a:ext cx="446937" cy="406485"/>
              <a:chOff x="-3563526" y="1409294"/>
              <a:chExt cx="354190" cy="322133"/>
            </a:xfrm>
          </p:grpSpPr>
          <p:grpSp>
            <p:nvGrpSpPr>
              <p:cNvPr id="36" name="Groep 35">
                <a:extLst>
                  <a:ext uri="{FF2B5EF4-FFF2-40B4-BE49-F238E27FC236}">
                    <a16:creationId xmlns:a16="http://schemas.microsoft.com/office/drawing/2014/main" id="{5E9F53E1-34E0-D268-E24F-F25129899F59}"/>
                  </a:ext>
                </a:extLst>
              </p:cNvPr>
              <p:cNvGrpSpPr/>
              <p:nvPr userDrawn="1"/>
            </p:nvGrpSpPr>
            <p:grpSpPr>
              <a:xfrm>
                <a:off x="-3499992" y="1409294"/>
                <a:ext cx="225195" cy="195499"/>
                <a:chOff x="8987389" y="1361199"/>
                <a:chExt cx="2200275" cy="1914525"/>
              </a:xfrm>
            </p:grpSpPr>
            <p:sp>
              <p:nvSpPr>
                <p:cNvPr id="38" name="Vrije vorm: vorm 37">
                  <a:extLst>
                    <a:ext uri="{FF2B5EF4-FFF2-40B4-BE49-F238E27FC236}">
                      <a16:creationId xmlns:a16="http://schemas.microsoft.com/office/drawing/2014/main" id="{7E234596-2E4E-7F63-E423-65C33D1DAE0C}"/>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39" name="Groep 38">
                  <a:extLst>
                    <a:ext uri="{FF2B5EF4-FFF2-40B4-BE49-F238E27FC236}">
                      <a16:creationId xmlns:a16="http://schemas.microsoft.com/office/drawing/2014/main" id="{3A33A841-7BE3-9D3E-B3CB-9B92097AA9FC}"/>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40" name="Vrije vorm: vorm 39">
                    <a:extLst>
                      <a:ext uri="{FF2B5EF4-FFF2-40B4-BE49-F238E27FC236}">
                        <a16:creationId xmlns:a16="http://schemas.microsoft.com/office/drawing/2014/main" id="{D6D4C616-FB00-9E26-5E98-5114D4833673}"/>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41" name="Vrije vorm: vorm 40">
                    <a:extLst>
                      <a:ext uri="{FF2B5EF4-FFF2-40B4-BE49-F238E27FC236}">
                        <a16:creationId xmlns:a16="http://schemas.microsoft.com/office/drawing/2014/main" id="{694011EF-18B0-1F74-D456-D3014A567708}"/>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37" name="Tekstvak 36">
                <a:extLst>
                  <a:ext uri="{FF2B5EF4-FFF2-40B4-BE49-F238E27FC236}">
                    <a16:creationId xmlns:a16="http://schemas.microsoft.com/office/drawing/2014/main" id="{4792C8E4-BBF6-BDAD-4E9E-F58FC9813251}"/>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
        <p:nvSpPr>
          <p:cNvPr id="88" name="Tijdelijke aanduiding voor tekst 15">
            <a:extLst>
              <a:ext uri="{FF2B5EF4-FFF2-40B4-BE49-F238E27FC236}">
                <a16:creationId xmlns:a16="http://schemas.microsoft.com/office/drawing/2014/main" id="{0023AFB6-1403-A4C1-716C-051E9599D791}"/>
              </a:ext>
            </a:extLst>
          </p:cNvPr>
          <p:cNvSpPr>
            <a:spLocks noGrp="1"/>
          </p:cNvSpPr>
          <p:nvPr>
            <p:ph type="body" sz="quarter" idx="18" hasCustomPrompt="1"/>
          </p:nvPr>
        </p:nvSpPr>
        <p:spPr>
          <a:xfrm>
            <a:off x="718947" y="722313"/>
            <a:ext cx="1594247" cy="812512"/>
          </a:xfrm>
          <a:blipFill>
            <a:blip r:embed="rId4"/>
            <a:stretch>
              <a:fillRect/>
            </a:stretch>
          </a:blipFill>
        </p:spPr>
        <p:txBody>
          <a:bodyPr/>
          <a:lstStyle>
            <a:lvl1pPr marL="0" indent="0">
              <a:buNone/>
              <a:defRPr sz="100"/>
            </a:lvl1pPr>
          </a:lstStyle>
          <a:p>
            <a:pPr lvl="0"/>
            <a:r>
              <a:rPr lang="en-GB" dirty="0"/>
              <a:t> </a:t>
            </a:r>
          </a:p>
        </p:txBody>
      </p:sp>
      <p:sp>
        <p:nvSpPr>
          <p:cNvPr id="80" name="Tijdelijke aanduiding voor datum 3">
            <a:extLst>
              <a:ext uri="{FF2B5EF4-FFF2-40B4-BE49-F238E27FC236}">
                <a16:creationId xmlns:a16="http://schemas.microsoft.com/office/drawing/2014/main" id="{D410F314-1D67-A031-C451-797022B4925A}"/>
              </a:ext>
            </a:extLst>
          </p:cNvPr>
          <p:cNvSpPr>
            <a:spLocks noGrp="1"/>
          </p:cNvSpPr>
          <p:nvPr>
            <p:ph type="dt" sz="half" idx="2"/>
          </p:nvPr>
        </p:nvSpPr>
        <p:spPr>
          <a:xfrm>
            <a:off x="8097679" y="5669589"/>
            <a:ext cx="2338417" cy="395785"/>
          </a:xfrm>
          <a:prstGeom prst="rect">
            <a:avLst/>
          </a:prstGeom>
        </p:spPr>
        <p:txBody>
          <a:bodyPr vert="horz" lIns="0" tIns="0" rIns="0" bIns="0" rtlCol="0" anchor="ctr">
            <a:noAutofit/>
          </a:bodyPr>
          <a:lstStyle>
            <a:lvl1pPr algn="l">
              <a:defRPr sz="1400">
                <a:solidFill>
                  <a:schemeClr val="bg1"/>
                </a:solidFill>
              </a:defRPr>
            </a:lvl1pPr>
          </a:lstStyle>
          <a:p>
            <a:fld id="{1D689034-9EBE-4E64-9111-A20F14D1C2AD}" type="datetime3">
              <a:rPr lang="en-GB" smtClean="0"/>
              <a:t>4 December, 2023</a:t>
            </a:fld>
            <a:endParaRPr lang="en-GB" dirty="0"/>
          </a:p>
        </p:txBody>
      </p:sp>
      <p:sp>
        <p:nvSpPr>
          <p:cNvPr id="7" name="Tijdelijke aanduiding voor titel 1">
            <a:extLst>
              <a:ext uri="{FF2B5EF4-FFF2-40B4-BE49-F238E27FC236}">
                <a16:creationId xmlns:a16="http://schemas.microsoft.com/office/drawing/2014/main" id="{A76CA5E7-D809-E5FC-B167-ECFE95C44EAC}"/>
              </a:ext>
            </a:extLst>
          </p:cNvPr>
          <p:cNvSpPr>
            <a:spLocks noGrp="1"/>
          </p:cNvSpPr>
          <p:nvPr>
            <p:ph type="title" hasCustomPrompt="1"/>
          </p:nvPr>
        </p:nvSpPr>
        <p:spPr>
          <a:xfrm>
            <a:off x="0" y="-367937"/>
            <a:ext cx="2086708" cy="342211"/>
          </a:xfrm>
          <a:prstGeom prst="rect">
            <a:avLst/>
          </a:prstGeom>
        </p:spPr>
        <p:txBody>
          <a:bodyPr vert="horz" lIns="0" tIns="0" rIns="0" bIns="0" rtlCol="0" anchor="t">
            <a:noAutofit/>
          </a:bodyPr>
          <a:lstStyle>
            <a:lvl1pPr>
              <a:defRPr sz="1600">
                <a:solidFill>
                  <a:schemeClr val="accent1"/>
                </a:solidFill>
              </a:defRPr>
            </a:lvl1pPr>
          </a:lstStyle>
          <a:p>
            <a:pPr algn="l"/>
            <a:r>
              <a:rPr lang="en-GB" sz="1600" b="1" cap="none" baseline="0" noProof="0" dirty="0">
                <a:solidFill>
                  <a:schemeClr val="accent1"/>
                </a:solidFill>
                <a:latin typeface="+mj-lt"/>
              </a:rPr>
              <a:t>Title slide #2</a:t>
            </a:r>
          </a:p>
        </p:txBody>
      </p:sp>
      <p:sp>
        <p:nvSpPr>
          <p:cNvPr id="9" name="Tijdelijke aanduiding voor tekst 8">
            <a:extLst>
              <a:ext uri="{FF2B5EF4-FFF2-40B4-BE49-F238E27FC236}">
                <a16:creationId xmlns:a16="http://schemas.microsoft.com/office/drawing/2014/main" id="{770BE926-BB45-F4B8-2FBE-77EFAF075D9C}"/>
              </a:ext>
            </a:extLst>
          </p:cNvPr>
          <p:cNvSpPr>
            <a:spLocks noGrp="1"/>
          </p:cNvSpPr>
          <p:nvPr>
            <p:ph type="body" sz="quarter" idx="19" hasCustomPrompt="1"/>
          </p:nvPr>
        </p:nvSpPr>
        <p:spPr>
          <a:xfrm>
            <a:off x="8097680" y="3446120"/>
            <a:ext cx="3240000" cy="1773202"/>
          </a:xfrm>
        </p:spPr>
        <p:txBody>
          <a:bodyPr anchor="b"/>
          <a:lstStyle>
            <a:lvl1pPr>
              <a:lnSpc>
                <a:spcPct val="80000"/>
              </a:lnSpc>
              <a:defRPr sz="4600" b="1" baseline="0">
                <a:solidFill>
                  <a:schemeClr val="bg1"/>
                </a:solidFill>
                <a:latin typeface="+mj-lt"/>
              </a:defRPr>
            </a:lvl1pPr>
          </a:lstStyle>
          <a:p>
            <a:r>
              <a:rPr lang="en-GB" dirty="0"/>
              <a:t>Place the title of the presentation</a:t>
            </a:r>
          </a:p>
        </p:txBody>
      </p:sp>
    </p:spTree>
    <p:extLst>
      <p:ext uri="{BB962C8B-B14F-4D97-AF65-F5344CB8AC3E}">
        <p14:creationId xmlns:p14="http://schemas.microsoft.com/office/powerpoint/2010/main" val="46965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1">
                                            <p:bg/>
                                          </p:spTgt>
                                        </p:tgtEl>
                                        <p:attrNameLst>
                                          <p:attrName>style.visibility</p:attrName>
                                        </p:attrNameLst>
                                      </p:cBhvr>
                                      <p:to>
                                        <p:strVal val="visible"/>
                                      </p:to>
                                    </p:set>
                                    <p:anim calcmode="lin" valueType="num">
                                      <p:cBhvr additive="base">
                                        <p:cTn id="7" dur="1250" fill="hold"/>
                                        <p:tgtEl>
                                          <p:spTgt spid="81">
                                            <p:bg/>
                                          </p:spTgt>
                                        </p:tgtEl>
                                        <p:attrNameLst>
                                          <p:attrName>ppt_x</p:attrName>
                                        </p:attrNameLst>
                                      </p:cBhvr>
                                      <p:tavLst>
                                        <p:tav tm="0">
                                          <p:val>
                                            <p:strVal val="1+#ppt_w/2"/>
                                          </p:val>
                                        </p:tav>
                                        <p:tav tm="100000">
                                          <p:val>
                                            <p:strVal val="#ppt_x"/>
                                          </p:val>
                                        </p:tav>
                                      </p:tavLst>
                                    </p:anim>
                                    <p:anim calcmode="lin" valueType="num">
                                      <p:cBhvr additive="base">
                                        <p:cTn id="8" dur="1250" fill="hold"/>
                                        <p:tgtEl>
                                          <p:spTgt spid="81">
                                            <p:bg/>
                                          </p:spTgt>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81">
                                            <p:txEl>
                                              <p:pRg st="0" end="0"/>
                                            </p:txEl>
                                          </p:spTgt>
                                        </p:tgtEl>
                                        <p:attrNameLst>
                                          <p:attrName>style.visibility</p:attrName>
                                        </p:attrNameLst>
                                      </p:cBhvr>
                                      <p:to>
                                        <p:strVal val="visible"/>
                                      </p:to>
                                    </p:set>
                                    <p:anim calcmode="lin" valueType="num">
                                      <p:cBhvr additive="base">
                                        <p:cTn id="11" dur="1250" fill="hold"/>
                                        <p:tgtEl>
                                          <p:spTgt spid="81">
                                            <p:txEl>
                                              <p:pRg st="0" end="0"/>
                                            </p:txEl>
                                          </p:spTgt>
                                        </p:tgtEl>
                                        <p:attrNameLst>
                                          <p:attrName>ppt_x</p:attrName>
                                        </p:attrNameLst>
                                      </p:cBhvr>
                                      <p:tavLst>
                                        <p:tav tm="0">
                                          <p:val>
                                            <p:strVal val="1+#ppt_w/2"/>
                                          </p:val>
                                        </p:tav>
                                        <p:tav tm="100000">
                                          <p:val>
                                            <p:strVal val="#ppt_x"/>
                                          </p:val>
                                        </p:tav>
                                      </p:tavLst>
                                    </p:anim>
                                    <p:anim calcmode="lin" valueType="num">
                                      <p:cBhvr additive="base">
                                        <p:cTn id="12" dur="1250" fill="hold"/>
                                        <p:tgtEl>
                                          <p:spTgt spid="81">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childTnLst>
                                </p:cTn>
                              </p:par>
                            </p:childTnLst>
                          </p:cTn>
                        </p:par>
                        <p:par>
                          <p:cTn id="17" fill="hold">
                            <p:stCondLst>
                              <p:cond delay="2250"/>
                            </p:stCondLst>
                            <p:childTnLst>
                              <p:par>
                                <p:cTn id="18" presetID="10" presetClass="entr" presetSubtype="0"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childTnLst>
                                </p:cTn>
                              </p:par>
                            </p:childTnLst>
                          </p:cTn>
                        </p:par>
                        <p:par>
                          <p:cTn id="21" fill="hold">
                            <p:stCondLst>
                              <p:cond delay="3250"/>
                            </p:stCondLst>
                            <p:childTnLst>
                              <p:par>
                                <p:cTn id="22" presetID="10" presetClass="entr" presetSubtype="0" fill="hold" grpId="0" nodeType="afterEffect">
                                  <p:stCondLst>
                                    <p:cond delay="0"/>
                                  </p:stCondLst>
                                  <p:childTnLst>
                                    <p:set>
                                      <p:cBhvr>
                                        <p:cTn id="23" dur="1" fill="hold">
                                          <p:stCondLst>
                                            <p:cond delay="0"/>
                                          </p:stCondLst>
                                        </p:cTn>
                                        <p:tgtEl>
                                          <p:spTgt spid="80">
                                            <p:txEl>
                                              <p:pRg st="0" end="0"/>
                                            </p:txEl>
                                          </p:spTgt>
                                        </p:tgtEl>
                                        <p:attrNameLst>
                                          <p:attrName>style.visibility</p:attrName>
                                        </p:attrNameLst>
                                      </p:cBhvr>
                                      <p:to>
                                        <p:strVal val="visible"/>
                                      </p:to>
                                    </p:set>
                                    <p:animEffect transition="in" filter="fade">
                                      <p:cBhvr>
                                        <p:cTn id="24" dur="1000"/>
                                        <p:tgtEl>
                                          <p:spTgt spid="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uiExpand="1" build="p" animBg="1">
        <p:tmplLst>
          <p:tmpl>
            <p:tnLst>
              <p:par>
                <p:cTn presetID="2" presetClass="entr" presetSubtype="2" decel="100000" fill="hold" nodeType="withEffect">
                  <p:stCondLst>
                    <p:cond delay="0"/>
                  </p:stCondLst>
                  <p:childTnLst>
                    <p:set>
                      <p:cBhvr>
                        <p:cTn dur="1" fill="hold">
                          <p:stCondLst>
                            <p:cond delay="0"/>
                          </p:stCondLst>
                        </p:cTn>
                        <p:tgtEl>
                          <p:spTgt spid="81"/>
                        </p:tgtEl>
                        <p:attrNameLst>
                          <p:attrName>style.visibility</p:attrName>
                        </p:attrNameLst>
                      </p:cBhvr>
                      <p:to>
                        <p:strVal val="visible"/>
                      </p:to>
                    </p:set>
                    <p:anim calcmode="lin" valueType="num">
                      <p:cBhvr additive="base">
                        <p:cTn dur="1250" fill="hold"/>
                        <p:tgtEl>
                          <p:spTgt spid="81"/>
                        </p:tgtEl>
                        <p:attrNameLst>
                          <p:attrName>ppt_x</p:attrName>
                        </p:attrNameLst>
                      </p:cBhvr>
                      <p:tavLst>
                        <p:tav tm="0">
                          <p:val>
                            <p:strVal val="1+#ppt_w/2"/>
                          </p:val>
                        </p:tav>
                        <p:tav tm="100000">
                          <p:val>
                            <p:strVal val="#ppt_x"/>
                          </p:val>
                        </p:tav>
                      </p:tavLst>
                    </p:anim>
                    <p:anim calcmode="lin" valueType="num">
                      <p:cBhvr additive="base">
                        <p:cTn dur="1250" fill="hold"/>
                        <p:tgtEl>
                          <p:spTgt spid="81"/>
                        </p:tgtEl>
                        <p:attrNameLst>
                          <p:attrName>ppt_y</p:attrName>
                        </p:attrNameLst>
                      </p:cBhvr>
                      <p:tavLst>
                        <p:tav tm="0">
                          <p:val>
                            <p:strVal val="#ppt_y"/>
                          </p:val>
                        </p:tav>
                        <p:tav tm="100000">
                          <p:val>
                            <p:strVal val="#ppt_y"/>
                          </p:val>
                        </p:tav>
                      </p:tavLst>
                    </p:anim>
                  </p:childTnLst>
                </p:cTn>
              </p:par>
            </p:tnLst>
          </p:tmpl>
          <p:tmpl lvl="1">
            <p:tnLst>
              <p:par>
                <p:cTn presetID="2" presetClass="entr" presetSubtype="2" decel="100000" fill="hold" nodeType="withEffect">
                  <p:stCondLst>
                    <p:cond delay="0"/>
                  </p:stCondLst>
                  <p:childTnLst>
                    <p:set>
                      <p:cBhvr>
                        <p:cTn dur="1" fill="hold">
                          <p:stCondLst>
                            <p:cond delay="0"/>
                          </p:stCondLst>
                        </p:cTn>
                        <p:tgtEl>
                          <p:spTgt spid="81"/>
                        </p:tgtEl>
                        <p:attrNameLst>
                          <p:attrName>style.visibility</p:attrName>
                        </p:attrNameLst>
                      </p:cBhvr>
                      <p:to>
                        <p:strVal val="visible"/>
                      </p:to>
                    </p:set>
                    <p:anim calcmode="lin" valueType="num">
                      <p:cBhvr additive="base">
                        <p:cTn dur="1250" fill="hold"/>
                        <p:tgtEl>
                          <p:spTgt spid="81"/>
                        </p:tgtEl>
                        <p:attrNameLst>
                          <p:attrName>ppt_x</p:attrName>
                        </p:attrNameLst>
                      </p:cBhvr>
                      <p:tavLst>
                        <p:tav tm="0">
                          <p:val>
                            <p:strVal val="1+#ppt_w/2"/>
                          </p:val>
                        </p:tav>
                        <p:tav tm="100000">
                          <p:val>
                            <p:strVal val="#ppt_x"/>
                          </p:val>
                        </p:tav>
                      </p:tavLst>
                    </p:anim>
                    <p:anim calcmode="lin" valueType="num">
                      <p:cBhvr additive="base">
                        <p:cTn dur="1250" fill="hold"/>
                        <p:tgtEl>
                          <p:spTgt spid="81"/>
                        </p:tgtEl>
                        <p:attrNameLst>
                          <p:attrName>ppt_y</p:attrName>
                        </p:attrNameLst>
                      </p:cBhvr>
                      <p:tavLst>
                        <p:tav tm="0">
                          <p:val>
                            <p:strVal val="#ppt_y"/>
                          </p:val>
                        </p:tav>
                        <p:tav tm="100000">
                          <p:val>
                            <p:strVal val="#ppt_y"/>
                          </p:val>
                        </p:tav>
                      </p:tavLst>
                    </p:anim>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P spid="80" grpId="0" build="p"/>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1x">
    <p:spTree>
      <p:nvGrpSpPr>
        <p:cNvPr id="1" name=""/>
        <p:cNvGrpSpPr/>
        <p:nvPr/>
      </p:nvGrpSpPr>
      <p:grpSpPr>
        <a:xfrm>
          <a:off x="0" y="0"/>
          <a:ext cx="0" cy="0"/>
          <a:chOff x="0" y="0"/>
          <a:chExt cx="0" cy="0"/>
        </a:xfrm>
      </p:grpSpPr>
      <p:sp>
        <p:nvSpPr>
          <p:cNvPr id="11" name="Tijdelijke aanduiding voor tekst 10">
            <a:extLst>
              <a:ext uri="{FF2B5EF4-FFF2-40B4-BE49-F238E27FC236}">
                <a16:creationId xmlns:a16="http://schemas.microsoft.com/office/drawing/2014/main" id="{3C52A962-EFBC-1EA0-C4C7-9CF449A3B3DA}"/>
              </a:ext>
            </a:extLst>
          </p:cNvPr>
          <p:cNvSpPr txBox="1">
            <a:spLocks/>
          </p:cNvSpPr>
          <p:nvPr userDrawn="1"/>
        </p:nvSpPr>
        <p:spPr>
          <a:xfrm>
            <a:off x="193040" y="225424"/>
            <a:ext cx="11805920" cy="6424295"/>
          </a:xfrm>
          <a:prstGeom prst="roundRect">
            <a:avLst>
              <a:gd name="adj" fmla="val 3563"/>
            </a:avLst>
          </a:prstGeom>
          <a:solidFill>
            <a:schemeClr val="accent1">
              <a:alpha val="20000"/>
            </a:schemeClr>
          </a:soli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SzPct val="110000"/>
              <a:buFont typeface="Calibri Light" panose="020F0302020204030204" pitchFamily="34" charset="0"/>
              <a:buNone/>
              <a:defRPr sz="100" kern="1200">
                <a:solidFill>
                  <a:schemeClr val="tx1"/>
                </a:solidFill>
                <a:latin typeface="+mn-lt"/>
                <a:ea typeface="+mn-ea"/>
                <a:cs typeface="+mn-cs"/>
              </a:defRPr>
            </a:lvl1pPr>
            <a:lvl2pPr marL="355600" indent="-177800" algn="l" defTabSz="914400" rtl="0" eaLnBrk="1" latinLnBrk="0" hangingPunct="1">
              <a:lnSpc>
                <a:spcPct val="90000"/>
              </a:lnSpc>
              <a:spcBef>
                <a:spcPts val="600"/>
              </a:spcBef>
              <a:spcAft>
                <a:spcPts val="600"/>
              </a:spcAft>
              <a:buClr>
                <a:schemeClr val="tx2"/>
              </a:buClr>
              <a:buFont typeface="Arial" panose="020B0604020202020204" pitchFamily="34" charset="0"/>
              <a:buChar char="•"/>
              <a:tabLst/>
              <a:defRPr sz="1600" kern="1200">
                <a:solidFill>
                  <a:schemeClr val="tx1"/>
                </a:solidFill>
                <a:latin typeface="+mn-lt"/>
                <a:ea typeface="+mn-ea"/>
                <a:cs typeface="+mn-cs"/>
              </a:defRPr>
            </a:lvl2pPr>
            <a:lvl3pPr marL="531813" indent="-176213" algn="l" defTabSz="914400" rtl="0" eaLnBrk="1" latinLnBrk="0" hangingPunct="1">
              <a:lnSpc>
                <a:spcPct val="90000"/>
              </a:lnSpc>
              <a:spcBef>
                <a:spcPts val="600"/>
              </a:spcBef>
              <a:spcAft>
                <a:spcPts val="600"/>
              </a:spcAft>
              <a:buClr>
                <a:schemeClr val="tx2"/>
              </a:buClr>
              <a:buFont typeface="Calibri Light" panose="020F0302020204030204" pitchFamily="34"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5"/>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2"/>
                </a:solidFill>
                <a:latin typeface="+mj-lt"/>
                <a:ea typeface="+mn-ea"/>
                <a:cs typeface="+mn-cs"/>
              </a:defRPr>
            </a:lvl6pPr>
            <a:lvl7pPr marL="342900" indent="-342900" algn="l" defTabSz="914400" rtl="0" eaLnBrk="1" latinLnBrk="0" hangingPunct="1">
              <a:lnSpc>
                <a:spcPct val="90000"/>
              </a:lnSpc>
              <a:spcBef>
                <a:spcPts val="600"/>
              </a:spcBef>
              <a:spcAft>
                <a:spcPts val="600"/>
              </a:spcAft>
              <a:buClr>
                <a:schemeClr val="tx2"/>
              </a:buClr>
              <a:buFont typeface="+mj-lt"/>
              <a:buAutoNum type="arabicPeriod"/>
              <a:tabLst/>
              <a:defRPr sz="1600" kern="1200">
                <a:solidFill>
                  <a:schemeClr val="tx1"/>
                </a:solidFill>
                <a:latin typeface="+mn-lt"/>
                <a:ea typeface="+mn-ea"/>
                <a:cs typeface="+mn-cs"/>
              </a:defRPr>
            </a:lvl7pPr>
            <a:lvl8pPr marL="342900" indent="-342900" algn="l" defTabSz="914400" rtl="0" eaLnBrk="1" latinLnBrk="0" hangingPunct="1">
              <a:lnSpc>
                <a:spcPct val="90000"/>
              </a:lnSpc>
              <a:spcBef>
                <a:spcPts val="600"/>
              </a:spcBef>
              <a:spcAft>
                <a:spcPts val="600"/>
              </a:spcAft>
              <a:buClr>
                <a:schemeClr val="tx2"/>
              </a:buClr>
              <a:buFont typeface="+mj-lt"/>
              <a:buAutoNum type="alphaLcPeriod"/>
              <a:defRPr sz="1600" kern="1200">
                <a:solidFill>
                  <a:schemeClr val="tx1"/>
                </a:solidFill>
                <a:latin typeface="+mn-lt"/>
                <a:ea typeface="+mn-ea"/>
                <a:cs typeface="+mn-cs"/>
              </a:defRPr>
            </a:lvl8pPr>
            <a:lvl9pPr marL="541338" indent="-180975" algn="l" defTabSz="914400" rtl="0" eaLnBrk="1" latinLnBrk="0" hangingPunct="1">
              <a:lnSpc>
                <a:spcPct val="90000"/>
              </a:lnSpc>
              <a:spcBef>
                <a:spcPts val="600"/>
              </a:spcBef>
              <a:spcAft>
                <a:spcPts val="600"/>
              </a:spcAft>
              <a:buClr>
                <a:schemeClr val="tx2"/>
              </a:buClr>
              <a:buFont typeface="Arial" panose="020B0604020202020204" pitchFamily="34" charset="0"/>
              <a:buChar char="•"/>
              <a:defRPr sz="1600" i="0" kern="1200">
                <a:solidFill>
                  <a:schemeClr val="tx1"/>
                </a:solidFill>
                <a:latin typeface="+mn-lt"/>
                <a:ea typeface="+mn-ea"/>
                <a:cs typeface="+mn-cs"/>
              </a:defRPr>
            </a:lvl9pPr>
          </a:lstStyle>
          <a:p>
            <a:r>
              <a:rPr lang="en-GB" dirty="0"/>
              <a:t> </a:t>
            </a:r>
          </a:p>
        </p:txBody>
      </p:sp>
      <p:sp>
        <p:nvSpPr>
          <p:cNvPr id="21" name="Tijdelijke aanduiding voor afbeelding 32">
            <a:extLst>
              <a:ext uri="{FF2B5EF4-FFF2-40B4-BE49-F238E27FC236}">
                <a16:creationId xmlns:a16="http://schemas.microsoft.com/office/drawing/2014/main" id="{7FB1BB73-1253-CB4E-078B-44C9EF59ECB7}"/>
              </a:ext>
            </a:extLst>
          </p:cNvPr>
          <p:cNvSpPr>
            <a:spLocks noGrp="1"/>
          </p:cNvSpPr>
          <p:nvPr>
            <p:ph type="pic" sz="quarter" idx="21" hasCustomPrompt="1"/>
          </p:nvPr>
        </p:nvSpPr>
        <p:spPr>
          <a:xfrm>
            <a:off x="708207" y="1592263"/>
            <a:ext cx="3939328" cy="4213225"/>
          </a:xfrm>
          <a:prstGeom prst="roundRect">
            <a:avLst>
              <a:gd name="adj" fmla="val 3549"/>
            </a:avLst>
          </a:prstGeom>
          <a:solidFill>
            <a:schemeClr val="bg1">
              <a:lumMod val="95000"/>
            </a:schemeClr>
          </a:solidFill>
          <a:ln w="15875">
            <a:noFill/>
          </a:ln>
        </p:spPr>
        <p:txBody>
          <a:bodyPr wrap="square" lIns="180000" tIns="0" rIns="180000" bIns="1188000" anchor="ctr" anchorCtr="0">
            <a:noAutofit/>
          </a:bodyPr>
          <a:lstStyle>
            <a:lvl1pPr marL="0" indent="0" algn="ctr">
              <a:buNone/>
              <a:defRPr sz="1200" i="1">
                <a:solidFill>
                  <a:schemeClr val="bg1">
                    <a:lumMod val="50000"/>
                  </a:schemeClr>
                </a:solidFill>
              </a:defRPr>
            </a:lvl1pPr>
          </a:lstStyle>
          <a:p>
            <a:r>
              <a:rPr lang="en-GB" dirty="0"/>
              <a:t>Select this placeholder, go to the tab ‘Slidebuilder’, click on ‘Images’, select the preferred image and click on ‘Insert’.</a:t>
            </a:r>
          </a:p>
        </p:txBody>
      </p:sp>
      <p:sp>
        <p:nvSpPr>
          <p:cNvPr id="12" name="Tijdelijke aanduiding voor tekst 15">
            <a:extLst>
              <a:ext uri="{FF2B5EF4-FFF2-40B4-BE49-F238E27FC236}">
                <a16:creationId xmlns:a16="http://schemas.microsoft.com/office/drawing/2014/main" id="{7003C0B1-7212-7298-9837-FE612FA36AA8}"/>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dirty="0"/>
              <a:t> </a:t>
            </a:r>
          </a:p>
        </p:txBody>
      </p:sp>
      <p:sp>
        <p:nvSpPr>
          <p:cNvPr id="7" name="Rechthoek: afgeronde hoeken 6">
            <a:extLst>
              <a:ext uri="{FF2B5EF4-FFF2-40B4-BE49-F238E27FC236}">
                <a16:creationId xmlns:a16="http://schemas.microsoft.com/office/drawing/2014/main" id="{EE82F239-2B35-4039-9A61-4FB8C953EA19}"/>
              </a:ext>
            </a:extLst>
          </p:cNvPr>
          <p:cNvSpPr/>
          <p:nvPr userDrawn="1"/>
        </p:nvSpPr>
        <p:spPr>
          <a:xfrm>
            <a:off x="0" y="-367937"/>
            <a:ext cx="1310039"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dirty="0">
                <a:solidFill>
                  <a:schemeClr val="accent1"/>
                </a:solidFill>
                <a:latin typeface="+mj-lt"/>
              </a:rPr>
              <a:t>Introduction 1x</a:t>
            </a:r>
          </a:p>
        </p:txBody>
      </p:sp>
      <p:sp>
        <p:nvSpPr>
          <p:cNvPr id="8" name="Tijdelijke aanduiding voor tekst 12">
            <a:extLst>
              <a:ext uri="{FF2B5EF4-FFF2-40B4-BE49-F238E27FC236}">
                <a16:creationId xmlns:a16="http://schemas.microsoft.com/office/drawing/2014/main" id="{FBA7C0EF-C85B-4505-8107-015B15633D93}"/>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dirty="0"/>
              <a:t> </a:t>
            </a:r>
          </a:p>
        </p:txBody>
      </p:sp>
      <p:sp>
        <p:nvSpPr>
          <p:cNvPr id="10" name="Tijdelijke aanduiding voor titel 1">
            <a:extLst>
              <a:ext uri="{FF2B5EF4-FFF2-40B4-BE49-F238E27FC236}">
                <a16:creationId xmlns:a16="http://schemas.microsoft.com/office/drawing/2014/main" id="{66DDD4FA-5C0A-526B-A5D0-BD4D9C52DA68}"/>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p>
            <a:r>
              <a:rPr lang="en-GB" noProof="0" dirty="0"/>
              <a:t>Place the title of the slide here</a:t>
            </a:r>
          </a:p>
        </p:txBody>
      </p:sp>
      <p:sp>
        <p:nvSpPr>
          <p:cNvPr id="14" name="Tijdelijke aanduiding voor tekst 26">
            <a:extLst>
              <a:ext uri="{FF2B5EF4-FFF2-40B4-BE49-F238E27FC236}">
                <a16:creationId xmlns:a16="http://schemas.microsoft.com/office/drawing/2014/main" id="{EAFE4CF3-B339-8A11-F0E5-E407B4650259}"/>
              </a:ext>
            </a:extLst>
          </p:cNvPr>
          <p:cNvSpPr>
            <a:spLocks noGrp="1"/>
          </p:cNvSpPr>
          <p:nvPr>
            <p:ph type="body" sz="quarter" idx="19" hasCustomPrompt="1"/>
          </p:nvPr>
        </p:nvSpPr>
        <p:spPr>
          <a:xfrm>
            <a:off x="5271109" y="2106637"/>
            <a:ext cx="5400000" cy="276999"/>
          </a:xfrm>
        </p:spPr>
        <p:txBody>
          <a:bodyPr>
            <a:spAutoFit/>
          </a:bodyPr>
          <a:lstStyle>
            <a:lvl1pPr marL="0" indent="0">
              <a:buFontTx/>
              <a:buNone/>
              <a:defRPr sz="2000" b="1" cap="none" baseline="0">
                <a:solidFill>
                  <a:schemeClr val="accent1"/>
                </a:solidFill>
                <a:latin typeface="+mj-lt"/>
              </a:defRPr>
            </a:lvl1pPr>
            <a:lvl4pPr>
              <a:defRPr/>
            </a:lvl4pPr>
          </a:lstStyle>
          <a:p>
            <a:pPr lvl="0"/>
            <a:r>
              <a:rPr lang="en-GB" dirty="0"/>
              <a:t>Function</a:t>
            </a:r>
          </a:p>
        </p:txBody>
      </p:sp>
      <p:sp>
        <p:nvSpPr>
          <p:cNvPr id="15" name="Tijdelijke aanduiding voor tekst 8">
            <a:extLst>
              <a:ext uri="{FF2B5EF4-FFF2-40B4-BE49-F238E27FC236}">
                <a16:creationId xmlns:a16="http://schemas.microsoft.com/office/drawing/2014/main" id="{112C4D7E-8E02-D6D7-F32F-4047454A00FA}"/>
              </a:ext>
            </a:extLst>
          </p:cNvPr>
          <p:cNvSpPr>
            <a:spLocks noGrp="1"/>
          </p:cNvSpPr>
          <p:nvPr>
            <p:ph type="body" sz="quarter" idx="78" hasCustomPrompt="1"/>
          </p:nvPr>
        </p:nvSpPr>
        <p:spPr>
          <a:xfrm>
            <a:off x="5271109" y="3437571"/>
            <a:ext cx="5400000" cy="2080570"/>
          </a:xfrm>
        </p:spPr>
        <p:txBody>
          <a:bodyPr wrap="square">
            <a:spAutoFit/>
          </a:bodyPr>
          <a:lstStyle>
            <a:lvl1pPr marL="0" indent="0">
              <a:buNone/>
              <a:defRPr sz="1600" b="0" baseline="0">
                <a:solidFill>
                  <a:schemeClr val="tx2"/>
                </a:solidFill>
              </a:defRPr>
            </a:lvl1pPr>
          </a:lstStyle>
          <a:p>
            <a:pPr lvl="0"/>
            <a:r>
              <a:rPr lang="en-GB" noProof="0" dirty="0"/>
              <a:t>Add your text here Lorem ipsum dolor sit amet, consectetuer adipiscing elit. Maecenas porttitor congue massa. Fusce posuere, magna sed pulvinar ultricies, purus lectus malesuada libero, sit amet commodo magna eros quis urna.</a:t>
            </a:r>
          </a:p>
          <a:p>
            <a:pPr lvl="0"/>
            <a:r>
              <a:rPr lang="en-GB" noProof="0" dirty="0" err="1"/>
              <a:t>Pellentesque</a:t>
            </a:r>
            <a:r>
              <a:rPr lang="en-GB" noProof="0" dirty="0"/>
              <a:t> habitant morbi tristique senectus et netus et malesuada fames ac turpis egestas. Proin pharetra nonummy pede. Mauris et orci.</a:t>
            </a:r>
          </a:p>
          <a:p>
            <a:pPr lvl="0"/>
            <a:endParaRPr lang="en-GB" noProof="0" dirty="0"/>
          </a:p>
        </p:txBody>
      </p:sp>
      <p:sp>
        <p:nvSpPr>
          <p:cNvPr id="18" name="Tijdelijke aanduiding voor tekst 8">
            <a:extLst>
              <a:ext uri="{FF2B5EF4-FFF2-40B4-BE49-F238E27FC236}">
                <a16:creationId xmlns:a16="http://schemas.microsoft.com/office/drawing/2014/main" id="{ACBD80DC-013E-7F4B-297E-05D77CFB5891}"/>
              </a:ext>
            </a:extLst>
          </p:cNvPr>
          <p:cNvSpPr>
            <a:spLocks noGrp="1"/>
          </p:cNvSpPr>
          <p:nvPr>
            <p:ph type="body" sz="quarter" idx="80" hasCustomPrompt="1"/>
          </p:nvPr>
        </p:nvSpPr>
        <p:spPr>
          <a:xfrm>
            <a:off x="5271108" y="2600252"/>
            <a:ext cx="5400000" cy="221599"/>
          </a:xfrm>
        </p:spPr>
        <p:txBody>
          <a:bodyPr wrap="square">
            <a:spAutoFit/>
          </a:bodyPr>
          <a:lstStyle>
            <a:lvl1pPr marL="0" indent="0">
              <a:buNone/>
              <a:defRPr sz="1600" b="1">
                <a:solidFill>
                  <a:schemeClr val="tx2"/>
                </a:solidFill>
              </a:defRPr>
            </a:lvl1pPr>
          </a:lstStyle>
          <a:p>
            <a:pPr lvl="0"/>
            <a:r>
              <a:rPr lang="en-GB" noProof="0" dirty="0"/>
              <a:t>E-mail</a:t>
            </a:r>
          </a:p>
        </p:txBody>
      </p:sp>
      <p:sp>
        <p:nvSpPr>
          <p:cNvPr id="19" name="Tijdelijke aanduiding voor tekst 8">
            <a:extLst>
              <a:ext uri="{FF2B5EF4-FFF2-40B4-BE49-F238E27FC236}">
                <a16:creationId xmlns:a16="http://schemas.microsoft.com/office/drawing/2014/main" id="{B5A80EAC-5AB6-AD98-BF9F-5AD56083BC44}"/>
              </a:ext>
            </a:extLst>
          </p:cNvPr>
          <p:cNvSpPr>
            <a:spLocks noGrp="1"/>
          </p:cNvSpPr>
          <p:nvPr>
            <p:ph type="body" sz="quarter" idx="81" hasCustomPrompt="1"/>
          </p:nvPr>
        </p:nvSpPr>
        <p:spPr>
          <a:xfrm>
            <a:off x="5271109" y="2862061"/>
            <a:ext cx="5400000" cy="221599"/>
          </a:xfrm>
        </p:spPr>
        <p:txBody>
          <a:bodyPr wrap="square">
            <a:spAutoFit/>
          </a:bodyPr>
          <a:lstStyle>
            <a:lvl1pPr marL="0" indent="0">
              <a:buNone/>
              <a:defRPr sz="1600" b="1" baseline="0">
                <a:solidFill>
                  <a:schemeClr val="tx2"/>
                </a:solidFill>
              </a:defRPr>
            </a:lvl1pPr>
          </a:lstStyle>
          <a:p>
            <a:pPr lvl="0"/>
            <a:r>
              <a:rPr lang="en-GB" noProof="0" dirty="0"/>
              <a:t>Telephone number</a:t>
            </a:r>
          </a:p>
        </p:txBody>
      </p:sp>
      <p:sp>
        <p:nvSpPr>
          <p:cNvPr id="25" name="Tijdelijke aanduiding voor tekst 26">
            <a:extLst>
              <a:ext uri="{FF2B5EF4-FFF2-40B4-BE49-F238E27FC236}">
                <a16:creationId xmlns:a16="http://schemas.microsoft.com/office/drawing/2014/main" id="{A7121347-860E-BC73-73C2-A730C77B08BD}"/>
              </a:ext>
            </a:extLst>
          </p:cNvPr>
          <p:cNvSpPr>
            <a:spLocks noGrp="1"/>
          </p:cNvSpPr>
          <p:nvPr>
            <p:ph type="body" sz="quarter" idx="82" hasCustomPrompt="1"/>
          </p:nvPr>
        </p:nvSpPr>
        <p:spPr>
          <a:xfrm>
            <a:off x="5271109" y="1696003"/>
            <a:ext cx="5400000" cy="443198"/>
          </a:xfrm>
        </p:spPr>
        <p:txBody>
          <a:bodyPr>
            <a:spAutoFit/>
          </a:bodyPr>
          <a:lstStyle>
            <a:lvl1pPr marL="0" indent="0">
              <a:buFontTx/>
              <a:buNone/>
              <a:defRPr sz="3200" b="1" cap="none" baseline="0">
                <a:solidFill>
                  <a:schemeClr val="tx2"/>
                </a:solidFill>
                <a:latin typeface="+mj-lt"/>
              </a:defRPr>
            </a:lvl1pPr>
            <a:lvl4pPr>
              <a:defRPr/>
            </a:lvl4pPr>
          </a:lstStyle>
          <a:p>
            <a:pPr lvl="0"/>
            <a:r>
              <a:rPr lang="en-GB" dirty="0"/>
              <a:t>Name of Speaker</a:t>
            </a:r>
          </a:p>
        </p:txBody>
      </p:sp>
      <p:sp>
        <p:nvSpPr>
          <p:cNvPr id="28" name="Tijdelijke aanduiding voor tekst 12">
            <a:extLst>
              <a:ext uri="{FF2B5EF4-FFF2-40B4-BE49-F238E27FC236}">
                <a16:creationId xmlns:a16="http://schemas.microsoft.com/office/drawing/2014/main" id="{746B01D2-48A8-1A36-84F6-C20F14BC9E1D}"/>
              </a:ext>
            </a:extLst>
          </p:cNvPr>
          <p:cNvSpPr>
            <a:spLocks noGrp="1"/>
          </p:cNvSpPr>
          <p:nvPr>
            <p:ph type="body" sz="quarter" idx="83" hasCustomPrompt="1"/>
          </p:nvPr>
        </p:nvSpPr>
        <p:spPr>
          <a:xfrm rot="16200000">
            <a:off x="5656309" y="2089997"/>
            <a:ext cx="21600" cy="792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bg2"/>
          </a:solidFill>
        </p:spPr>
        <p:txBody>
          <a:bodyPr wrap="square">
            <a:noAutofit/>
          </a:bodyPr>
          <a:lstStyle>
            <a:lvl1pPr marL="0" indent="0">
              <a:buNone/>
              <a:defRPr sz="100"/>
            </a:lvl1pPr>
          </a:lstStyle>
          <a:p>
            <a:pPr lvl="0"/>
            <a:r>
              <a:rPr lang="en-GB" dirty="0"/>
              <a:t> </a:t>
            </a:r>
          </a:p>
        </p:txBody>
      </p:sp>
      <p:grpSp>
        <p:nvGrpSpPr>
          <p:cNvPr id="74" name="INSTRUCTION">
            <a:extLst>
              <a:ext uri="{FF2B5EF4-FFF2-40B4-BE49-F238E27FC236}">
                <a16:creationId xmlns:a16="http://schemas.microsoft.com/office/drawing/2014/main" id="{B6338F45-0553-84D3-2251-DA19E6246A59}"/>
              </a:ext>
            </a:extLst>
          </p:cNvPr>
          <p:cNvGrpSpPr/>
          <p:nvPr userDrawn="1"/>
        </p:nvGrpSpPr>
        <p:grpSpPr>
          <a:xfrm>
            <a:off x="-3786164" y="0"/>
            <a:ext cx="3693113" cy="5054643"/>
            <a:chOff x="-3786164" y="0"/>
            <a:chExt cx="3693113" cy="5054643"/>
          </a:xfrm>
        </p:grpSpPr>
        <p:sp>
          <p:nvSpPr>
            <p:cNvPr id="75" name="Rechthoek 74">
              <a:extLst>
                <a:ext uri="{FF2B5EF4-FFF2-40B4-BE49-F238E27FC236}">
                  <a16:creationId xmlns:a16="http://schemas.microsoft.com/office/drawing/2014/main" id="{51C12583-5887-EB9A-7B96-3434633A1B9D}"/>
                </a:ext>
              </a:extLst>
            </p:cNvPr>
            <p:cNvSpPr/>
            <p:nvPr userDrawn="1"/>
          </p:nvSpPr>
          <p:spPr>
            <a:xfrm>
              <a:off x="-3786164" y="0"/>
              <a:ext cx="3593091" cy="439159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76" name="Rechthoek 75">
              <a:extLst>
                <a:ext uri="{FF2B5EF4-FFF2-40B4-BE49-F238E27FC236}">
                  <a16:creationId xmlns:a16="http://schemas.microsoft.com/office/drawing/2014/main" id="{77147CFF-7053-35E9-5D42-5037487152EC}"/>
                </a:ext>
              </a:extLst>
            </p:cNvPr>
            <p:cNvSpPr/>
            <p:nvPr userDrawn="1"/>
          </p:nvSpPr>
          <p:spPr>
            <a:xfrm>
              <a:off x="-3786164" y="422664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sp>
          <p:nvSpPr>
            <p:cNvPr id="77" name="Ovaal 76">
              <a:extLst>
                <a:ext uri="{FF2B5EF4-FFF2-40B4-BE49-F238E27FC236}">
                  <a16:creationId xmlns:a16="http://schemas.microsoft.com/office/drawing/2014/main" id="{060693C9-E94E-98BB-EC9D-AC9324CAD87A}"/>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78" name="Rechthoek 77">
              <a:extLst>
                <a:ext uri="{FF2B5EF4-FFF2-40B4-BE49-F238E27FC236}">
                  <a16:creationId xmlns:a16="http://schemas.microsoft.com/office/drawing/2014/main" id="{8903CF43-442B-1832-B85E-1C1E4546008C}"/>
                </a:ext>
              </a:extLst>
            </p:cNvPr>
            <p:cNvSpPr/>
            <p:nvPr userDrawn="1"/>
          </p:nvSpPr>
          <p:spPr>
            <a:xfrm>
              <a:off x="-3319416" y="465323"/>
              <a:ext cx="3008779" cy="66185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79" name="Ovaal 78">
              <a:extLst>
                <a:ext uri="{FF2B5EF4-FFF2-40B4-BE49-F238E27FC236}">
                  <a16:creationId xmlns:a16="http://schemas.microsoft.com/office/drawing/2014/main" id="{6051E6EF-EECB-4209-83B2-E29C6B03889B}"/>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0" name="Rechthoek 79">
              <a:extLst>
                <a:ext uri="{FF2B5EF4-FFF2-40B4-BE49-F238E27FC236}">
                  <a16:creationId xmlns:a16="http://schemas.microsoft.com/office/drawing/2014/main" id="{C4CBEB17-1732-B32F-91C5-923E18BD73FF}"/>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81" name="Rechthoek 80">
              <a:extLst>
                <a:ext uri="{FF2B5EF4-FFF2-40B4-BE49-F238E27FC236}">
                  <a16:creationId xmlns:a16="http://schemas.microsoft.com/office/drawing/2014/main" id="{6B33D186-157D-E30B-2F23-0BC86D899A3F}"/>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sp>
          <p:nvSpPr>
            <p:cNvPr id="82" name="Ovaal 81">
              <a:extLst>
                <a:ext uri="{FF2B5EF4-FFF2-40B4-BE49-F238E27FC236}">
                  <a16:creationId xmlns:a16="http://schemas.microsoft.com/office/drawing/2014/main" id="{2B1D34EE-D924-8D47-5CAB-715C758E439A}"/>
                </a:ext>
              </a:extLst>
            </p:cNvPr>
            <p:cNvSpPr/>
            <p:nvPr userDrawn="1"/>
          </p:nvSpPr>
          <p:spPr>
            <a:xfrm>
              <a:off x="-3603587" y="263483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3" name="Rechthoek 82">
              <a:extLst>
                <a:ext uri="{FF2B5EF4-FFF2-40B4-BE49-F238E27FC236}">
                  <a16:creationId xmlns:a16="http://schemas.microsoft.com/office/drawing/2014/main" id="{3FA6A19F-7D0D-E517-6BCF-6B8D59E7252B}"/>
                </a:ext>
              </a:extLst>
            </p:cNvPr>
            <p:cNvSpPr/>
            <p:nvPr userDrawn="1"/>
          </p:nvSpPr>
          <p:spPr>
            <a:xfrm>
              <a:off x="-3319415" y="2634835"/>
              <a:ext cx="2944682" cy="794165"/>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84" name="Groep 83">
              <a:extLst>
                <a:ext uri="{FF2B5EF4-FFF2-40B4-BE49-F238E27FC236}">
                  <a16:creationId xmlns:a16="http://schemas.microsoft.com/office/drawing/2014/main" id="{9970A62E-6B72-A74C-D3C5-4518CA462EA0}"/>
                </a:ext>
              </a:extLst>
            </p:cNvPr>
            <p:cNvGrpSpPr/>
            <p:nvPr userDrawn="1"/>
          </p:nvGrpSpPr>
          <p:grpSpPr>
            <a:xfrm>
              <a:off x="-3414453" y="3534339"/>
              <a:ext cx="514284" cy="506545"/>
              <a:chOff x="12617641" y="3403239"/>
              <a:chExt cx="752963" cy="741634"/>
            </a:xfrm>
          </p:grpSpPr>
          <p:grpSp>
            <p:nvGrpSpPr>
              <p:cNvPr id="101" name="Groep 100">
                <a:extLst>
                  <a:ext uri="{FF2B5EF4-FFF2-40B4-BE49-F238E27FC236}">
                    <a16:creationId xmlns:a16="http://schemas.microsoft.com/office/drawing/2014/main" id="{5D6F782A-5A5B-BB2B-B27C-348C5E5DAD78}"/>
                  </a:ext>
                </a:extLst>
              </p:cNvPr>
              <p:cNvGrpSpPr/>
              <p:nvPr userDrawn="1"/>
            </p:nvGrpSpPr>
            <p:grpSpPr>
              <a:xfrm>
                <a:off x="12771530" y="3403239"/>
                <a:ext cx="467176" cy="448491"/>
                <a:chOff x="12782157" y="3403239"/>
                <a:chExt cx="467176" cy="448491"/>
              </a:xfrm>
            </p:grpSpPr>
            <p:grpSp>
              <p:nvGrpSpPr>
                <p:cNvPr id="104" name="Groep 103">
                  <a:extLst>
                    <a:ext uri="{FF2B5EF4-FFF2-40B4-BE49-F238E27FC236}">
                      <a16:creationId xmlns:a16="http://schemas.microsoft.com/office/drawing/2014/main" id="{E55BCC43-8AF7-C4E4-7849-AF42BA19B3C2}"/>
                    </a:ext>
                  </a:extLst>
                </p:cNvPr>
                <p:cNvGrpSpPr/>
                <p:nvPr userDrawn="1"/>
              </p:nvGrpSpPr>
              <p:grpSpPr>
                <a:xfrm>
                  <a:off x="12782157" y="3403239"/>
                  <a:ext cx="412976" cy="396132"/>
                  <a:chOff x="13554906" y="3320109"/>
                  <a:chExt cx="443917" cy="425811"/>
                </a:xfrm>
              </p:grpSpPr>
              <p:grpSp>
                <p:nvGrpSpPr>
                  <p:cNvPr id="111" name="Groep 110">
                    <a:extLst>
                      <a:ext uri="{FF2B5EF4-FFF2-40B4-BE49-F238E27FC236}">
                        <a16:creationId xmlns:a16="http://schemas.microsoft.com/office/drawing/2014/main" id="{798DDBDE-8F0A-7BEF-3A92-01D7AA3186EF}"/>
                      </a:ext>
                    </a:extLst>
                  </p:cNvPr>
                  <p:cNvGrpSpPr/>
                  <p:nvPr userDrawn="1"/>
                </p:nvGrpSpPr>
                <p:grpSpPr>
                  <a:xfrm>
                    <a:off x="13554906" y="3320109"/>
                    <a:ext cx="443917" cy="425811"/>
                    <a:chOff x="12909684" y="1276143"/>
                    <a:chExt cx="443917" cy="425811"/>
                  </a:xfrm>
                </p:grpSpPr>
                <p:sp>
                  <p:nvSpPr>
                    <p:cNvPr id="114" name="Rechthoek 113">
                      <a:extLst>
                        <a:ext uri="{FF2B5EF4-FFF2-40B4-BE49-F238E27FC236}">
                          <a16:creationId xmlns:a16="http://schemas.microsoft.com/office/drawing/2014/main" id="{C3C54DBD-C294-625D-5D7E-7F37106C948C}"/>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15" name="Rechthoek 114">
                      <a:extLst>
                        <a:ext uri="{FF2B5EF4-FFF2-40B4-BE49-F238E27FC236}">
                          <a16:creationId xmlns:a16="http://schemas.microsoft.com/office/drawing/2014/main" id="{48C7CD2A-8FA8-A169-CADB-8CCBED30822A}"/>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16" name="Ovaal 115">
                      <a:extLst>
                        <a:ext uri="{FF2B5EF4-FFF2-40B4-BE49-F238E27FC236}">
                          <a16:creationId xmlns:a16="http://schemas.microsoft.com/office/drawing/2014/main" id="{9AB299F4-BB2E-F6E1-D5AF-C29CEBB8E64C}"/>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112" name="Afbeelding 111">
                    <a:extLst>
                      <a:ext uri="{FF2B5EF4-FFF2-40B4-BE49-F238E27FC236}">
                        <a16:creationId xmlns:a16="http://schemas.microsoft.com/office/drawing/2014/main" id="{972DEF9C-6130-C340-03A5-3D764635859F}"/>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13" name="Afbeelding 112">
                    <a:extLst>
                      <a:ext uri="{FF2B5EF4-FFF2-40B4-BE49-F238E27FC236}">
                        <a16:creationId xmlns:a16="http://schemas.microsoft.com/office/drawing/2014/main" id="{C49308C8-3D35-1449-130C-7E334BD18632}"/>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05" name="Groep 104">
                  <a:extLst>
                    <a:ext uri="{FF2B5EF4-FFF2-40B4-BE49-F238E27FC236}">
                      <a16:creationId xmlns:a16="http://schemas.microsoft.com/office/drawing/2014/main" id="{35C3D808-C46B-A0D3-87D6-9B3251D44009}"/>
                    </a:ext>
                  </a:extLst>
                </p:cNvPr>
                <p:cNvGrpSpPr/>
                <p:nvPr userDrawn="1"/>
              </p:nvGrpSpPr>
              <p:grpSpPr>
                <a:xfrm>
                  <a:off x="13103513" y="3705268"/>
                  <a:ext cx="145820" cy="146462"/>
                  <a:chOff x="13096169" y="3602278"/>
                  <a:chExt cx="145820" cy="146462"/>
                </a:xfrm>
              </p:grpSpPr>
              <p:sp>
                <p:nvSpPr>
                  <p:cNvPr id="109" name="Rechthoek 108">
                    <a:extLst>
                      <a:ext uri="{FF2B5EF4-FFF2-40B4-BE49-F238E27FC236}">
                        <a16:creationId xmlns:a16="http://schemas.microsoft.com/office/drawing/2014/main" id="{88F1CF26-EE38-BAE3-0D5C-9DFAE49184A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10" name="Rechthoek 109">
                    <a:extLst>
                      <a:ext uri="{FF2B5EF4-FFF2-40B4-BE49-F238E27FC236}">
                        <a16:creationId xmlns:a16="http://schemas.microsoft.com/office/drawing/2014/main" id="{C26F0964-0E62-03B0-AF5D-63A2C754E36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06" name="Groep 105">
                  <a:extLst>
                    <a:ext uri="{FF2B5EF4-FFF2-40B4-BE49-F238E27FC236}">
                      <a16:creationId xmlns:a16="http://schemas.microsoft.com/office/drawing/2014/main" id="{E73D86B5-C8AA-F091-945E-B918BAE86FD3}"/>
                    </a:ext>
                  </a:extLst>
                </p:cNvPr>
                <p:cNvGrpSpPr/>
                <p:nvPr userDrawn="1"/>
              </p:nvGrpSpPr>
              <p:grpSpPr>
                <a:xfrm rot="10800000">
                  <a:off x="13061402" y="3665637"/>
                  <a:ext cx="145820" cy="146462"/>
                  <a:chOff x="13096169" y="3602278"/>
                  <a:chExt cx="145820" cy="146462"/>
                </a:xfrm>
              </p:grpSpPr>
              <p:sp>
                <p:nvSpPr>
                  <p:cNvPr id="107" name="Rechthoek 106">
                    <a:extLst>
                      <a:ext uri="{FF2B5EF4-FFF2-40B4-BE49-F238E27FC236}">
                        <a16:creationId xmlns:a16="http://schemas.microsoft.com/office/drawing/2014/main" id="{F6EA707F-84DB-6189-B465-29271C43EFD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08" name="Rechthoek 107">
                    <a:extLst>
                      <a:ext uri="{FF2B5EF4-FFF2-40B4-BE49-F238E27FC236}">
                        <a16:creationId xmlns:a16="http://schemas.microsoft.com/office/drawing/2014/main" id="{BBDB3B15-3D94-BE84-BAF6-16310889CDC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102" name="Rechthoek 101">
                <a:extLst>
                  <a:ext uri="{FF2B5EF4-FFF2-40B4-BE49-F238E27FC236}">
                    <a16:creationId xmlns:a16="http://schemas.microsoft.com/office/drawing/2014/main" id="{2890D34D-9AE5-F9DF-A68C-E67327936986}"/>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103" name="Gelijkbenige driehoek 102">
                <a:extLst>
                  <a:ext uri="{FF2B5EF4-FFF2-40B4-BE49-F238E27FC236}">
                    <a16:creationId xmlns:a16="http://schemas.microsoft.com/office/drawing/2014/main" id="{79ECBA4D-D273-2065-23FE-108434BDBF6B}"/>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85" name="ICOON_info">
              <a:extLst>
                <a:ext uri="{FF2B5EF4-FFF2-40B4-BE49-F238E27FC236}">
                  <a16:creationId xmlns:a16="http://schemas.microsoft.com/office/drawing/2014/main" id="{05580824-0AA3-5810-5269-0EBA2E11BEEC}"/>
                </a:ext>
              </a:extLst>
            </p:cNvPr>
            <p:cNvGrpSpPr/>
            <p:nvPr userDrawn="1"/>
          </p:nvGrpSpPr>
          <p:grpSpPr>
            <a:xfrm>
              <a:off x="-376736" y="4055594"/>
              <a:ext cx="283685" cy="283685"/>
              <a:chOff x="-510741" y="5913713"/>
              <a:chExt cx="267555" cy="267555"/>
            </a:xfrm>
          </p:grpSpPr>
          <p:sp>
            <p:nvSpPr>
              <p:cNvPr id="99" name="Ovaal 98">
                <a:extLst>
                  <a:ext uri="{FF2B5EF4-FFF2-40B4-BE49-F238E27FC236}">
                    <a16:creationId xmlns:a16="http://schemas.microsoft.com/office/drawing/2014/main" id="{A9A77014-6F47-E2BB-C2C4-EC7E7F64F616}"/>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00" name="Graphic 163" descr="Informatie">
                <a:extLst>
                  <a:ext uri="{FF2B5EF4-FFF2-40B4-BE49-F238E27FC236}">
                    <a16:creationId xmlns:a16="http://schemas.microsoft.com/office/drawing/2014/main" id="{EB3BE875-91E4-BC75-EC9C-599571F8DF6F}"/>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86" name="Groep 85">
              <a:extLst>
                <a:ext uri="{FF2B5EF4-FFF2-40B4-BE49-F238E27FC236}">
                  <a16:creationId xmlns:a16="http://schemas.microsoft.com/office/drawing/2014/main" id="{E06C7009-3827-7A72-2F1D-B96A15DC605B}"/>
                </a:ext>
              </a:extLst>
            </p:cNvPr>
            <p:cNvGrpSpPr/>
            <p:nvPr userDrawn="1"/>
          </p:nvGrpSpPr>
          <p:grpSpPr>
            <a:xfrm>
              <a:off x="-938434" y="4364020"/>
              <a:ext cx="627798" cy="576693"/>
              <a:chOff x="-938434" y="4570310"/>
              <a:chExt cx="627798" cy="576693"/>
            </a:xfrm>
          </p:grpSpPr>
          <p:grpSp>
            <p:nvGrpSpPr>
              <p:cNvPr id="94" name="Inspireren">
                <a:extLst>
                  <a:ext uri="{FF2B5EF4-FFF2-40B4-BE49-F238E27FC236}">
                    <a16:creationId xmlns:a16="http://schemas.microsoft.com/office/drawing/2014/main" id="{215C5C77-0E24-A978-E988-B4C2E60E22FF}"/>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96" name="Freeform 12">
                  <a:extLst>
                    <a:ext uri="{FF2B5EF4-FFF2-40B4-BE49-F238E27FC236}">
                      <a16:creationId xmlns:a16="http://schemas.microsoft.com/office/drawing/2014/main" id="{48B5DFB5-0DB0-2158-E65D-BBBE512B8615}"/>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sp>
              <p:nvSpPr>
                <p:cNvPr id="97" name="Freeform 13">
                  <a:extLst>
                    <a:ext uri="{FF2B5EF4-FFF2-40B4-BE49-F238E27FC236}">
                      <a16:creationId xmlns:a16="http://schemas.microsoft.com/office/drawing/2014/main" id="{01122CED-7FB3-EBC8-FBD5-244FAD244C8A}"/>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sp>
              <p:nvSpPr>
                <p:cNvPr id="98" name="Freeform 14">
                  <a:extLst>
                    <a:ext uri="{FF2B5EF4-FFF2-40B4-BE49-F238E27FC236}">
                      <a16:creationId xmlns:a16="http://schemas.microsoft.com/office/drawing/2014/main" id="{FE3ECDC4-0CD5-DAB1-594E-4410DB8EECF0}"/>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grpSp>
          <p:sp>
            <p:nvSpPr>
              <p:cNvPr id="95" name="Tekstvak 94">
                <a:extLst>
                  <a:ext uri="{FF2B5EF4-FFF2-40B4-BE49-F238E27FC236}">
                    <a16:creationId xmlns:a16="http://schemas.microsoft.com/office/drawing/2014/main" id="{0080C120-7C4B-9AE0-8AE3-AE2008154A3B}"/>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87" name="Groep 86">
              <a:extLst>
                <a:ext uri="{FF2B5EF4-FFF2-40B4-BE49-F238E27FC236}">
                  <a16:creationId xmlns:a16="http://schemas.microsoft.com/office/drawing/2014/main" id="{E260A694-282E-AB34-C3BE-C11A07E4E896}"/>
                </a:ext>
              </a:extLst>
            </p:cNvPr>
            <p:cNvGrpSpPr/>
            <p:nvPr userDrawn="1"/>
          </p:nvGrpSpPr>
          <p:grpSpPr>
            <a:xfrm>
              <a:off x="-3365484" y="1226982"/>
              <a:ext cx="446937" cy="406485"/>
              <a:chOff x="-3563526" y="1409294"/>
              <a:chExt cx="354190" cy="322133"/>
            </a:xfrm>
          </p:grpSpPr>
          <p:grpSp>
            <p:nvGrpSpPr>
              <p:cNvPr id="88" name="Groep 87">
                <a:extLst>
                  <a:ext uri="{FF2B5EF4-FFF2-40B4-BE49-F238E27FC236}">
                    <a16:creationId xmlns:a16="http://schemas.microsoft.com/office/drawing/2014/main" id="{F7B41748-6F22-67F2-B452-720FACBA503C}"/>
                  </a:ext>
                </a:extLst>
              </p:cNvPr>
              <p:cNvGrpSpPr/>
              <p:nvPr userDrawn="1"/>
            </p:nvGrpSpPr>
            <p:grpSpPr>
              <a:xfrm>
                <a:off x="-3499992" y="1409294"/>
                <a:ext cx="225195" cy="195499"/>
                <a:chOff x="8987389" y="1361199"/>
                <a:chExt cx="2200275" cy="1914525"/>
              </a:xfrm>
            </p:grpSpPr>
            <p:sp>
              <p:nvSpPr>
                <p:cNvPr id="90" name="Vrije vorm: vorm 89">
                  <a:extLst>
                    <a:ext uri="{FF2B5EF4-FFF2-40B4-BE49-F238E27FC236}">
                      <a16:creationId xmlns:a16="http://schemas.microsoft.com/office/drawing/2014/main" id="{CF880C73-22FD-1A18-4A74-52CB706E1718}"/>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mn-lt"/>
                  </a:endParaRPr>
                </a:p>
              </p:txBody>
            </p:sp>
            <p:grpSp>
              <p:nvGrpSpPr>
                <p:cNvPr id="91" name="Groep 90">
                  <a:extLst>
                    <a:ext uri="{FF2B5EF4-FFF2-40B4-BE49-F238E27FC236}">
                      <a16:creationId xmlns:a16="http://schemas.microsoft.com/office/drawing/2014/main" id="{F5617FCE-ADC7-CB21-2DC5-2E8358A6F12C}"/>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92" name="Vrije vorm: vorm 91">
                    <a:extLst>
                      <a:ext uri="{FF2B5EF4-FFF2-40B4-BE49-F238E27FC236}">
                        <a16:creationId xmlns:a16="http://schemas.microsoft.com/office/drawing/2014/main" id="{59D1CA4B-AD22-D1A3-418E-99C0FE1226C2}"/>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mn-lt"/>
                    </a:endParaRPr>
                  </a:p>
                </p:txBody>
              </p:sp>
              <p:sp>
                <p:nvSpPr>
                  <p:cNvPr id="93" name="Vrije vorm: vorm 92">
                    <a:extLst>
                      <a:ext uri="{FF2B5EF4-FFF2-40B4-BE49-F238E27FC236}">
                        <a16:creationId xmlns:a16="http://schemas.microsoft.com/office/drawing/2014/main" id="{CF7E780D-525E-CB9F-BB14-3BEFDAA9AAE5}"/>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mn-lt"/>
                    </a:endParaRPr>
                  </a:p>
                </p:txBody>
              </p:sp>
            </p:grpSp>
          </p:grpSp>
          <p:sp>
            <p:nvSpPr>
              <p:cNvPr id="89" name="Tekstvak 88">
                <a:extLst>
                  <a:ext uri="{FF2B5EF4-FFF2-40B4-BE49-F238E27FC236}">
                    <a16:creationId xmlns:a16="http://schemas.microsoft.com/office/drawing/2014/main" id="{189970CD-2314-3276-BDFC-5929747ECC19}"/>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344165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2x">
    <p:spTree>
      <p:nvGrpSpPr>
        <p:cNvPr id="1" name=""/>
        <p:cNvGrpSpPr/>
        <p:nvPr/>
      </p:nvGrpSpPr>
      <p:grpSpPr>
        <a:xfrm>
          <a:off x="0" y="0"/>
          <a:ext cx="0" cy="0"/>
          <a:chOff x="0" y="0"/>
          <a:chExt cx="0" cy="0"/>
        </a:xfrm>
      </p:grpSpPr>
      <p:sp>
        <p:nvSpPr>
          <p:cNvPr id="11" name="Tijdelijke aanduiding voor tekst 10">
            <a:extLst>
              <a:ext uri="{FF2B5EF4-FFF2-40B4-BE49-F238E27FC236}">
                <a16:creationId xmlns:a16="http://schemas.microsoft.com/office/drawing/2014/main" id="{3C52A962-EFBC-1EA0-C4C7-9CF449A3B3DA}"/>
              </a:ext>
            </a:extLst>
          </p:cNvPr>
          <p:cNvSpPr txBox="1">
            <a:spLocks/>
          </p:cNvSpPr>
          <p:nvPr userDrawn="1"/>
        </p:nvSpPr>
        <p:spPr>
          <a:xfrm>
            <a:off x="193040" y="225424"/>
            <a:ext cx="11805920" cy="6424295"/>
          </a:xfrm>
          <a:prstGeom prst="roundRect">
            <a:avLst>
              <a:gd name="adj" fmla="val 3563"/>
            </a:avLst>
          </a:prstGeom>
          <a:solidFill>
            <a:schemeClr val="accent1">
              <a:alpha val="20000"/>
            </a:schemeClr>
          </a:soli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SzPct val="110000"/>
              <a:buFont typeface="Calibri Light" panose="020F0302020204030204" pitchFamily="34" charset="0"/>
              <a:buNone/>
              <a:defRPr sz="100" kern="1200">
                <a:solidFill>
                  <a:schemeClr val="tx1"/>
                </a:solidFill>
                <a:latin typeface="+mn-lt"/>
                <a:ea typeface="+mn-ea"/>
                <a:cs typeface="+mn-cs"/>
              </a:defRPr>
            </a:lvl1pPr>
            <a:lvl2pPr marL="355600" indent="-177800" algn="l" defTabSz="914400" rtl="0" eaLnBrk="1" latinLnBrk="0" hangingPunct="1">
              <a:lnSpc>
                <a:spcPct val="90000"/>
              </a:lnSpc>
              <a:spcBef>
                <a:spcPts val="600"/>
              </a:spcBef>
              <a:spcAft>
                <a:spcPts val="600"/>
              </a:spcAft>
              <a:buClr>
                <a:schemeClr val="tx2"/>
              </a:buClr>
              <a:buFont typeface="Arial" panose="020B0604020202020204" pitchFamily="34" charset="0"/>
              <a:buChar char="•"/>
              <a:tabLst/>
              <a:defRPr sz="1600" kern="1200">
                <a:solidFill>
                  <a:schemeClr val="tx1"/>
                </a:solidFill>
                <a:latin typeface="+mn-lt"/>
                <a:ea typeface="+mn-ea"/>
                <a:cs typeface="+mn-cs"/>
              </a:defRPr>
            </a:lvl2pPr>
            <a:lvl3pPr marL="531813" indent="-176213" algn="l" defTabSz="914400" rtl="0" eaLnBrk="1" latinLnBrk="0" hangingPunct="1">
              <a:lnSpc>
                <a:spcPct val="90000"/>
              </a:lnSpc>
              <a:spcBef>
                <a:spcPts val="600"/>
              </a:spcBef>
              <a:spcAft>
                <a:spcPts val="600"/>
              </a:spcAft>
              <a:buClr>
                <a:schemeClr val="tx2"/>
              </a:buClr>
              <a:buFont typeface="Calibri Light" panose="020F0302020204030204" pitchFamily="34"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5"/>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2"/>
                </a:solidFill>
                <a:latin typeface="+mj-lt"/>
                <a:ea typeface="+mn-ea"/>
                <a:cs typeface="+mn-cs"/>
              </a:defRPr>
            </a:lvl6pPr>
            <a:lvl7pPr marL="342900" indent="-342900" algn="l" defTabSz="914400" rtl="0" eaLnBrk="1" latinLnBrk="0" hangingPunct="1">
              <a:lnSpc>
                <a:spcPct val="90000"/>
              </a:lnSpc>
              <a:spcBef>
                <a:spcPts val="600"/>
              </a:spcBef>
              <a:spcAft>
                <a:spcPts val="600"/>
              </a:spcAft>
              <a:buClr>
                <a:schemeClr val="tx2"/>
              </a:buClr>
              <a:buFont typeface="+mj-lt"/>
              <a:buAutoNum type="arabicPeriod"/>
              <a:tabLst/>
              <a:defRPr sz="1600" kern="1200">
                <a:solidFill>
                  <a:schemeClr val="tx1"/>
                </a:solidFill>
                <a:latin typeface="+mn-lt"/>
                <a:ea typeface="+mn-ea"/>
                <a:cs typeface="+mn-cs"/>
              </a:defRPr>
            </a:lvl7pPr>
            <a:lvl8pPr marL="342900" indent="-342900" algn="l" defTabSz="914400" rtl="0" eaLnBrk="1" latinLnBrk="0" hangingPunct="1">
              <a:lnSpc>
                <a:spcPct val="90000"/>
              </a:lnSpc>
              <a:spcBef>
                <a:spcPts val="600"/>
              </a:spcBef>
              <a:spcAft>
                <a:spcPts val="600"/>
              </a:spcAft>
              <a:buClr>
                <a:schemeClr val="tx2"/>
              </a:buClr>
              <a:buFont typeface="+mj-lt"/>
              <a:buAutoNum type="alphaLcPeriod"/>
              <a:defRPr sz="1600" kern="1200">
                <a:solidFill>
                  <a:schemeClr val="tx1"/>
                </a:solidFill>
                <a:latin typeface="+mn-lt"/>
                <a:ea typeface="+mn-ea"/>
                <a:cs typeface="+mn-cs"/>
              </a:defRPr>
            </a:lvl8pPr>
            <a:lvl9pPr marL="541338" indent="-180975" algn="l" defTabSz="914400" rtl="0" eaLnBrk="1" latinLnBrk="0" hangingPunct="1">
              <a:lnSpc>
                <a:spcPct val="90000"/>
              </a:lnSpc>
              <a:spcBef>
                <a:spcPts val="600"/>
              </a:spcBef>
              <a:spcAft>
                <a:spcPts val="600"/>
              </a:spcAft>
              <a:buClr>
                <a:schemeClr val="tx2"/>
              </a:buClr>
              <a:buFont typeface="Arial" panose="020B0604020202020204" pitchFamily="34" charset="0"/>
              <a:buChar char="•"/>
              <a:defRPr sz="1600" i="0" kern="1200">
                <a:solidFill>
                  <a:schemeClr val="tx1"/>
                </a:solidFill>
                <a:latin typeface="+mn-lt"/>
                <a:ea typeface="+mn-ea"/>
                <a:cs typeface="+mn-cs"/>
              </a:defRPr>
            </a:lvl9pPr>
          </a:lstStyle>
          <a:p>
            <a:r>
              <a:rPr lang="en-GB" dirty="0"/>
              <a:t> </a:t>
            </a:r>
          </a:p>
        </p:txBody>
      </p:sp>
      <p:sp>
        <p:nvSpPr>
          <p:cNvPr id="21" name="Tijdelijke aanduiding voor afbeelding 32">
            <a:extLst>
              <a:ext uri="{FF2B5EF4-FFF2-40B4-BE49-F238E27FC236}">
                <a16:creationId xmlns:a16="http://schemas.microsoft.com/office/drawing/2014/main" id="{7FB1BB73-1253-CB4E-078B-44C9EF59ECB7}"/>
              </a:ext>
            </a:extLst>
          </p:cNvPr>
          <p:cNvSpPr>
            <a:spLocks noGrp="1"/>
          </p:cNvSpPr>
          <p:nvPr>
            <p:ph type="pic" sz="quarter" idx="21" hasCustomPrompt="1"/>
          </p:nvPr>
        </p:nvSpPr>
        <p:spPr>
          <a:xfrm>
            <a:off x="708207" y="1592264"/>
            <a:ext cx="1725347" cy="1845308"/>
          </a:xfrm>
          <a:prstGeom prst="roundRect">
            <a:avLst>
              <a:gd name="adj" fmla="val 8502"/>
            </a:avLst>
          </a:prstGeom>
          <a:solidFill>
            <a:schemeClr val="bg1">
              <a:lumMod val="95000"/>
            </a:schemeClr>
          </a:solidFill>
          <a:ln w="15875">
            <a:noFill/>
          </a:ln>
        </p:spPr>
        <p:txBody>
          <a:bodyPr wrap="square" lIns="180000" tIns="0" rIns="180000" bIns="1080000" anchor="ctr" anchorCtr="0">
            <a:noAutofit/>
          </a:bodyPr>
          <a:lstStyle>
            <a:lvl1pPr marL="0" indent="0" algn="ctr">
              <a:lnSpc>
                <a:spcPct val="70000"/>
              </a:lnSpc>
              <a:buNone/>
              <a:defRPr sz="1000" i="1">
                <a:solidFill>
                  <a:schemeClr val="bg1">
                    <a:lumMod val="50000"/>
                  </a:schemeClr>
                </a:solidFill>
              </a:defRPr>
            </a:lvl1pPr>
          </a:lstStyle>
          <a:p>
            <a:r>
              <a:rPr lang="en-GB" dirty="0"/>
              <a:t>Select this placeholder, go to the tab ‘Slidebuilder’, click on ‘Images’, select the preferred image and click on ‘Insert’.</a:t>
            </a:r>
          </a:p>
        </p:txBody>
      </p:sp>
      <p:sp>
        <p:nvSpPr>
          <p:cNvPr id="12" name="Tijdelijke aanduiding voor tekst 15">
            <a:extLst>
              <a:ext uri="{FF2B5EF4-FFF2-40B4-BE49-F238E27FC236}">
                <a16:creationId xmlns:a16="http://schemas.microsoft.com/office/drawing/2014/main" id="{7003C0B1-7212-7298-9837-FE612FA36AA8}"/>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dirty="0"/>
              <a:t> </a:t>
            </a:r>
          </a:p>
        </p:txBody>
      </p:sp>
      <p:sp>
        <p:nvSpPr>
          <p:cNvPr id="7" name="Rechthoek: afgeronde hoeken 6">
            <a:extLst>
              <a:ext uri="{FF2B5EF4-FFF2-40B4-BE49-F238E27FC236}">
                <a16:creationId xmlns:a16="http://schemas.microsoft.com/office/drawing/2014/main" id="{EE82F239-2B35-4039-9A61-4FB8C953EA19}"/>
              </a:ext>
            </a:extLst>
          </p:cNvPr>
          <p:cNvSpPr/>
          <p:nvPr userDrawn="1"/>
        </p:nvSpPr>
        <p:spPr>
          <a:xfrm>
            <a:off x="0" y="-367937"/>
            <a:ext cx="1310039"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dirty="0">
                <a:solidFill>
                  <a:schemeClr val="accent1"/>
                </a:solidFill>
                <a:latin typeface="+mj-lt"/>
              </a:rPr>
              <a:t>Introduction 2x</a:t>
            </a:r>
          </a:p>
        </p:txBody>
      </p:sp>
      <p:sp>
        <p:nvSpPr>
          <p:cNvPr id="8" name="Tijdelijke aanduiding voor tekst 12">
            <a:extLst>
              <a:ext uri="{FF2B5EF4-FFF2-40B4-BE49-F238E27FC236}">
                <a16:creationId xmlns:a16="http://schemas.microsoft.com/office/drawing/2014/main" id="{FBA7C0EF-C85B-4505-8107-015B15633D93}"/>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dirty="0"/>
              <a:t> </a:t>
            </a:r>
          </a:p>
        </p:txBody>
      </p:sp>
      <p:sp>
        <p:nvSpPr>
          <p:cNvPr id="10" name="Tijdelijke aanduiding voor titel 1">
            <a:extLst>
              <a:ext uri="{FF2B5EF4-FFF2-40B4-BE49-F238E27FC236}">
                <a16:creationId xmlns:a16="http://schemas.microsoft.com/office/drawing/2014/main" id="{66DDD4FA-5C0A-526B-A5D0-BD4D9C52DA68}"/>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p>
            <a:r>
              <a:rPr lang="en-GB" noProof="0" dirty="0"/>
              <a:t>Place the title of the slide here</a:t>
            </a:r>
          </a:p>
        </p:txBody>
      </p:sp>
      <p:sp>
        <p:nvSpPr>
          <p:cNvPr id="14" name="Tijdelijke aanduiding voor tekst 26">
            <a:extLst>
              <a:ext uri="{FF2B5EF4-FFF2-40B4-BE49-F238E27FC236}">
                <a16:creationId xmlns:a16="http://schemas.microsoft.com/office/drawing/2014/main" id="{EAFE4CF3-B339-8A11-F0E5-E407B4650259}"/>
              </a:ext>
            </a:extLst>
          </p:cNvPr>
          <p:cNvSpPr>
            <a:spLocks noGrp="1"/>
          </p:cNvSpPr>
          <p:nvPr>
            <p:ph type="body" sz="quarter" idx="19" hasCustomPrompt="1"/>
          </p:nvPr>
        </p:nvSpPr>
        <p:spPr>
          <a:xfrm>
            <a:off x="2676150" y="1993933"/>
            <a:ext cx="3096000" cy="249299"/>
          </a:xfrm>
        </p:spPr>
        <p:txBody>
          <a:bodyPr>
            <a:spAutoFit/>
          </a:bodyPr>
          <a:lstStyle>
            <a:lvl1pPr marL="0" indent="0">
              <a:buFontTx/>
              <a:buNone/>
              <a:defRPr sz="1800" b="1" cap="none" baseline="0">
                <a:solidFill>
                  <a:schemeClr val="accent1"/>
                </a:solidFill>
                <a:latin typeface="+mj-lt"/>
              </a:defRPr>
            </a:lvl1pPr>
            <a:lvl4pPr>
              <a:defRPr/>
            </a:lvl4pPr>
          </a:lstStyle>
          <a:p>
            <a:pPr lvl="0"/>
            <a:r>
              <a:rPr lang="en-GB" dirty="0"/>
              <a:t>Function</a:t>
            </a:r>
          </a:p>
        </p:txBody>
      </p:sp>
      <p:sp>
        <p:nvSpPr>
          <p:cNvPr id="15" name="Tijdelijke aanduiding voor tekst 8">
            <a:extLst>
              <a:ext uri="{FF2B5EF4-FFF2-40B4-BE49-F238E27FC236}">
                <a16:creationId xmlns:a16="http://schemas.microsoft.com/office/drawing/2014/main" id="{112C4D7E-8E02-D6D7-F32F-4047454A00FA}"/>
              </a:ext>
            </a:extLst>
          </p:cNvPr>
          <p:cNvSpPr>
            <a:spLocks noGrp="1"/>
          </p:cNvSpPr>
          <p:nvPr>
            <p:ph type="body" sz="quarter" idx="78" hasCustomPrompt="1"/>
          </p:nvPr>
        </p:nvSpPr>
        <p:spPr>
          <a:xfrm>
            <a:off x="2676150" y="3081427"/>
            <a:ext cx="3096000" cy="2591479"/>
          </a:xfrm>
        </p:spPr>
        <p:txBody>
          <a:bodyPr wrap="square">
            <a:spAutoFit/>
          </a:bodyPr>
          <a:lstStyle>
            <a:lvl1pPr marL="0" indent="0">
              <a:buNone/>
              <a:defRPr sz="1600" b="0" baseline="0">
                <a:solidFill>
                  <a:schemeClr val="tx2"/>
                </a:solidFill>
              </a:defRPr>
            </a:lvl1pPr>
          </a:lstStyle>
          <a:p>
            <a:pPr lvl="0"/>
            <a:r>
              <a:rPr lang="en-GB" noProof="0" dirty="0"/>
              <a:t>Add your text here Lorem ipsum dolor sit amet, consectetuer adipiscing elit. Maecenas porttitor congue massa. Fusce posuere, magna sed pulvinar ultricies, purus lectus malesuada libero, sit amet commodo magna eros quis urna.</a:t>
            </a:r>
          </a:p>
          <a:p>
            <a:pPr lvl="0"/>
            <a:r>
              <a:rPr lang="en-GB" noProof="0" dirty="0" err="1"/>
              <a:t>Pellentesque</a:t>
            </a:r>
            <a:r>
              <a:rPr lang="en-GB" noProof="0" dirty="0"/>
              <a:t> habitant morbi tristique senectus et netus et malesuada fames ac turpis egestas. Proin pharetra nonummy </a:t>
            </a:r>
            <a:r>
              <a:rPr lang="en-GB" noProof="0" dirty="0" err="1"/>
              <a:t>pede</a:t>
            </a:r>
            <a:r>
              <a:rPr lang="en-GB" noProof="0" dirty="0"/>
              <a:t>.</a:t>
            </a:r>
          </a:p>
        </p:txBody>
      </p:sp>
      <p:sp>
        <p:nvSpPr>
          <p:cNvPr id="18" name="Tijdelijke aanduiding voor tekst 8">
            <a:extLst>
              <a:ext uri="{FF2B5EF4-FFF2-40B4-BE49-F238E27FC236}">
                <a16:creationId xmlns:a16="http://schemas.microsoft.com/office/drawing/2014/main" id="{ACBD80DC-013E-7F4B-297E-05D77CFB5891}"/>
              </a:ext>
            </a:extLst>
          </p:cNvPr>
          <p:cNvSpPr>
            <a:spLocks noGrp="1"/>
          </p:cNvSpPr>
          <p:nvPr>
            <p:ph type="body" sz="quarter" idx="80" hasCustomPrompt="1"/>
          </p:nvPr>
        </p:nvSpPr>
        <p:spPr>
          <a:xfrm>
            <a:off x="2676149" y="2395251"/>
            <a:ext cx="3096000" cy="221599"/>
          </a:xfrm>
        </p:spPr>
        <p:txBody>
          <a:bodyPr wrap="square">
            <a:spAutoFit/>
          </a:bodyPr>
          <a:lstStyle>
            <a:lvl1pPr marL="0" indent="0">
              <a:buNone/>
              <a:defRPr sz="1600" b="1">
                <a:solidFill>
                  <a:schemeClr val="tx2"/>
                </a:solidFill>
              </a:defRPr>
            </a:lvl1pPr>
          </a:lstStyle>
          <a:p>
            <a:pPr lvl="0"/>
            <a:r>
              <a:rPr lang="en-GB" noProof="0" dirty="0"/>
              <a:t>E-mail</a:t>
            </a:r>
          </a:p>
        </p:txBody>
      </p:sp>
      <p:sp>
        <p:nvSpPr>
          <p:cNvPr id="19" name="Tijdelijke aanduiding voor tekst 8">
            <a:extLst>
              <a:ext uri="{FF2B5EF4-FFF2-40B4-BE49-F238E27FC236}">
                <a16:creationId xmlns:a16="http://schemas.microsoft.com/office/drawing/2014/main" id="{B5A80EAC-5AB6-AD98-BF9F-5AD56083BC44}"/>
              </a:ext>
            </a:extLst>
          </p:cNvPr>
          <p:cNvSpPr>
            <a:spLocks noGrp="1"/>
          </p:cNvSpPr>
          <p:nvPr>
            <p:ph type="body" sz="quarter" idx="81" hasCustomPrompt="1"/>
          </p:nvPr>
        </p:nvSpPr>
        <p:spPr>
          <a:xfrm>
            <a:off x="2676150" y="2657060"/>
            <a:ext cx="3096000" cy="221599"/>
          </a:xfrm>
        </p:spPr>
        <p:txBody>
          <a:bodyPr wrap="square">
            <a:spAutoFit/>
          </a:bodyPr>
          <a:lstStyle>
            <a:lvl1pPr marL="0" indent="0">
              <a:buNone/>
              <a:defRPr sz="1600" b="1" baseline="0">
                <a:solidFill>
                  <a:schemeClr val="tx2"/>
                </a:solidFill>
              </a:defRPr>
            </a:lvl1pPr>
          </a:lstStyle>
          <a:p>
            <a:pPr lvl="0"/>
            <a:r>
              <a:rPr lang="en-GB" noProof="0" dirty="0"/>
              <a:t>Telephone number</a:t>
            </a:r>
          </a:p>
        </p:txBody>
      </p:sp>
      <p:sp>
        <p:nvSpPr>
          <p:cNvPr id="25" name="Tijdelijke aanduiding voor tekst 26">
            <a:extLst>
              <a:ext uri="{FF2B5EF4-FFF2-40B4-BE49-F238E27FC236}">
                <a16:creationId xmlns:a16="http://schemas.microsoft.com/office/drawing/2014/main" id="{A7121347-860E-BC73-73C2-A730C77B08BD}"/>
              </a:ext>
            </a:extLst>
          </p:cNvPr>
          <p:cNvSpPr>
            <a:spLocks noGrp="1"/>
          </p:cNvSpPr>
          <p:nvPr>
            <p:ph type="body" sz="quarter" idx="82" hasCustomPrompt="1"/>
          </p:nvPr>
        </p:nvSpPr>
        <p:spPr>
          <a:xfrm>
            <a:off x="2676150" y="1696003"/>
            <a:ext cx="3096000" cy="332399"/>
          </a:xfrm>
        </p:spPr>
        <p:txBody>
          <a:bodyPr>
            <a:spAutoFit/>
          </a:bodyPr>
          <a:lstStyle>
            <a:lvl1pPr marL="0" indent="0">
              <a:buFontTx/>
              <a:buNone/>
              <a:defRPr sz="2400" b="1" cap="none" baseline="0">
                <a:solidFill>
                  <a:schemeClr val="tx2"/>
                </a:solidFill>
                <a:latin typeface="+mj-lt"/>
              </a:defRPr>
            </a:lvl1pPr>
            <a:lvl4pPr>
              <a:defRPr/>
            </a:lvl4pPr>
          </a:lstStyle>
          <a:p>
            <a:pPr lvl="0"/>
            <a:r>
              <a:rPr lang="en-GB" dirty="0"/>
              <a:t>Name of Speaker</a:t>
            </a:r>
          </a:p>
        </p:txBody>
      </p:sp>
      <p:sp>
        <p:nvSpPr>
          <p:cNvPr id="28" name="Tijdelijke aanduiding voor tekst 12">
            <a:extLst>
              <a:ext uri="{FF2B5EF4-FFF2-40B4-BE49-F238E27FC236}">
                <a16:creationId xmlns:a16="http://schemas.microsoft.com/office/drawing/2014/main" id="{746B01D2-48A8-1A36-84F6-C20F14BC9E1D}"/>
              </a:ext>
            </a:extLst>
          </p:cNvPr>
          <p:cNvSpPr>
            <a:spLocks noGrp="1"/>
          </p:cNvSpPr>
          <p:nvPr>
            <p:ph type="body" sz="quarter" idx="83" hasCustomPrompt="1"/>
          </p:nvPr>
        </p:nvSpPr>
        <p:spPr>
          <a:xfrm rot="16200000">
            <a:off x="3061350" y="1912706"/>
            <a:ext cx="21600" cy="792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bg2"/>
          </a:solidFill>
        </p:spPr>
        <p:txBody>
          <a:bodyPr wrap="square">
            <a:noAutofit/>
          </a:bodyPr>
          <a:lstStyle>
            <a:lvl1pPr marL="0" indent="0">
              <a:buNone/>
              <a:defRPr sz="100"/>
            </a:lvl1pPr>
          </a:lstStyle>
          <a:p>
            <a:pPr lvl="0"/>
            <a:r>
              <a:rPr lang="en-GB" dirty="0"/>
              <a:t> </a:t>
            </a:r>
          </a:p>
        </p:txBody>
      </p:sp>
      <p:sp>
        <p:nvSpPr>
          <p:cNvPr id="22" name="Tijdelijke aanduiding voor afbeelding 32">
            <a:extLst>
              <a:ext uri="{FF2B5EF4-FFF2-40B4-BE49-F238E27FC236}">
                <a16:creationId xmlns:a16="http://schemas.microsoft.com/office/drawing/2014/main" id="{64DA3BED-7543-E31E-0382-BAF408BE0356}"/>
              </a:ext>
            </a:extLst>
          </p:cNvPr>
          <p:cNvSpPr>
            <a:spLocks noGrp="1"/>
          </p:cNvSpPr>
          <p:nvPr>
            <p:ph type="pic" sz="quarter" idx="84" hasCustomPrompt="1"/>
          </p:nvPr>
        </p:nvSpPr>
        <p:spPr>
          <a:xfrm>
            <a:off x="6383338" y="1592264"/>
            <a:ext cx="1725347" cy="1845308"/>
          </a:xfrm>
          <a:prstGeom prst="roundRect">
            <a:avLst>
              <a:gd name="adj" fmla="val 8502"/>
            </a:avLst>
          </a:prstGeom>
          <a:solidFill>
            <a:schemeClr val="bg1">
              <a:lumMod val="95000"/>
            </a:schemeClr>
          </a:solidFill>
          <a:ln w="15875">
            <a:noFill/>
          </a:ln>
        </p:spPr>
        <p:txBody>
          <a:bodyPr wrap="square" lIns="180000" tIns="0" rIns="180000" bIns="1080000" anchor="ctr" anchorCtr="0">
            <a:noAutofit/>
          </a:bodyPr>
          <a:lstStyle>
            <a:lvl1pPr marL="0" indent="0" algn="ctr">
              <a:lnSpc>
                <a:spcPct val="70000"/>
              </a:lnSpc>
              <a:buNone/>
              <a:defRPr sz="1000" i="1">
                <a:solidFill>
                  <a:schemeClr val="bg1">
                    <a:lumMod val="50000"/>
                  </a:schemeClr>
                </a:solidFill>
              </a:defRPr>
            </a:lvl1pPr>
          </a:lstStyle>
          <a:p>
            <a:r>
              <a:rPr lang="en-GB" dirty="0"/>
              <a:t>Select this placeholder, go to the tab ‘Slidebuilder’, click on ‘Images’, select the preferred image and click on ‘Insert’.</a:t>
            </a:r>
          </a:p>
        </p:txBody>
      </p:sp>
      <p:sp>
        <p:nvSpPr>
          <p:cNvPr id="23" name="Tijdelijke aanduiding voor tekst 26">
            <a:extLst>
              <a:ext uri="{FF2B5EF4-FFF2-40B4-BE49-F238E27FC236}">
                <a16:creationId xmlns:a16="http://schemas.microsoft.com/office/drawing/2014/main" id="{9BCA8E9C-E1F1-823E-31FE-36E3A3A1B6DA}"/>
              </a:ext>
            </a:extLst>
          </p:cNvPr>
          <p:cNvSpPr>
            <a:spLocks noGrp="1"/>
          </p:cNvSpPr>
          <p:nvPr>
            <p:ph type="body" sz="quarter" idx="85" hasCustomPrompt="1"/>
          </p:nvPr>
        </p:nvSpPr>
        <p:spPr>
          <a:xfrm>
            <a:off x="8351281" y="1993933"/>
            <a:ext cx="3096000" cy="249299"/>
          </a:xfrm>
        </p:spPr>
        <p:txBody>
          <a:bodyPr>
            <a:spAutoFit/>
          </a:bodyPr>
          <a:lstStyle>
            <a:lvl1pPr marL="0" indent="0">
              <a:buFontTx/>
              <a:buNone/>
              <a:defRPr sz="1800" b="1" cap="none" baseline="0">
                <a:solidFill>
                  <a:schemeClr val="accent1"/>
                </a:solidFill>
                <a:latin typeface="+mj-lt"/>
              </a:defRPr>
            </a:lvl1pPr>
            <a:lvl4pPr>
              <a:defRPr/>
            </a:lvl4pPr>
          </a:lstStyle>
          <a:p>
            <a:pPr lvl="0"/>
            <a:r>
              <a:rPr lang="en-GB" dirty="0"/>
              <a:t>Function</a:t>
            </a:r>
          </a:p>
        </p:txBody>
      </p:sp>
      <p:sp>
        <p:nvSpPr>
          <p:cNvPr id="24" name="Tijdelijke aanduiding voor tekst 8">
            <a:extLst>
              <a:ext uri="{FF2B5EF4-FFF2-40B4-BE49-F238E27FC236}">
                <a16:creationId xmlns:a16="http://schemas.microsoft.com/office/drawing/2014/main" id="{8DE6BA3C-C128-CD98-6400-BDFFE67BE862}"/>
              </a:ext>
            </a:extLst>
          </p:cNvPr>
          <p:cNvSpPr>
            <a:spLocks noGrp="1"/>
          </p:cNvSpPr>
          <p:nvPr>
            <p:ph type="body" sz="quarter" idx="86" hasCustomPrompt="1"/>
          </p:nvPr>
        </p:nvSpPr>
        <p:spPr>
          <a:xfrm>
            <a:off x="8351281" y="3081427"/>
            <a:ext cx="3096000" cy="2966966"/>
          </a:xfrm>
        </p:spPr>
        <p:txBody>
          <a:bodyPr wrap="square">
            <a:spAutoFit/>
          </a:bodyPr>
          <a:lstStyle>
            <a:lvl1pPr marL="0" indent="0">
              <a:buNone/>
              <a:defRPr sz="1600" b="0" baseline="0">
                <a:solidFill>
                  <a:schemeClr val="tx2"/>
                </a:solidFill>
              </a:defRPr>
            </a:lvl1pPr>
          </a:lstStyle>
          <a:p>
            <a:pPr lvl="0"/>
            <a:r>
              <a:rPr lang="en-GB" noProof="0" dirty="0"/>
              <a:t>Add your text here Lorem ipsum dolor sit amet, consectetuer adipiscing elit. Maecenas porttitor congue massa. Fusce posuere, magna sed pulvinar ultricies, purus lectus malesuada libero, sit amet commodo magna eros quis urna.</a:t>
            </a:r>
          </a:p>
          <a:p>
            <a:pPr lvl="0"/>
            <a:r>
              <a:rPr lang="en-GB" noProof="0" dirty="0" err="1"/>
              <a:t>Pellentesque</a:t>
            </a:r>
            <a:r>
              <a:rPr lang="en-GB" noProof="0" dirty="0"/>
              <a:t> habitant morbi tristique senectus et netus et malesuada fames ac turpis egestas. Proin pharetra nonummy pede. </a:t>
            </a:r>
          </a:p>
          <a:p>
            <a:pPr lvl="0"/>
            <a:endParaRPr lang="en-GB" noProof="0" dirty="0"/>
          </a:p>
        </p:txBody>
      </p:sp>
      <p:sp>
        <p:nvSpPr>
          <p:cNvPr id="26" name="Tijdelijke aanduiding voor tekst 8">
            <a:extLst>
              <a:ext uri="{FF2B5EF4-FFF2-40B4-BE49-F238E27FC236}">
                <a16:creationId xmlns:a16="http://schemas.microsoft.com/office/drawing/2014/main" id="{CD3E537A-4E4F-BBC9-8897-E4AC3A1DF234}"/>
              </a:ext>
            </a:extLst>
          </p:cNvPr>
          <p:cNvSpPr>
            <a:spLocks noGrp="1"/>
          </p:cNvSpPr>
          <p:nvPr>
            <p:ph type="body" sz="quarter" idx="87" hasCustomPrompt="1"/>
          </p:nvPr>
        </p:nvSpPr>
        <p:spPr>
          <a:xfrm>
            <a:off x="8351280" y="2395251"/>
            <a:ext cx="3096000" cy="221599"/>
          </a:xfrm>
        </p:spPr>
        <p:txBody>
          <a:bodyPr wrap="square">
            <a:spAutoFit/>
          </a:bodyPr>
          <a:lstStyle>
            <a:lvl1pPr marL="0" indent="0">
              <a:buNone/>
              <a:defRPr sz="1600" b="1">
                <a:solidFill>
                  <a:schemeClr val="tx2"/>
                </a:solidFill>
              </a:defRPr>
            </a:lvl1pPr>
          </a:lstStyle>
          <a:p>
            <a:pPr lvl="0"/>
            <a:r>
              <a:rPr lang="en-GB" noProof="0" dirty="0"/>
              <a:t>E-mail</a:t>
            </a:r>
          </a:p>
        </p:txBody>
      </p:sp>
      <p:sp>
        <p:nvSpPr>
          <p:cNvPr id="27" name="Tijdelijke aanduiding voor tekst 8">
            <a:extLst>
              <a:ext uri="{FF2B5EF4-FFF2-40B4-BE49-F238E27FC236}">
                <a16:creationId xmlns:a16="http://schemas.microsoft.com/office/drawing/2014/main" id="{D929EFC6-95D4-FEFE-52A5-84EFDA73B353}"/>
              </a:ext>
            </a:extLst>
          </p:cNvPr>
          <p:cNvSpPr>
            <a:spLocks noGrp="1"/>
          </p:cNvSpPr>
          <p:nvPr>
            <p:ph type="body" sz="quarter" idx="88" hasCustomPrompt="1"/>
          </p:nvPr>
        </p:nvSpPr>
        <p:spPr>
          <a:xfrm>
            <a:off x="8351281" y="2657060"/>
            <a:ext cx="3096000" cy="221599"/>
          </a:xfrm>
        </p:spPr>
        <p:txBody>
          <a:bodyPr wrap="square">
            <a:spAutoFit/>
          </a:bodyPr>
          <a:lstStyle>
            <a:lvl1pPr marL="0" indent="0">
              <a:buNone/>
              <a:defRPr sz="1600" b="1" baseline="0">
                <a:solidFill>
                  <a:schemeClr val="tx2"/>
                </a:solidFill>
              </a:defRPr>
            </a:lvl1pPr>
          </a:lstStyle>
          <a:p>
            <a:pPr lvl="0"/>
            <a:r>
              <a:rPr lang="en-GB" noProof="0" dirty="0"/>
              <a:t>Telephone number</a:t>
            </a:r>
          </a:p>
        </p:txBody>
      </p:sp>
      <p:sp>
        <p:nvSpPr>
          <p:cNvPr id="29" name="Tijdelijke aanduiding voor tekst 26">
            <a:extLst>
              <a:ext uri="{FF2B5EF4-FFF2-40B4-BE49-F238E27FC236}">
                <a16:creationId xmlns:a16="http://schemas.microsoft.com/office/drawing/2014/main" id="{10DDCA41-E81E-6F3D-BC74-FE21584902E3}"/>
              </a:ext>
            </a:extLst>
          </p:cNvPr>
          <p:cNvSpPr>
            <a:spLocks noGrp="1"/>
          </p:cNvSpPr>
          <p:nvPr>
            <p:ph type="body" sz="quarter" idx="89" hasCustomPrompt="1"/>
          </p:nvPr>
        </p:nvSpPr>
        <p:spPr>
          <a:xfrm>
            <a:off x="8351281" y="1696003"/>
            <a:ext cx="3096000" cy="332399"/>
          </a:xfrm>
        </p:spPr>
        <p:txBody>
          <a:bodyPr>
            <a:spAutoFit/>
          </a:bodyPr>
          <a:lstStyle>
            <a:lvl1pPr marL="0" indent="0">
              <a:buFontTx/>
              <a:buNone/>
              <a:defRPr sz="2400" b="1" cap="none" baseline="0">
                <a:solidFill>
                  <a:schemeClr val="tx2"/>
                </a:solidFill>
                <a:latin typeface="+mj-lt"/>
              </a:defRPr>
            </a:lvl1pPr>
            <a:lvl4pPr>
              <a:defRPr/>
            </a:lvl4pPr>
          </a:lstStyle>
          <a:p>
            <a:pPr lvl="0"/>
            <a:r>
              <a:rPr lang="en-GB" dirty="0"/>
              <a:t>Name of Speaker</a:t>
            </a:r>
          </a:p>
        </p:txBody>
      </p:sp>
      <p:sp>
        <p:nvSpPr>
          <p:cNvPr id="30" name="Tijdelijke aanduiding voor tekst 12">
            <a:extLst>
              <a:ext uri="{FF2B5EF4-FFF2-40B4-BE49-F238E27FC236}">
                <a16:creationId xmlns:a16="http://schemas.microsoft.com/office/drawing/2014/main" id="{E612AEAB-7474-B4ED-9445-49B9292E6AE9}"/>
              </a:ext>
            </a:extLst>
          </p:cNvPr>
          <p:cNvSpPr>
            <a:spLocks noGrp="1"/>
          </p:cNvSpPr>
          <p:nvPr>
            <p:ph type="body" sz="quarter" idx="90" hasCustomPrompt="1"/>
          </p:nvPr>
        </p:nvSpPr>
        <p:spPr>
          <a:xfrm rot="16200000">
            <a:off x="8736481" y="1912706"/>
            <a:ext cx="21600" cy="792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bg2"/>
          </a:solidFill>
        </p:spPr>
        <p:txBody>
          <a:bodyPr wrap="square">
            <a:noAutofit/>
          </a:bodyPr>
          <a:lstStyle>
            <a:lvl1pPr marL="0" indent="0">
              <a:buNone/>
              <a:defRPr sz="100"/>
            </a:lvl1pPr>
          </a:lstStyle>
          <a:p>
            <a:pPr lvl="0"/>
            <a:r>
              <a:rPr lang="en-GB" dirty="0"/>
              <a:t> </a:t>
            </a:r>
          </a:p>
        </p:txBody>
      </p:sp>
      <p:grpSp>
        <p:nvGrpSpPr>
          <p:cNvPr id="81" name="INSTRUCTION">
            <a:extLst>
              <a:ext uri="{FF2B5EF4-FFF2-40B4-BE49-F238E27FC236}">
                <a16:creationId xmlns:a16="http://schemas.microsoft.com/office/drawing/2014/main" id="{818F1287-1959-9A2F-CE3B-5F87016998B2}"/>
              </a:ext>
            </a:extLst>
          </p:cNvPr>
          <p:cNvGrpSpPr/>
          <p:nvPr userDrawn="1"/>
        </p:nvGrpSpPr>
        <p:grpSpPr>
          <a:xfrm>
            <a:off x="-3786164" y="0"/>
            <a:ext cx="3693113" cy="5054643"/>
            <a:chOff x="-3786164" y="0"/>
            <a:chExt cx="3693113" cy="5054643"/>
          </a:xfrm>
        </p:grpSpPr>
        <p:sp>
          <p:nvSpPr>
            <p:cNvPr id="82" name="Rechthoek 81">
              <a:extLst>
                <a:ext uri="{FF2B5EF4-FFF2-40B4-BE49-F238E27FC236}">
                  <a16:creationId xmlns:a16="http://schemas.microsoft.com/office/drawing/2014/main" id="{9273C37B-7314-75CE-753E-17804B8902D6}"/>
                </a:ext>
              </a:extLst>
            </p:cNvPr>
            <p:cNvSpPr/>
            <p:nvPr userDrawn="1"/>
          </p:nvSpPr>
          <p:spPr>
            <a:xfrm>
              <a:off x="-3786164" y="0"/>
              <a:ext cx="3593091" cy="439159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accent1"/>
                  </a:solidFill>
                  <a:latin typeface="Calibri" panose="020F0502020204030204" pitchFamily="34" charset="0"/>
                  <a:cs typeface="Calibri" panose="020F0502020204030204" pitchFamily="34" charset="0"/>
                </a:rPr>
                <a:t>Insert/edit an image</a:t>
              </a:r>
            </a:p>
          </p:txBody>
        </p:sp>
        <p:sp>
          <p:nvSpPr>
            <p:cNvPr id="83" name="Rechthoek 82">
              <a:extLst>
                <a:ext uri="{FF2B5EF4-FFF2-40B4-BE49-F238E27FC236}">
                  <a16:creationId xmlns:a16="http://schemas.microsoft.com/office/drawing/2014/main" id="{D4BCD244-254E-5794-954D-4E7D5AD941FC}"/>
                </a:ext>
              </a:extLst>
            </p:cNvPr>
            <p:cNvSpPr/>
            <p:nvPr userDrawn="1"/>
          </p:nvSpPr>
          <p:spPr>
            <a:xfrm>
              <a:off x="-3786164" y="422664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sp>
          <p:nvSpPr>
            <p:cNvPr id="84" name="Ovaal 83">
              <a:extLst>
                <a:ext uri="{FF2B5EF4-FFF2-40B4-BE49-F238E27FC236}">
                  <a16:creationId xmlns:a16="http://schemas.microsoft.com/office/drawing/2014/main" id="{33F09A51-6541-C4F4-B668-3C4BCBD56088}"/>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5" name="Rechthoek 84">
              <a:extLst>
                <a:ext uri="{FF2B5EF4-FFF2-40B4-BE49-F238E27FC236}">
                  <a16:creationId xmlns:a16="http://schemas.microsoft.com/office/drawing/2014/main" id="{71D4D274-BC77-DAEE-41B7-566DBF990D91}"/>
                </a:ext>
              </a:extLst>
            </p:cNvPr>
            <p:cNvSpPr/>
            <p:nvPr userDrawn="1"/>
          </p:nvSpPr>
          <p:spPr>
            <a:xfrm>
              <a:off x="-3319416" y="465323"/>
              <a:ext cx="3008779" cy="66185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86" name="Ovaal 85">
              <a:extLst>
                <a:ext uri="{FF2B5EF4-FFF2-40B4-BE49-F238E27FC236}">
                  <a16:creationId xmlns:a16="http://schemas.microsoft.com/office/drawing/2014/main" id="{631CFB36-FC63-2314-0830-ECD67A31D4F7}"/>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7" name="Rechthoek 86">
              <a:extLst>
                <a:ext uri="{FF2B5EF4-FFF2-40B4-BE49-F238E27FC236}">
                  <a16:creationId xmlns:a16="http://schemas.microsoft.com/office/drawing/2014/main" id="{6A433E16-D55F-6A26-E221-E1FE49BB6539}"/>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88" name="Rechthoek 87">
              <a:extLst>
                <a:ext uri="{FF2B5EF4-FFF2-40B4-BE49-F238E27FC236}">
                  <a16:creationId xmlns:a16="http://schemas.microsoft.com/office/drawing/2014/main" id="{1DEC845A-700D-53AC-D941-196B6962BFF7}"/>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sp>
          <p:nvSpPr>
            <p:cNvPr id="89" name="Ovaal 88">
              <a:extLst>
                <a:ext uri="{FF2B5EF4-FFF2-40B4-BE49-F238E27FC236}">
                  <a16:creationId xmlns:a16="http://schemas.microsoft.com/office/drawing/2014/main" id="{DA1CEFC5-651A-B9C0-96EB-904A660BB22E}"/>
                </a:ext>
              </a:extLst>
            </p:cNvPr>
            <p:cNvSpPr/>
            <p:nvPr userDrawn="1"/>
          </p:nvSpPr>
          <p:spPr>
            <a:xfrm>
              <a:off x="-3603587" y="263483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90" name="Rechthoek 89">
              <a:extLst>
                <a:ext uri="{FF2B5EF4-FFF2-40B4-BE49-F238E27FC236}">
                  <a16:creationId xmlns:a16="http://schemas.microsoft.com/office/drawing/2014/main" id="{C33C1B6E-3531-DE60-5AE4-6C1D4BD14FB1}"/>
                </a:ext>
              </a:extLst>
            </p:cNvPr>
            <p:cNvSpPr/>
            <p:nvPr userDrawn="1"/>
          </p:nvSpPr>
          <p:spPr>
            <a:xfrm>
              <a:off x="-3319415" y="2634835"/>
              <a:ext cx="2944682" cy="794165"/>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91" name="Groep 90">
              <a:extLst>
                <a:ext uri="{FF2B5EF4-FFF2-40B4-BE49-F238E27FC236}">
                  <a16:creationId xmlns:a16="http://schemas.microsoft.com/office/drawing/2014/main" id="{7B7F83E2-7C20-2E11-9D89-BB70C2455D74}"/>
                </a:ext>
              </a:extLst>
            </p:cNvPr>
            <p:cNvGrpSpPr/>
            <p:nvPr userDrawn="1"/>
          </p:nvGrpSpPr>
          <p:grpSpPr>
            <a:xfrm>
              <a:off x="-3414453" y="3534339"/>
              <a:ext cx="514284" cy="506545"/>
              <a:chOff x="12617641" y="3403239"/>
              <a:chExt cx="752963" cy="741634"/>
            </a:xfrm>
          </p:grpSpPr>
          <p:grpSp>
            <p:nvGrpSpPr>
              <p:cNvPr id="108" name="Groep 107">
                <a:extLst>
                  <a:ext uri="{FF2B5EF4-FFF2-40B4-BE49-F238E27FC236}">
                    <a16:creationId xmlns:a16="http://schemas.microsoft.com/office/drawing/2014/main" id="{29AAA67C-F223-73A4-D5E0-02A7558D8672}"/>
                  </a:ext>
                </a:extLst>
              </p:cNvPr>
              <p:cNvGrpSpPr/>
              <p:nvPr userDrawn="1"/>
            </p:nvGrpSpPr>
            <p:grpSpPr>
              <a:xfrm>
                <a:off x="12771530" y="3403239"/>
                <a:ext cx="467176" cy="448491"/>
                <a:chOff x="12782157" y="3403239"/>
                <a:chExt cx="467176" cy="448491"/>
              </a:xfrm>
            </p:grpSpPr>
            <p:grpSp>
              <p:nvGrpSpPr>
                <p:cNvPr id="111" name="Groep 110">
                  <a:extLst>
                    <a:ext uri="{FF2B5EF4-FFF2-40B4-BE49-F238E27FC236}">
                      <a16:creationId xmlns:a16="http://schemas.microsoft.com/office/drawing/2014/main" id="{FB95DE48-3F92-48AD-A67E-94BFEBC11F92}"/>
                    </a:ext>
                  </a:extLst>
                </p:cNvPr>
                <p:cNvGrpSpPr/>
                <p:nvPr userDrawn="1"/>
              </p:nvGrpSpPr>
              <p:grpSpPr>
                <a:xfrm>
                  <a:off x="12782157" y="3403239"/>
                  <a:ext cx="412976" cy="396132"/>
                  <a:chOff x="13554906" y="3320109"/>
                  <a:chExt cx="443917" cy="425811"/>
                </a:xfrm>
              </p:grpSpPr>
              <p:grpSp>
                <p:nvGrpSpPr>
                  <p:cNvPr id="118" name="Groep 117">
                    <a:extLst>
                      <a:ext uri="{FF2B5EF4-FFF2-40B4-BE49-F238E27FC236}">
                        <a16:creationId xmlns:a16="http://schemas.microsoft.com/office/drawing/2014/main" id="{D4BC56F4-19AA-DDC2-F434-E9C553EAEB96}"/>
                      </a:ext>
                    </a:extLst>
                  </p:cNvPr>
                  <p:cNvGrpSpPr/>
                  <p:nvPr userDrawn="1"/>
                </p:nvGrpSpPr>
                <p:grpSpPr>
                  <a:xfrm>
                    <a:off x="13554906" y="3320109"/>
                    <a:ext cx="443917" cy="425811"/>
                    <a:chOff x="12909684" y="1276143"/>
                    <a:chExt cx="443917" cy="425811"/>
                  </a:xfrm>
                </p:grpSpPr>
                <p:sp>
                  <p:nvSpPr>
                    <p:cNvPr id="121" name="Rechthoek 120">
                      <a:extLst>
                        <a:ext uri="{FF2B5EF4-FFF2-40B4-BE49-F238E27FC236}">
                          <a16:creationId xmlns:a16="http://schemas.microsoft.com/office/drawing/2014/main" id="{E0C5DCC0-EC3F-1D09-C102-6862775BA716}"/>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22" name="Rechthoek 121">
                      <a:extLst>
                        <a:ext uri="{FF2B5EF4-FFF2-40B4-BE49-F238E27FC236}">
                          <a16:creationId xmlns:a16="http://schemas.microsoft.com/office/drawing/2014/main" id="{26F2554D-7F66-99C1-3ECF-00CC96DF4A0F}"/>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123" name="Ovaal 122">
                      <a:extLst>
                        <a:ext uri="{FF2B5EF4-FFF2-40B4-BE49-F238E27FC236}">
                          <a16:creationId xmlns:a16="http://schemas.microsoft.com/office/drawing/2014/main" id="{5D737FB5-2818-78EB-ABC1-364E6216EE9E}"/>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119" name="Afbeelding 118">
                    <a:extLst>
                      <a:ext uri="{FF2B5EF4-FFF2-40B4-BE49-F238E27FC236}">
                        <a16:creationId xmlns:a16="http://schemas.microsoft.com/office/drawing/2014/main" id="{C39DE5DF-3A5E-BE33-AB01-29BA644668E2}"/>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20" name="Afbeelding 119">
                    <a:extLst>
                      <a:ext uri="{FF2B5EF4-FFF2-40B4-BE49-F238E27FC236}">
                        <a16:creationId xmlns:a16="http://schemas.microsoft.com/office/drawing/2014/main" id="{078BAA7B-89A5-2344-E6DD-21A272A548CD}"/>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12" name="Groep 111">
                  <a:extLst>
                    <a:ext uri="{FF2B5EF4-FFF2-40B4-BE49-F238E27FC236}">
                      <a16:creationId xmlns:a16="http://schemas.microsoft.com/office/drawing/2014/main" id="{0157301A-237C-3636-20E9-A52E40E6DE76}"/>
                    </a:ext>
                  </a:extLst>
                </p:cNvPr>
                <p:cNvGrpSpPr/>
                <p:nvPr userDrawn="1"/>
              </p:nvGrpSpPr>
              <p:grpSpPr>
                <a:xfrm>
                  <a:off x="13103513" y="3705268"/>
                  <a:ext cx="145820" cy="146462"/>
                  <a:chOff x="13096169" y="3602278"/>
                  <a:chExt cx="145820" cy="146462"/>
                </a:xfrm>
              </p:grpSpPr>
              <p:sp>
                <p:nvSpPr>
                  <p:cNvPr id="116" name="Rechthoek 115">
                    <a:extLst>
                      <a:ext uri="{FF2B5EF4-FFF2-40B4-BE49-F238E27FC236}">
                        <a16:creationId xmlns:a16="http://schemas.microsoft.com/office/drawing/2014/main" id="{0283DDA1-6703-C48C-4CFB-F68486C667F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17" name="Rechthoek 116">
                    <a:extLst>
                      <a:ext uri="{FF2B5EF4-FFF2-40B4-BE49-F238E27FC236}">
                        <a16:creationId xmlns:a16="http://schemas.microsoft.com/office/drawing/2014/main" id="{A52BBAE9-8E15-C56A-F221-593B9EA9BE36}"/>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113" name="Groep 112">
                  <a:extLst>
                    <a:ext uri="{FF2B5EF4-FFF2-40B4-BE49-F238E27FC236}">
                      <a16:creationId xmlns:a16="http://schemas.microsoft.com/office/drawing/2014/main" id="{0C1DC9EF-78CF-C5BA-EE14-9B82E2874B49}"/>
                    </a:ext>
                  </a:extLst>
                </p:cNvPr>
                <p:cNvGrpSpPr/>
                <p:nvPr userDrawn="1"/>
              </p:nvGrpSpPr>
              <p:grpSpPr>
                <a:xfrm rot="10800000">
                  <a:off x="13061402" y="3665637"/>
                  <a:ext cx="145820" cy="146462"/>
                  <a:chOff x="13096169" y="3602278"/>
                  <a:chExt cx="145820" cy="146462"/>
                </a:xfrm>
              </p:grpSpPr>
              <p:sp>
                <p:nvSpPr>
                  <p:cNvPr id="114" name="Rechthoek 113">
                    <a:extLst>
                      <a:ext uri="{FF2B5EF4-FFF2-40B4-BE49-F238E27FC236}">
                        <a16:creationId xmlns:a16="http://schemas.microsoft.com/office/drawing/2014/main" id="{562592FC-E0FA-25C7-ADDF-6744B77061D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115" name="Rechthoek 114">
                    <a:extLst>
                      <a:ext uri="{FF2B5EF4-FFF2-40B4-BE49-F238E27FC236}">
                        <a16:creationId xmlns:a16="http://schemas.microsoft.com/office/drawing/2014/main" id="{AAF5DA0F-CDD1-101A-0DB1-52CEB747F7DC}"/>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109" name="Rechthoek 108">
                <a:extLst>
                  <a:ext uri="{FF2B5EF4-FFF2-40B4-BE49-F238E27FC236}">
                    <a16:creationId xmlns:a16="http://schemas.microsoft.com/office/drawing/2014/main" id="{51927BA5-7D2B-62D4-1EEC-25D9822B25F8}"/>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110" name="Gelijkbenige driehoek 109">
                <a:extLst>
                  <a:ext uri="{FF2B5EF4-FFF2-40B4-BE49-F238E27FC236}">
                    <a16:creationId xmlns:a16="http://schemas.microsoft.com/office/drawing/2014/main" id="{9C4DB5B9-C29B-F554-1AE1-ED0B62499D8D}"/>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92" name="ICOON_info">
              <a:extLst>
                <a:ext uri="{FF2B5EF4-FFF2-40B4-BE49-F238E27FC236}">
                  <a16:creationId xmlns:a16="http://schemas.microsoft.com/office/drawing/2014/main" id="{927B7C24-7556-B2FC-42EF-CFFB93449A7D}"/>
                </a:ext>
              </a:extLst>
            </p:cNvPr>
            <p:cNvGrpSpPr/>
            <p:nvPr userDrawn="1"/>
          </p:nvGrpSpPr>
          <p:grpSpPr>
            <a:xfrm>
              <a:off x="-376736" y="4055594"/>
              <a:ext cx="283685" cy="283685"/>
              <a:chOff x="-510741" y="5913713"/>
              <a:chExt cx="267555" cy="267555"/>
            </a:xfrm>
          </p:grpSpPr>
          <p:sp>
            <p:nvSpPr>
              <p:cNvPr id="106" name="Ovaal 105">
                <a:extLst>
                  <a:ext uri="{FF2B5EF4-FFF2-40B4-BE49-F238E27FC236}">
                    <a16:creationId xmlns:a16="http://schemas.microsoft.com/office/drawing/2014/main" id="{F850452E-F6C9-FDC9-49D3-F0F1AA9A012D}"/>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107" name="Graphic 163" descr="Informatie">
                <a:extLst>
                  <a:ext uri="{FF2B5EF4-FFF2-40B4-BE49-F238E27FC236}">
                    <a16:creationId xmlns:a16="http://schemas.microsoft.com/office/drawing/2014/main" id="{A1B2C89E-F339-0F64-1409-25061150468D}"/>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93" name="Groep 92">
              <a:extLst>
                <a:ext uri="{FF2B5EF4-FFF2-40B4-BE49-F238E27FC236}">
                  <a16:creationId xmlns:a16="http://schemas.microsoft.com/office/drawing/2014/main" id="{73919E27-6C9C-61C4-2E75-C9A91B9F772E}"/>
                </a:ext>
              </a:extLst>
            </p:cNvPr>
            <p:cNvGrpSpPr/>
            <p:nvPr userDrawn="1"/>
          </p:nvGrpSpPr>
          <p:grpSpPr>
            <a:xfrm>
              <a:off x="-938434" y="4364020"/>
              <a:ext cx="627798" cy="576693"/>
              <a:chOff x="-938434" y="4570310"/>
              <a:chExt cx="627798" cy="576693"/>
            </a:xfrm>
          </p:grpSpPr>
          <p:grpSp>
            <p:nvGrpSpPr>
              <p:cNvPr id="101" name="Inspireren">
                <a:extLst>
                  <a:ext uri="{FF2B5EF4-FFF2-40B4-BE49-F238E27FC236}">
                    <a16:creationId xmlns:a16="http://schemas.microsoft.com/office/drawing/2014/main" id="{A56FEAC9-F456-2161-DBCB-BC2601F8837D}"/>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03" name="Freeform 12">
                  <a:extLst>
                    <a:ext uri="{FF2B5EF4-FFF2-40B4-BE49-F238E27FC236}">
                      <a16:creationId xmlns:a16="http://schemas.microsoft.com/office/drawing/2014/main" id="{408E73D9-E73A-323A-680E-675C427C2658}"/>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sp>
              <p:nvSpPr>
                <p:cNvPr id="104" name="Freeform 13">
                  <a:extLst>
                    <a:ext uri="{FF2B5EF4-FFF2-40B4-BE49-F238E27FC236}">
                      <a16:creationId xmlns:a16="http://schemas.microsoft.com/office/drawing/2014/main" id="{4120C98E-DE1E-3BDC-4F89-D23A5396B90B}"/>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sp>
              <p:nvSpPr>
                <p:cNvPr id="105" name="Freeform 14">
                  <a:extLst>
                    <a:ext uri="{FF2B5EF4-FFF2-40B4-BE49-F238E27FC236}">
                      <a16:creationId xmlns:a16="http://schemas.microsoft.com/office/drawing/2014/main" id="{BEAC32AD-2E47-C8BC-E9BB-892F1C8C3D1B}"/>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mn-lt"/>
                  </a:endParaRPr>
                </a:p>
              </p:txBody>
            </p:sp>
          </p:grpSp>
          <p:sp>
            <p:nvSpPr>
              <p:cNvPr id="102" name="Tekstvak 101">
                <a:extLst>
                  <a:ext uri="{FF2B5EF4-FFF2-40B4-BE49-F238E27FC236}">
                    <a16:creationId xmlns:a16="http://schemas.microsoft.com/office/drawing/2014/main" id="{A20B88DA-28C4-047C-E1AD-E6F25954D891}"/>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94" name="Groep 93">
              <a:extLst>
                <a:ext uri="{FF2B5EF4-FFF2-40B4-BE49-F238E27FC236}">
                  <a16:creationId xmlns:a16="http://schemas.microsoft.com/office/drawing/2014/main" id="{8FCFFDDF-CC44-2763-481A-7B82EE994F83}"/>
                </a:ext>
              </a:extLst>
            </p:cNvPr>
            <p:cNvGrpSpPr/>
            <p:nvPr userDrawn="1"/>
          </p:nvGrpSpPr>
          <p:grpSpPr>
            <a:xfrm>
              <a:off x="-3365484" y="1226982"/>
              <a:ext cx="446937" cy="406485"/>
              <a:chOff x="-3563526" y="1409294"/>
              <a:chExt cx="354190" cy="322133"/>
            </a:xfrm>
          </p:grpSpPr>
          <p:grpSp>
            <p:nvGrpSpPr>
              <p:cNvPr id="95" name="Groep 94">
                <a:extLst>
                  <a:ext uri="{FF2B5EF4-FFF2-40B4-BE49-F238E27FC236}">
                    <a16:creationId xmlns:a16="http://schemas.microsoft.com/office/drawing/2014/main" id="{D546A845-3E31-12D3-FF3E-79FEAD059E0C}"/>
                  </a:ext>
                </a:extLst>
              </p:cNvPr>
              <p:cNvGrpSpPr/>
              <p:nvPr userDrawn="1"/>
            </p:nvGrpSpPr>
            <p:grpSpPr>
              <a:xfrm>
                <a:off x="-3499992" y="1409294"/>
                <a:ext cx="225195" cy="195499"/>
                <a:chOff x="8987389" y="1361199"/>
                <a:chExt cx="2200275" cy="1914525"/>
              </a:xfrm>
            </p:grpSpPr>
            <p:sp>
              <p:nvSpPr>
                <p:cNvPr id="97" name="Vrije vorm: vorm 96">
                  <a:extLst>
                    <a:ext uri="{FF2B5EF4-FFF2-40B4-BE49-F238E27FC236}">
                      <a16:creationId xmlns:a16="http://schemas.microsoft.com/office/drawing/2014/main" id="{5FE1300F-258F-D081-A223-17087BF1D2A0}"/>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mn-lt"/>
                  </a:endParaRPr>
                </a:p>
              </p:txBody>
            </p:sp>
            <p:grpSp>
              <p:nvGrpSpPr>
                <p:cNvPr id="98" name="Groep 97">
                  <a:extLst>
                    <a:ext uri="{FF2B5EF4-FFF2-40B4-BE49-F238E27FC236}">
                      <a16:creationId xmlns:a16="http://schemas.microsoft.com/office/drawing/2014/main" id="{FC6C973D-E1AD-29D5-8112-8104F5A5FF77}"/>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99" name="Vrije vorm: vorm 98">
                    <a:extLst>
                      <a:ext uri="{FF2B5EF4-FFF2-40B4-BE49-F238E27FC236}">
                        <a16:creationId xmlns:a16="http://schemas.microsoft.com/office/drawing/2014/main" id="{121C7409-EF24-39F1-B6DC-6C64655051AB}"/>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mn-lt"/>
                    </a:endParaRPr>
                  </a:p>
                </p:txBody>
              </p:sp>
              <p:sp>
                <p:nvSpPr>
                  <p:cNvPr id="100" name="Vrije vorm: vorm 99">
                    <a:extLst>
                      <a:ext uri="{FF2B5EF4-FFF2-40B4-BE49-F238E27FC236}">
                        <a16:creationId xmlns:a16="http://schemas.microsoft.com/office/drawing/2014/main" id="{A456A402-D2A3-8D47-61E7-D02222839B5A}"/>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mn-lt"/>
                    </a:endParaRPr>
                  </a:p>
                </p:txBody>
              </p:sp>
            </p:grpSp>
          </p:grpSp>
          <p:sp>
            <p:nvSpPr>
              <p:cNvPr id="96" name="Tekstvak 95">
                <a:extLst>
                  <a:ext uri="{FF2B5EF4-FFF2-40B4-BE49-F238E27FC236}">
                    <a16:creationId xmlns:a16="http://schemas.microsoft.com/office/drawing/2014/main" id="{BE573346-F228-F936-4C34-78F7BCB72B3A}"/>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163346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6x">
    <p:spTree>
      <p:nvGrpSpPr>
        <p:cNvPr id="1" name=""/>
        <p:cNvGrpSpPr/>
        <p:nvPr/>
      </p:nvGrpSpPr>
      <p:grpSpPr>
        <a:xfrm>
          <a:off x="0" y="0"/>
          <a:ext cx="0" cy="0"/>
          <a:chOff x="0" y="0"/>
          <a:chExt cx="0" cy="0"/>
        </a:xfrm>
      </p:grpSpPr>
      <p:sp>
        <p:nvSpPr>
          <p:cNvPr id="14" name="Tijdelijke aanduiding voor afbeelding 13">
            <a:extLst>
              <a:ext uri="{FF2B5EF4-FFF2-40B4-BE49-F238E27FC236}">
                <a16:creationId xmlns:a16="http://schemas.microsoft.com/office/drawing/2014/main" id="{6D83A196-0A48-69BC-54A6-5B14D8C6FED8}"/>
              </a:ext>
            </a:extLst>
          </p:cNvPr>
          <p:cNvSpPr>
            <a:spLocks noGrp="1"/>
          </p:cNvSpPr>
          <p:nvPr>
            <p:ph type="pic" sz="quarter" idx="13" hasCustomPrompt="1"/>
          </p:nvPr>
        </p:nvSpPr>
        <p:spPr>
          <a:xfrm>
            <a:off x="193040" y="208280"/>
            <a:ext cx="11805920" cy="6441440"/>
          </a:xfrm>
          <a:custGeom>
            <a:avLst/>
            <a:gdLst>
              <a:gd name="connsiteX0" fmla="*/ 301459 w 11805920"/>
              <a:gd name="connsiteY0" fmla="*/ 0 h 6441440"/>
              <a:gd name="connsiteX1" fmla="*/ 11504461 w 11805920"/>
              <a:gd name="connsiteY1" fmla="*/ 0 h 6441440"/>
              <a:gd name="connsiteX2" fmla="*/ 11805920 w 11805920"/>
              <a:gd name="connsiteY2" fmla="*/ 301459 h 6441440"/>
              <a:gd name="connsiteX3" fmla="*/ 11805920 w 11805920"/>
              <a:gd name="connsiteY3" fmla="*/ 6139981 h 6441440"/>
              <a:gd name="connsiteX4" fmla="*/ 11504461 w 11805920"/>
              <a:gd name="connsiteY4" fmla="*/ 6441440 h 6441440"/>
              <a:gd name="connsiteX5" fmla="*/ 301459 w 11805920"/>
              <a:gd name="connsiteY5" fmla="*/ 6441440 h 6441440"/>
              <a:gd name="connsiteX6" fmla="*/ 0 w 11805920"/>
              <a:gd name="connsiteY6" fmla="*/ 6139981 h 6441440"/>
              <a:gd name="connsiteX7" fmla="*/ 0 w 11805920"/>
              <a:gd name="connsiteY7" fmla="*/ 301459 h 6441440"/>
              <a:gd name="connsiteX8" fmla="*/ 301459 w 11805920"/>
              <a:gd name="connsiteY8" fmla="*/ 0 h 644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5920" h="6441440">
                <a:moveTo>
                  <a:pt x="301459" y="0"/>
                </a:moveTo>
                <a:lnTo>
                  <a:pt x="11504461" y="0"/>
                </a:lnTo>
                <a:cubicBezTo>
                  <a:pt x="11670952" y="0"/>
                  <a:pt x="11805920" y="134968"/>
                  <a:pt x="11805920" y="301459"/>
                </a:cubicBezTo>
                <a:lnTo>
                  <a:pt x="11805920" y="6139981"/>
                </a:lnTo>
                <a:cubicBezTo>
                  <a:pt x="11805920" y="6306472"/>
                  <a:pt x="11670952" y="6441440"/>
                  <a:pt x="11504461" y="6441440"/>
                </a:cubicBezTo>
                <a:lnTo>
                  <a:pt x="301459" y="6441440"/>
                </a:lnTo>
                <a:cubicBezTo>
                  <a:pt x="134968" y="6441440"/>
                  <a:pt x="0" y="6306472"/>
                  <a:pt x="0" y="6139981"/>
                </a:cubicBezTo>
                <a:lnTo>
                  <a:pt x="0" y="301459"/>
                </a:lnTo>
                <a:cubicBezTo>
                  <a:pt x="0" y="134968"/>
                  <a:pt x="134968" y="0"/>
                  <a:pt x="301459" y="0"/>
                </a:cubicBezTo>
                <a:close/>
              </a:path>
            </a:pathLst>
          </a:custGeom>
          <a:solidFill>
            <a:schemeClr val="bg1">
              <a:lumMod val="95000"/>
            </a:schemeClr>
          </a:solidFill>
        </p:spPr>
        <p:txBody>
          <a:bodyPr wrap="square" tIns="0" bIns="1080000" anchor="ctr" anchorCtr="0">
            <a:noAutofit/>
          </a:bodyPr>
          <a:lstStyle>
            <a:lvl1pPr marL="0" indent="0" algn="ctr">
              <a:buNone/>
              <a:defRPr sz="1200" i="1">
                <a:solidFill>
                  <a:schemeClr val="bg1">
                    <a:lumMod val="50000"/>
                  </a:schemeClr>
                </a:solidFill>
              </a:defRPr>
            </a:lvl1pPr>
          </a:lstStyle>
          <a:p>
            <a:r>
              <a:rPr lang="en-GB" noProof="0" dirty="0"/>
              <a:t>Select this placeholder, go to the tab ‘Slidebuilder’, click on ‘Images’, select the preferred image and click on ‘Insert’.</a:t>
            </a:r>
          </a:p>
        </p:txBody>
      </p:sp>
      <p:sp>
        <p:nvSpPr>
          <p:cNvPr id="8" name="Rechthoek: afgeronde hoeken 7">
            <a:extLst>
              <a:ext uri="{FF2B5EF4-FFF2-40B4-BE49-F238E27FC236}">
                <a16:creationId xmlns:a16="http://schemas.microsoft.com/office/drawing/2014/main" id="{E6C0F707-B0B6-4437-92EC-6DC7FCF35DD2}"/>
              </a:ext>
            </a:extLst>
          </p:cNvPr>
          <p:cNvSpPr/>
          <p:nvPr userDrawn="1"/>
        </p:nvSpPr>
        <p:spPr>
          <a:xfrm>
            <a:off x="0" y="-367937"/>
            <a:ext cx="890693"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dirty="0">
                <a:solidFill>
                  <a:schemeClr val="accent1"/>
                </a:solidFill>
                <a:latin typeface="+mj-lt"/>
              </a:rPr>
              <a:t>Agenda 6x</a:t>
            </a:r>
            <a:endParaRPr lang="en-GB" sz="2400" b="1" cap="none" baseline="0" noProof="0" dirty="0">
              <a:solidFill>
                <a:schemeClr val="accent1"/>
              </a:solidFill>
              <a:latin typeface="+mj-lt"/>
            </a:endParaRPr>
          </a:p>
        </p:txBody>
      </p:sp>
      <p:grpSp>
        <p:nvGrpSpPr>
          <p:cNvPr id="11" name="INSTRUCTION">
            <a:extLst>
              <a:ext uri="{FF2B5EF4-FFF2-40B4-BE49-F238E27FC236}">
                <a16:creationId xmlns:a16="http://schemas.microsoft.com/office/drawing/2014/main" id="{02470013-1013-A3F7-3D9E-5F5EEE258024}"/>
              </a:ext>
            </a:extLst>
          </p:cNvPr>
          <p:cNvGrpSpPr/>
          <p:nvPr userDrawn="1"/>
        </p:nvGrpSpPr>
        <p:grpSpPr>
          <a:xfrm>
            <a:off x="12377595" y="0"/>
            <a:ext cx="3693114" cy="6236923"/>
            <a:chOff x="-3786165" y="0"/>
            <a:chExt cx="3693114" cy="6236923"/>
          </a:xfrm>
        </p:grpSpPr>
        <p:sp>
          <p:nvSpPr>
            <p:cNvPr id="13" name="Rechthoek 12">
              <a:extLst>
                <a:ext uri="{FF2B5EF4-FFF2-40B4-BE49-F238E27FC236}">
                  <a16:creationId xmlns:a16="http://schemas.microsoft.com/office/drawing/2014/main" id="{C0188B55-60A2-E275-1FE2-418EB681EA9A}"/>
                </a:ext>
              </a:extLst>
            </p:cNvPr>
            <p:cNvSpPr/>
            <p:nvPr userDrawn="1"/>
          </p:nvSpPr>
          <p:spPr>
            <a:xfrm>
              <a:off x="-3786165" y="0"/>
              <a:ext cx="3593091" cy="557062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Insert/edit an image</a:t>
              </a:r>
            </a:p>
          </p:txBody>
        </p:sp>
        <p:sp>
          <p:nvSpPr>
            <p:cNvPr id="15" name="Ovaal 14">
              <a:extLst>
                <a:ext uri="{FF2B5EF4-FFF2-40B4-BE49-F238E27FC236}">
                  <a16:creationId xmlns:a16="http://schemas.microsoft.com/office/drawing/2014/main" id="{D158F339-E753-CB84-063E-A202167071D8}"/>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9" name="Rechthoek 18">
              <a:extLst>
                <a:ext uri="{FF2B5EF4-FFF2-40B4-BE49-F238E27FC236}">
                  <a16:creationId xmlns:a16="http://schemas.microsoft.com/office/drawing/2014/main" id="{2B5C504C-3403-0EDA-D79D-28A5C6789E13}"/>
                </a:ext>
              </a:extLst>
            </p:cNvPr>
            <p:cNvSpPr/>
            <p:nvPr userDrawn="1"/>
          </p:nvSpPr>
          <p:spPr>
            <a:xfrm>
              <a:off x="-3319415" y="465324"/>
              <a:ext cx="2962706"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20" name="Ovaal 19">
              <a:extLst>
                <a:ext uri="{FF2B5EF4-FFF2-40B4-BE49-F238E27FC236}">
                  <a16:creationId xmlns:a16="http://schemas.microsoft.com/office/drawing/2014/main" id="{8C0E99CA-A54B-D206-9285-9550D0158E64}"/>
                </a:ext>
              </a:extLst>
            </p:cNvPr>
            <p:cNvSpPr/>
            <p:nvPr userDrawn="1"/>
          </p:nvSpPr>
          <p:spPr>
            <a:xfrm>
              <a:off x="-3603587" y="26388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1" name="Rechthoek 20">
              <a:extLst>
                <a:ext uri="{FF2B5EF4-FFF2-40B4-BE49-F238E27FC236}">
                  <a16:creationId xmlns:a16="http://schemas.microsoft.com/office/drawing/2014/main" id="{9469C425-5C7E-490E-2377-FBC3D90EBC53}"/>
                </a:ext>
              </a:extLst>
            </p:cNvPr>
            <p:cNvSpPr/>
            <p:nvPr userDrawn="1"/>
          </p:nvSpPr>
          <p:spPr>
            <a:xfrm>
              <a:off x="-3319415" y="2638809"/>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image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‘Send to back’</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2" name="Ovaal 21">
              <a:extLst>
                <a:ext uri="{FF2B5EF4-FFF2-40B4-BE49-F238E27FC236}">
                  <a16:creationId xmlns:a16="http://schemas.microsoft.com/office/drawing/2014/main" id="{46FD7A0B-26DD-24DC-D4E3-F520602A5C7B}"/>
                </a:ext>
              </a:extLst>
            </p:cNvPr>
            <p:cNvSpPr/>
            <p:nvPr userDrawn="1"/>
          </p:nvSpPr>
          <p:spPr>
            <a:xfrm>
              <a:off x="-3603587" y="381706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3" name="Rechthoek 22">
              <a:extLst>
                <a:ext uri="{FF2B5EF4-FFF2-40B4-BE49-F238E27FC236}">
                  <a16:creationId xmlns:a16="http://schemas.microsoft.com/office/drawing/2014/main" id="{41C9B6EB-FDC2-2C31-BFFC-5AAE9C8BEAD3}"/>
                </a:ext>
              </a:extLst>
            </p:cNvPr>
            <p:cNvSpPr/>
            <p:nvPr userDrawn="1"/>
          </p:nvSpPr>
          <p:spPr>
            <a:xfrm>
              <a:off x="-3319415" y="3817067"/>
              <a:ext cx="294408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24" name="Groep 23">
              <a:extLst>
                <a:ext uri="{FF2B5EF4-FFF2-40B4-BE49-F238E27FC236}">
                  <a16:creationId xmlns:a16="http://schemas.microsoft.com/office/drawing/2014/main" id="{40D1308D-0B2E-99CF-5531-B93822289FFC}"/>
                </a:ext>
              </a:extLst>
            </p:cNvPr>
            <p:cNvGrpSpPr/>
            <p:nvPr userDrawn="1"/>
          </p:nvGrpSpPr>
          <p:grpSpPr>
            <a:xfrm>
              <a:off x="-3314821" y="3054865"/>
              <a:ext cx="1558053" cy="563933"/>
              <a:chOff x="-3314821" y="2981448"/>
              <a:chExt cx="1558053" cy="563933"/>
            </a:xfrm>
          </p:grpSpPr>
          <p:sp>
            <p:nvSpPr>
              <p:cNvPr id="62" name="Rechthoek 61">
                <a:extLst>
                  <a:ext uri="{FF2B5EF4-FFF2-40B4-BE49-F238E27FC236}">
                    <a16:creationId xmlns:a16="http://schemas.microsoft.com/office/drawing/2014/main" id="{4ACBA50A-BC73-8AE9-5362-778CC4D035C6}"/>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63" name="Rechthoek 62">
                <a:extLst>
                  <a:ext uri="{FF2B5EF4-FFF2-40B4-BE49-F238E27FC236}">
                    <a16:creationId xmlns:a16="http://schemas.microsoft.com/office/drawing/2014/main" id="{79F1DD6D-5476-FDB6-8A1A-9605331A1F15}"/>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64" name="Tekstvak 63">
                <a:extLst>
                  <a:ext uri="{FF2B5EF4-FFF2-40B4-BE49-F238E27FC236}">
                    <a16:creationId xmlns:a16="http://schemas.microsoft.com/office/drawing/2014/main" id="{C8FB0183-C6C4-CDB2-1C84-CA20DA6B354F}"/>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front</a:t>
                </a:r>
              </a:p>
            </p:txBody>
          </p:sp>
          <p:sp>
            <p:nvSpPr>
              <p:cNvPr id="65" name="Tekstvak 64">
                <a:extLst>
                  <a:ext uri="{FF2B5EF4-FFF2-40B4-BE49-F238E27FC236}">
                    <a16:creationId xmlns:a16="http://schemas.microsoft.com/office/drawing/2014/main" id="{CB4F4368-CE10-4374-47BD-1052D675A684}"/>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back</a:t>
                </a:r>
              </a:p>
            </p:txBody>
          </p:sp>
          <p:sp>
            <p:nvSpPr>
              <p:cNvPr id="66" name="Vrije vorm: vorm 65">
                <a:extLst>
                  <a:ext uri="{FF2B5EF4-FFF2-40B4-BE49-F238E27FC236}">
                    <a16:creationId xmlns:a16="http://schemas.microsoft.com/office/drawing/2014/main" id="{62D28746-5333-27A1-6D1A-F2A564015547}"/>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67" name="Gelijkbenige driehoek 66">
                <a:extLst>
                  <a:ext uri="{FF2B5EF4-FFF2-40B4-BE49-F238E27FC236}">
                    <a16:creationId xmlns:a16="http://schemas.microsoft.com/office/drawing/2014/main" id="{F3E72E5D-1E97-9514-38DF-09E303194226}"/>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68" name="Groep 67">
                <a:extLst>
                  <a:ext uri="{FF2B5EF4-FFF2-40B4-BE49-F238E27FC236}">
                    <a16:creationId xmlns:a16="http://schemas.microsoft.com/office/drawing/2014/main" id="{6C122610-0D7B-3046-F106-442A5E44AB95}"/>
                  </a:ext>
                </a:extLst>
              </p:cNvPr>
              <p:cNvGrpSpPr/>
              <p:nvPr userDrawn="1"/>
            </p:nvGrpSpPr>
            <p:grpSpPr>
              <a:xfrm>
                <a:off x="-3257052" y="3032066"/>
                <a:ext cx="182309" cy="163794"/>
                <a:chOff x="12832541" y="3162395"/>
                <a:chExt cx="219532" cy="197236"/>
              </a:xfrm>
            </p:grpSpPr>
            <p:sp>
              <p:nvSpPr>
                <p:cNvPr id="73" name="Rechthoek 72">
                  <a:extLst>
                    <a:ext uri="{FF2B5EF4-FFF2-40B4-BE49-F238E27FC236}">
                      <a16:creationId xmlns:a16="http://schemas.microsoft.com/office/drawing/2014/main" id="{FE68F766-9584-5097-28F3-EDBBDF7479C8}"/>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4" name="Rechthoek 73">
                  <a:extLst>
                    <a:ext uri="{FF2B5EF4-FFF2-40B4-BE49-F238E27FC236}">
                      <a16:creationId xmlns:a16="http://schemas.microsoft.com/office/drawing/2014/main" id="{E82CD180-3950-FA3A-35C2-057E849BB46A}"/>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5" name="Rechthoek 74">
                  <a:extLst>
                    <a:ext uri="{FF2B5EF4-FFF2-40B4-BE49-F238E27FC236}">
                      <a16:creationId xmlns:a16="http://schemas.microsoft.com/office/drawing/2014/main" id="{62F3BF54-D85F-4BBA-EF59-C6D5A100700E}"/>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nvGrpSpPr>
              <p:cNvPr id="69" name="Groep 68">
                <a:extLst>
                  <a:ext uri="{FF2B5EF4-FFF2-40B4-BE49-F238E27FC236}">
                    <a16:creationId xmlns:a16="http://schemas.microsoft.com/office/drawing/2014/main" id="{73D31F97-8487-9072-4043-449DE8F76CD7}"/>
                  </a:ext>
                </a:extLst>
              </p:cNvPr>
              <p:cNvGrpSpPr/>
              <p:nvPr userDrawn="1"/>
            </p:nvGrpSpPr>
            <p:grpSpPr>
              <a:xfrm>
                <a:off x="-3257053" y="3276580"/>
                <a:ext cx="182309" cy="163794"/>
                <a:chOff x="12832541" y="3162395"/>
                <a:chExt cx="219532" cy="197236"/>
              </a:xfrm>
            </p:grpSpPr>
            <p:sp>
              <p:nvSpPr>
                <p:cNvPr id="70" name="Rechthoek 69">
                  <a:extLst>
                    <a:ext uri="{FF2B5EF4-FFF2-40B4-BE49-F238E27FC236}">
                      <a16:creationId xmlns:a16="http://schemas.microsoft.com/office/drawing/2014/main" id="{5698B3CD-B731-827D-6F1B-C5131189D452}"/>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1" name="Rechthoek 70">
                  <a:extLst>
                    <a:ext uri="{FF2B5EF4-FFF2-40B4-BE49-F238E27FC236}">
                      <a16:creationId xmlns:a16="http://schemas.microsoft.com/office/drawing/2014/main" id="{72773700-9781-FB2F-D726-44D264CCAEFF}"/>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2" name="Rechthoek 71">
                  <a:extLst>
                    <a:ext uri="{FF2B5EF4-FFF2-40B4-BE49-F238E27FC236}">
                      <a16:creationId xmlns:a16="http://schemas.microsoft.com/office/drawing/2014/main" id="{A62C6BD1-CBCE-1FC4-577B-A0C2C1CF38B7}"/>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sp>
          <p:nvSpPr>
            <p:cNvPr id="25" name="Ovaal 24">
              <a:extLst>
                <a:ext uri="{FF2B5EF4-FFF2-40B4-BE49-F238E27FC236}">
                  <a16:creationId xmlns:a16="http://schemas.microsoft.com/office/drawing/2014/main" id="{0846D88A-6FF8-E095-95CE-E792DB5BEAAC}"/>
                </a:ext>
              </a:extLst>
            </p:cNvPr>
            <p:cNvSpPr/>
            <p:nvPr userDrawn="1"/>
          </p:nvSpPr>
          <p:spPr>
            <a:xfrm>
              <a:off x="-3603587" y="18111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6" name="Rechthoek 25">
              <a:extLst>
                <a:ext uri="{FF2B5EF4-FFF2-40B4-BE49-F238E27FC236}">
                  <a16:creationId xmlns:a16="http://schemas.microsoft.com/office/drawing/2014/main" id="{D081C8FD-4C99-DEB7-76F8-627DD4384D92}"/>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7" name="Rechthoek 26">
              <a:extLst>
                <a:ext uri="{FF2B5EF4-FFF2-40B4-BE49-F238E27FC236}">
                  <a16:creationId xmlns:a16="http://schemas.microsoft.com/office/drawing/2014/main" id="{75BDBC53-FE07-4039-4F0E-B1D5C7DB4BEF}"/>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28" name="Groep 27">
              <a:extLst>
                <a:ext uri="{FF2B5EF4-FFF2-40B4-BE49-F238E27FC236}">
                  <a16:creationId xmlns:a16="http://schemas.microsoft.com/office/drawing/2014/main" id="{B9F9DE75-0A01-3E18-DCCA-29113A8666D7}"/>
                </a:ext>
              </a:extLst>
            </p:cNvPr>
            <p:cNvGrpSpPr/>
            <p:nvPr userDrawn="1"/>
          </p:nvGrpSpPr>
          <p:grpSpPr>
            <a:xfrm>
              <a:off x="-3426605" y="4716809"/>
              <a:ext cx="514284" cy="506545"/>
              <a:chOff x="12617641" y="3403239"/>
              <a:chExt cx="752963" cy="741634"/>
            </a:xfrm>
          </p:grpSpPr>
          <p:grpSp>
            <p:nvGrpSpPr>
              <p:cNvPr id="46" name="Groep 45">
                <a:extLst>
                  <a:ext uri="{FF2B5EF4-FFF2-40B4-BE49-F238E27FC236}">
                    <a16:creationId xmlns:a16="http://schemas.microsoft.com/office/drawing/2014/main" id="{1572328C-87B7-3F50-E22D-1E58ABD7196E}"/>
                  </a:ext>
                </a:extLst>
              </p:cNvPr>
              <p:cNvGrpSpPr/>
              <p:nvPr userDrawn="1"/>
            </p:nvGrpSpPr>
            <p:grpSpPr>
              <a:xfrm>
                <a:off x="12771530" y="3403239"/>
                <a:ext cx="467176" cy="448491"/>
                <a:chOff x="12782157" y="3403239"/>
                <a:chExt cx="467176" cy="448491"/>
              </a:xfrm>
            </p:grpSpPr>
            <p:grpSp>
              <p:nvGrpSpPr>
                <p:cNvPr id="49" name="Groep 48">
                  <a:extLst>
                    <a:ext uri="{FF2B5EF4-FFF2-40B4-BE49-F238E27FC236}">
                      <a16:creationId xmlns:a16="http://schemas.microsoft.com/office/drawing/2014/main" id="{924110DF-F795-1821-073B-25CE4B20EF47}"/>
                    </a:ext>
                  </a:extLst>
                </p:cNvPr>
                <p:cNvGrpSpPr/>
                <p:nvPr userDrawn="1"/>
              </p:nvGrpSpPr>
              <p:grpSpPr>
                <a:xfrm>
                  <a:off x="12782157" y="3403239"/>
                  <a:ext cx="412976" cy="396132"/>
                  <a:chOff x="13554906" y="3320109"/>
                  <a:chExt cx="443917" cy="425811"/>
                </a:xfrm>
              </p:grpSpPr>
              <p:grpSp>
                <p:nvGrpSpPr>
                  <p:cNvPr id="56" name="Groep 55">
                    <a:extLst>
                      <a:ext uri="{FF2B5EF4-FFF2-40B4-BE49-F238E27FC236}">
                        <a16:creationId xmlns:a16="http://schemas.microsoft.com/office/drawing/2014/main" id="{12FB4A97-ABE3-6B92-B6E9-5027BD644850}"/>
                      </a:ext>
                    </a:extLst>
                  </p:cNvPr>
                  <p:cNvGrpSpPr/>
                  <p:nvPr userDrawn="1"/>
                </p:nvGrpSpPr>
                <p:grpSpPr>
                  <a:xfrm>
                    <a:off x="13554906" y="3320109"/>
                    <a:ext cx="443917" cy="425811"/>
                    <a:chOff x="12909684" y="1276143"/>
                    <a:chExt cx="443917" cy="425811"/>
                  </a:xfrm>
                </p:grpSpPr>
                <p:sp>
                  <p:nvSpPr>
                    <p:cNvPr id="59" name="Rechthoek 58">
                      <a:extLst>
                        <a:ext uri="{FF2B5EF4-FFF2-40B4-BE49-F238E27FC236}">
                          <a16:creationId xmlns:a16="http://schemas.microsoft.com/office/drawing/2014/main" id="{2C3C0990-5988-F854-B014-E8C840C57FA9}"/>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60" name="Rechthoek 59">
                      <a:extLst>
                        <a:ext uri="{FF2B5EF4-FFF2-40B4-BE49-F238E27FC236}">
                          <a16:creationId xmlns:a16="http://schemas.microsoft.com/office/drawing/2014/main" id="{9789CB02-5869-769A-C1D0-01F4487BBB9F}"/>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61" name="Ovaal 60">
                      <a:extLst>
                        <a:ext uri="{FF2B5EF4-FFF2-40B4-BE49-F238E27FC236}">
                          <a16:creationId xmlns:a16="http://schemas.microsoft.com/office/drawing/2014/main" id="{1B4FE718-F85D-738F-8091-F5CD92D4F81A}"/>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57" name="Afbeelding 56">
                    <a:extLst>
                      <a:ext uri="{FF2B5EF4-FFF2-40B4-BE49-F238E27FC236}">
                        <a16:creationId xmlns:a16="http://schemas.microsoft.com/office/drawing/2014/main" id="{42049BD8-CF6A-DC0D-E94C-FFA05D9D3AAF}"/>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58" name="Afbeelding 57">
                    <a:extLst>
                      <a:ext uri="{FF2B5EF4-FFF2-40B4-BE49-F238E27FC236}">
                        <a16:creationId xmlns:a16="http://schemas.microsoft.com/office/drawing/2014/main" id="{790F1DF9-41D6-D536-8233-A720FA8DDDFA}"/>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50" name="Groep 49">
                  <a:extLst>
                    <a:ext uri="{FF2B5EF4-FFF2-40B4-BE49-F238E27FC236}">
                      <a16:creationId xmlns:a16="http://schemas.microsoft.com/office/drawing/2014/main" id="{959D9065-978C-7322-6321-B2B5EAAFECB1}"/>
                    </a:ext>
                  </a:extLst>
                </p:cNvPr>
                <p:cNvGrpSpPr/>
                <p:nvPr userDrawn="1"/>
              </p:nvGrpSpPr>
              <p:grpSpPr>
                <a:xfrm>
                  <a:off x="13103513" y="3705268"/>
                  <a:ext cx="145820" cy="146462"/>
                  <a:chOff x="13096169" y="3602278"/>
                  <a:chExt cx="145820" cy="146462"/>
                </a:xfrm>
              </p:grpSpPr>
              <p:sp>
                <p:nvSpPr>
                  <p:cNvPr id="54" name="Rechthoek 53">
                    <a:extLst>
                      <a:ext uri="{FF2B5EF4-FFF2-40B4-BE49-F238E27FC236}">
                        <a16:creationId xmlns:a16="http://schemas.microsoft.com/office/drawing/2014/main" id="{2371A7B1-DB58-161F-A826-FA63DA0A719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55" name="Rechthoek 54">
                    <a:extLst>
                      <a:ext uri="{FF2B5EF4-FFF2-40B4-BE49-F238E27FC236}">
                        <a16:creationId xmlns:a16="http://schemas.microsoft.com/office/drawing/2014/main" id="{61984B43-A095-E382-AF8D-F88F9DA68633}"/>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51" name="Groep 50">
                  <a:extLst>
                    <a:ext uri="{FF2B5EF4-FFF2-40B4-BE49-F238E27FC236}">
                      <a16:creationId xmlns:a16="http://schemas.microsoft.com/office/drawing/2014/main" id="{39FD58BE-7A84-ACB9-ADB9-3FEBD0F67ACD}"/>
                    </a:ext>
                  </a:extLst>
                </p:cNvPr>
                <p:cNvGrpSpPr/>
                <p:nvPr userDrawn="1"/>
              </p:nvGrpSpPr>
              <p:grpSpPr>
                <a:xfrm rot="10800000">
                  <a:off x="13061402" y="3665637"/>
                  <a:ext cx="145820" cy="146462"/>
                  <a:chOff x="13096169" y="3602278"/>
                  <a:chExt cx="145820" cy="146462"/>
                </a:xfrm>
              </p:grpSpPr>
              <p:sp>
                <p:nvSpPr>
                  <p:cNvPr id="52" name="Rechthoek 51">
                    <a:extLst>
                      <a:ext uri="{FF2B5EF4-FFF2-40B4-BE49-F238E27FC236}">
                        <a16:creationId xmlns:a16="http://schemas.microsoft.com/office/drawing/2014/main" id="{E9FE5A26-6990-53EA-4DD8-FE16EC27E11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53" name="Rechthoek 52">
                    <a:extLst>
                      <a:ext uri="{FF2B5EF4-FFF2-40B4-BE49-F238E27FC236}">
                        <a16:creationId xmlns:a16="http://schemas.microsoft.com/office/drawing/2014/main" id="{0707BCB6-9020-4AB3-CF0D-4C2D28B31B3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47" name="Rechthoek 46">
                <a:extLst>
                  <a:ext uri="{FF2B5EF4-FFF2-40B4-BE49-F238E27FC236}">
                    <a16:creationId xmlns:a16="http://schemas.microsoft.com/office/drawing/2014/main" id="{4614B588-AA07-6E6F-74F2-BE15D0B0FE52}"/>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48" name="Gelijkbenige driehoek 47">
                <a:extLst>
                  <a:ext uri="{FF2B5EF4-FFF2-40B4-BE49-F238E27FC236}">
                    <a16:creationId xmlns:a16="http://schemas.microsoft.com/office/drawing/2014/main" id="{118A2DD7-CADF-3F23-3622-C8EF227CA763}"/>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29" name="Rechthoek 28">
              <a:extLst>
                <a:ext uri="{FF2B5EF4-FFF2-40B4-BE49-F238E27FC236}">
                  <a16:creationId xmlns:a16="http://schemas.microsoft.com/office/drawing/2014/main" id="{EAC70FDD-6A23-A910-67DF-C6D174A9E209}"/>
                </a:ext>
              </a:extLst>
            </p:cNvPr>
            <p:cNvSpPr/>
            <p:nvPr userDrawn="1"/>
          </p:nvSpPr>
          <p:spPr>
            <a:xfrm>
              <a:off x="-3786165" y="540892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30" name="ICOON_info">
              <a:extLst>
                <a:ext uri="{FF2B5EF4-FFF2-40B4-BE49-F238E27FC236}">
                  <a16:creationId xmlns:a16="http://schemas.microsoft.com/office/drawing/2014/main" id="{13680D69-4373-8E56-F2AE-F880F6A9F510}"/>
                </a:ext>
              </a:extLst>
            </p:cNvPr>
            <p:cNvGrpSpPr/>
            <p:nvPr userDrawn="1"/>
          </p:nvGrpSpPr>
          <p:grpSpPr>
            <a:xfrm>
              <a:off x="-376736" y="5282697"/>
              <a:ext cx="283685" cy="283685"/>
              <a:chOff x="-510741" y="5913713"/>
              <a:chExt cx="267555" cy="267555"/>
            </a:xfrm>
          </p:grpSpPr>
          <p:sp>
            <p:nvSpPr>
              <p:cNvPr id="44" name="Ovaal 43">
                <a:extLst>
                  <a:ext uri="{FF2B5EF4-FFF2-40B4-BE49-F238E27FC236}">
                    <a16:creationId xmlns:a16="http://schemas.microsoft.com/office/drawing/2014/main" id="{634CEE00-E86C-BD3A-D152-00EA6103F0E4}"/>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45" name="Graphic 163" descr="Informatie">
                <a:extLst>
                  <a:ext uri="{FF2B5EF4-FFF2-40B4-BE49-F238E27FC236}">
                    <a16:creationId xmlns:a16="http://schemas.microsoft.com/office/drawing/2014/main" id="{058FDC4A-5071-CB99-B757-56436EEFCB94}"/>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31" name="Groep 30">
              <a:extLst>
                <a:ext uri="{FF2B5EF4-FFF2-40B4-BE49-F238E27FC236}">
                  <a16:creationId xmlns:a16="http://schemas.microsoft.com/office/drawing/2014/main" id="{7C763D40-44BA-F1F7-387A-451AE13F5E96}"/>
                </a:ext>
              </a:extLst>
            </p:cNvPr>
            <p:cNvGrpSpPr/>
            <p:nvPr userDrawn="1"/>
          </p:nvGrpSpPr>
          <p:grpSpPr>
            <a:xfrm>
              <a:off x="-938434" y="5546300"/>
              <a:ext cx="627798" cy="576693"/>
              <a:chOff x="-938434" y="4570310"/>
              <a:chExt cx="627798" cy="576693"/>
            </a:xfrm>
          </p:grpSpPr>
          <p:grpSp>
            <p:nvGrpSpPr>
              <p:cNvPr id="39" name="Inspireren">
                <a:extLst>
                  <a:ext uri="{FF2B5EF4-FFF2-40B4-BE49-F238E27FC236}">
                    <a16:creationId xmlns:a16="http://schemas.microsoft.com/office/drawing/2014/main" id="{304C71BE-5C23-3272-929B-48F4A6865697}"/>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41" name="Freeform 12">
                  <a:extLst>
                    <a:ext uri="{FF2B5EF4-FFF2-40B4-BE49-F238E27FC236}">
                      <a16:creationId xmlns:a16="http://schemas.microsoft.com/office/drawing/2014/main" id="{B9A96936-8CB1-E7A4-6C10-3AE1EA7D8C51}"/>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42" name="Freeform 13">
                  <a:extLst>
                    <a:ext uri="{FF2B5EF4-FFF2-40B4-BE49-F238E27FC236}">
                      <a16:creationId xmlns:a16="http://schemas.microsoft.com/office/drawing/2014/main" id="{6F3AF772-174E-A010-E58F-281FD72283CF}"/>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43" name="Freeform 14">
                  <a:extLst>
                    <a:ext uri="{FF2B5EF4-FFF2-40B4-BE49-F238E27FC236}">
                      <a16:creationId xmlns:a16="http://schemas.microsoft.com/office/drawing/2014/main" id="{EF2C9494-7C1A-6A4E-6DB6-46CFC7100A60}"/>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40" name="Tekstvak 39">
                <a:extLst>
                  <a:ext uri="{FF2B5EF4-FFF2-40B4-BE49-F238E27FC236}">
                    <a16:creationId xmlns:a16="http://schemas.microsoft.com/office/drawing/2014/main" id="{7A49DD1D-8A84-6D6A-E05F-FDDCDC153375}"/>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32" name="Groep 31">
              <a:extLst>
                <a:ext uri="{FF2B5EF4-FFF2-40B4-BE49-F238E27FC236}">
                  <a16:creationId xmlns:a16="http://schemas.microsoft.com/office/drawing/2014/main" id="{75DACFE2-2ECE-C21F-D4E5-D1F666BA5220}"/>
                </a:ext>
              </a:extLst>
            </p:cNvPr>
            <p:cNvGrpSpPr/>
            <p:nvPr userDrawn="1"/>
          </p:nvGrpSpPr>
          <p:grpSpPr>
            <a:xfrm>
              <a:off x="-3365484" y="1226982"/>
              <a:ext cx="446937" cy="406485"/>
              <a:chOff x="-3563526" y="1409294"/>
              <a:chExt cx="354190" cy="322133"/>
            </a:xfrm>
          </p:grpSpPr>
          <p:grpSp>
            <p:nvGrpSpPr>
              <p:cNvPr id="33" name="Groep 32">
                <a:extLst>
                  <a:ext uri="{FF2B5EF4-FFF2-40B4-BE49-F238E27FC236}">
                    <a16:creationId xmlns:a16="http://schemas.microsoft.com/office/drawing/2014/main" id="{0337BE3E-8425-DBAC-7532-803B69748194}"/>
                  </a:ext>
                </a:extLst>
              </p:cNvPr>
              <p:cNvGrpSpPr/>
              <p:nvPr userDrawn="1"/>
            </p:nvGrpSpPr>
            <p:grpSpPr>
              <a:xfrm>
                <a:off x="-3499992" y="1409294"/>
                <a:ext cx="225195" cy="195499"/>
                <a:chOff x="8987389" y="1361199"/>
                <a:chExt cx="2200275" cy="1914525"/>
              </a:xfrm>
            </p:grpSpPr>
            <p:sp>
              <p:nvSpPr>
                <p:cNvPr id="35" name="Vrije vorm: vorm 34">
                  <a:extLst>
                    <a:ext uri="{FF2B5EF4-FFF2-40B4-BE49-F238E27FC236}">
                      <a16:creationId xmlns:a16="http://schemas.microsoft.com/office/drawing/2014/main" id="{A2C58ACA-262A-CCA5-BF92-19990A21DB82}"/>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36" name="Groep 35">
                  <a:extLst>
                    <a:ext uri="{FF2B5EF4-FFF2-40B4-BE49-F238E27FC236}">
                      <a16:creationId xmlns:a16="http://schemas.microsoft.com/office/drawing/2014/main" id="{F6730876-DE0D-0AA5-9C67-D8D3B4F151C3}"/>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37" name="Vrije vorm: vorm 36">
                    <a:extLst>
                      <a:ext uri="{FF2B5EF4-FFF2-40B4-BE49-F238E27FC236}">
                        <a16:creationId xmlns:a16="http://schemas.microsoft.com/office/drawing/2014/main" id="{351718E2-0614-6C80-9C21-D78D1D8A724B}"/>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38" name="Vrije vorm: vorm 37">
                    <a:extLst>
                      <a:ext uri="{FF2B5EF4-FFF2-40B4-BE49-F238E27FC236}">
                        <a16:creationId xmlns:a16="http://schemas.microsoft.com/office/drawing/2014/main" id="{1C43FA9C-151E-3DB2-9144-91A74E631F73}"/>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34" name="Tekstvak 33">
                <a:extLst>
                  <a:ext uri="{FF2B5EF4-FFF2-40B4-BE49-F238E27FC236}">
                    <a16:creationId xmlns:a16="http://schemas.microsoft.com/office/drawing/2014/main" id="{B6C11881-B578-55DF-0993-3A1A72EFCAC9}"/>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
        <p:nvSpPr>
          <p:cNvPr id="77" name="Tijdelijke aanduiding voor tekst 15">
            <a:extLst>
              <a:ext uri="{FF2B5EF4-FFF2-40B4-BE49-F238E27FC236}">
                <a16:creationId xmlns:a16="http://schemas.microsoft.com/office/drawing/2014/main" id="{556F8572-CE32-448F-67F4-2E2565A6904D}"/>
              </a:ext>
            </a:extLst>
          </p:cNvPr>
          <p:cNvSpPr>
            <a:spLocks noGrp="1"/>
          </p:cNvSpPr>
          <p:nvPr>
            <p:ph type="body" sz="quarter" idx="14" hasCustomPrompt="1"/>
          </p:nvPr>
        </p:nvSpPr>
        <p:spPr>
          <a:xfrm>
            <a:off x="720000" y="6060536"/>
            <a:ext cx="932400" cy="475200"/>
          </a:xfrm>
          <a:blipFill>
            <a:blip r:embed="rId4"/>
            <a:stretch>
              <a:fillRect/>
            </a:stretch>
          </a:blipFill>
        </p:spPr>
        <p:txBody>
          <a:bodyPr/>
          <a:lstStyle>
            <a:lvl1pPr marL="0" indent="0">
              <a:buNone/>
              <a:defRPr sz="100"/>
            </a:lvl1pPr>
          </a:lstStyle>
          <a:p>
            <a:pPr lvl="0"/>
            <a:r>
              <a:rPr lang="en-GB" dirty="0"/>
              <a:t> </a:t>
            </a:r>
          </a:p>
        </p:txBody>
      </p:sp>
      <p:sp>
        <p:nvSpPr>
          <p:cNvPr id="81" name="Tijdelijke aanduiding voor tekst 12">
            <a:extLst>
              <a:ext uri="{FF2B5EF4-FFF2-40B4-BE49-F238E27FC236}">
                <a16:creationId xmlns:a16="http://schemas.microsoft.com/office/drawing/2014/main" id="{712CF7BF-F408-9352-F5D4-4AE1AC2CA7B9}"/>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dirty="0"/>
              <a:t> </a:t>
            </a:r>
          </a:p>
        </p:txBody>
      </p:sp>
      <p:sp>
        <p:nvSpPr>
          <p:cNvPr id="82" name="Tijdelijke aanduiding voor titel 1">
            <a:extLst>
              <a:ext uri="{FF2B5EF4-FFF2-40B4-BE49-F238E27FC236}">
                <a16:creationId xmlns:a16="http://schemas.microsoft.com/office/drawing/2014/main" id="{EA4CC151-4A54-758F-AAA8-86BD1EB1643C}"/>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p>
            <a:r>
              <a:rPr lang="en-GB" noProof="0" dirty="0"/>
              <a:t>Place the title of the slide here</a:t>
            </a:r>
          </a:p>
        </p:txBody>
      </p:sp>
    </p:spTree>
    <p:extLst>
      <p:ext uri="{BB962C8B-B14F-4D97-AF65-F5344CB8AC3E}">
        <p14:creationId xmlns:p14="http://schemas.microsoft.com/office/powerpoint/2010/main" val="262372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7x">
    <p:spTree>
      <p:nvGrpSpPr>
        <p:cNvPr id="1" name=""/>
        <p:cNvGrpSpPr/>
        <p:nvPr/>
      </p:nvGrpSpPr>
      <p:grpSpPr>
        <a:xfrm>
          <a:off x="0" y="0"/>
          <a:ext cx="0" cy="0"/>
          <a:chOff x="0" y="0"/>
          <a:chExt cx="0" cy="0"/>
        </a:xfrm>
      </p:grpSpPr>
      <p:sp>
        <p:nvSpPr>
          <p:cNvPr id="14" name="Tijdelijke aanduiding voor afbeelding 13">
            <a:extLst>
              <a:ext uri="{FF2B5EF4-FFF2-40B4-BE49-F238E27FC236}">
                <a16:creationId xmlns:a16="http://schemas.microsoft.com/office/drawing/2014/main" id="{6D83A196-0A48-69BC-54A6-5B14D8C6FED8}"/>
              </a:ext>
            </a:extLst>
          </p:cNvPr>
          <p:cNvSpPr>
            <a:spLocks noGrp="1"/>
          </p:cNvSpPr>
          <p:nvPr>
            <p:ph type="pic" sz="quarter" idx="13" hasCustomPrompt="1"/>
          </p:nvPr>
        </p:nvSpPr>
        <p:spPr>
          <a:xfrm>
            <a:off x="193040" y="208280"/>
            <a:ext cx="11805920" cy="6441440"/>
          </a:xfrm>
          <a:custGeom>
            <a:avLst/>
            <a:gdLst>
              <a:gd name="connsiteX0" fmla="*/ 301459 w 11805920"/>
              <a:gd name="connsiteY0" fmla="*/ 0 h 6441440"/>
              <a:gd name="connsiteX1" fmla="*/ 11504461 w 11805920"/>
              <a:gd name="connsiteY1" fmla="*/ 0 h 6441440"/>
              <a:gd name="connsiteX2" fmla="*/ 11805920 w 11805920"/>
              <a:gd name="connsiteY2" fmla="*/ 301459 h 6441440"/>
              <a:gd name="connsiteX3" fmla="*/ 11805920 w 11805920"/>
              <a:gd name="connsiteY3" fmla="*/ 6139981 h 6441440"/>
              <a:gd name="connsiteX4" fmla="*/ 11504461 w 11805920"/>
              <a:gd name="connsiteY4" fmla="*/ 6441440 h 6441440"/>
              <a:gd name="connsiteX5" fmla="*/ 301459 w 11805920"/>
              <a:gd name="connsiteY5" fmla="*/ 6441440 h 6441440"/>
              <a:gd name="connsiteX6" fmla="*/ 0 w 11805920"/>
              <a:gd name="connsiteY6" fmla="*/ 6139981 h 6441440"/>
              <a:gd name="connsiteX7" fmla="*/ 0 w 11805920"/>
              <a:gd name="connsiteY7" fmla="*/ 301459 h 6441440"/>
              <a:gd name="connsiteX8" fmla="*/ 301459 w 11805920"/>
              <a:gd name="connsiteY8" fmla="*/ 0 h 644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5920" h="6441440">
                <a:moveTo>
                  <a:pt x="301459" y="0"/>
                </a:moveTo>
                <a:lnTo>
                  <a:pt x="11504461" y="0"/>
                </a:lnTo>
                <a:cubicBezTo>
                  <a:pt x="11670952" y="0"/>
                  <a:pt x="11805920" y="134968"/>
                  <a:pt x="11805920" y="301459"/>
                </a:cubicBezTo>
                <a:lnTo>
                  <a:pt x="11805920" y="6139981"/>
                </a:lnTo>
                <a:cubicBezTo>
                  <a:pt x="11805920" y="6306472"/>
                  <a:pt x="11670952" y="6441440"/>
                  <a:pt x="11504461" y="6441440"/>
                </a:cubicBezTo>
                <a:lnTo>
                  <a:pt x="301459" y="6441440"/>
                </a:lnTo>
                <a:cubicBezTo>
                  <a:pt x="134968" y="6441440"/>
                  <a:pt x="0" y="6306472"/>
                  <a:pt x="0" y="6139981"/>
                </a:cubicBezTo>
                <a:lnTo>
                  <a:pt x="0" y="301459"/>
                </a:lnTo>
                <a:cubicBezTo>
                  <a:pt x="0" y="134968"/>
                  <a:pt x="134968" y="0"/>
                  <a:pt x="301459" y="0"/>
                </a:cubicBezTo>
                <a:close/>
              </a:path>
            </a:pathLst>
          </a:custGeom>
          <a:solidFill>
            <a:schemeClr val="bg1">
              <a:lumMod val="95000"/>
            </a:schemeClr>
          </a:solidFill>
        </p:spPr>
        <p:txBody>
          <a:bodyPr wrap="square" tIns="0" bIns="1080000" anchor="ctr" anchorCtr="0">
            <a:noAutofit/>
          </a:bodyPr>
          <a:lstStyle>
            <a:lvl1pPr marL="0" indent="0" algn="ctr">
              <a:buNone/>
              <a:defRPr sz="1200" i="1">
                <a:solidFill>
                  <a:schemeClr val="bg1">
                    <a:lumMod val="50000"/>
                  </a:schemeClr>
                </a:solidFill>
              </a:defRPr>
            </a:lvl1pPr>
          </a:lstStyle>
          <a:p>
            <a:r>
              <a:rPr lang="en-GB" noProof="0" dirty="0"/>
              <a:t>Select this placeholder, go to the tab ‘Slidebuilder’, click on ‘Images’, select the preferred image and click on ‘Insert’.</a:t>
            </a:r>
          </a:p>
        </p:txBody>
      </p:sp>
      <p:sp>
        <p:nvSpPr>
          <p:cNvPr id="8" name="Rechthoek: afgeronde hoeken 7">
            <a:extLst>
              <a:ext uri="{FF2B5EF4-FFF2-40B4-BE49-F238E27FC236}">
                <a16:creationId xmlns:a16="http://schemas.microsoft.com/office/drawing/2014/main" id="{E6C0F707-B0B6-4437-92EC-6DC7FCF35DD2}"/>
              </a:ext>
            </a:extLst>
          </p:cNvPr>
          <p:cNvSpPr/>
          <p:nvPr userDrawn="1"/>
        </p:nvSpPr>
        <p:spPr>
          <a:xfrm>
            <a:off x="0" y="-367937"/>
            <a:ext cx="890693"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dirty="0">
                <a:solidFill>
                  <a:schemeClr val="accent1"/>
                </a:solidFill>
                <a:latin typeface="+mj-lt"/>
              </a:rPr>
              <a:t>Agenda 7x</a:t>
            </a:r>
            <a:endParaRPr lang="en-GB" sz="2400" b="1" cap="none" baseline="0" noProof="0" dirty="0">
              <a:solidFill>
                <a:schemeClr val="accent1"/>
              </a:solidFill>
              <a:latin typeface="+mj-lt"/>
            </a:endParaRPr>
          </a:p>
        </p:txBody>
      </p:sp>
      <p:grpSp>
        <p:nvGrpSpPr>
          <p:cNvPr id="11" name="INSTRUCTION">
            <a:extLst>
              <a:ext uri="{FF2B5EF4-FFF2-40B4-BE49-F238E27FC236}">
                <a16:creationId xmlns:a16="http://schemas.microsoft.com/office/drawing/2014/main" id="{02470013-1013-A3F7-3D9E-5F5EEE258024}"/>
              </a:ext>
            </a:extLst>
          </p:cNvPr>
          <p:cNvGrpSpPr/>
          <p:nvPr userDrawn="1"/>
        </p:nvGrpSpPr>
        <p:grpSpPr>
          <a:xfrm>
            <a:off x="12377595" y="0"/>
            <a:ext cx="3693114" cy="6236923"/>
            <a:chOff x="-3786165" y="0"/>
            <a:chExt cx="3693114" cy="6236923"/>
          </a:xfrm>
        </p:grpSpPr>
        <p:sp>
          <p:nvSpPr>
            <p:cNvPr id="13" name="Rechthoek 12">
              <a:extLst>
                <a:ext uri="{FF2B5EF4-FFF2-40B4-BE49-F238E27FC236}">
                  <a16:creationId xmlns:a16="http://schemas.microsoft.com/office/drawing/2014/main" id="{C0188B55-60A2-E275-1FE2-418EB681EA9A}"/>
                </a:ext>
              </a:extLst>
            </p:cNvPr>
            <p:cNvSpPr/>
            <p:nvPr userDrawn="1"/>
          </p:nvSpPr>
          <p:spPr>
            <a:xfrm>
              <a:off x="-3786165" y="0"/>
              <a:ext cx="3593091" cy="557062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Insert/edit an image</a:t>
              </a:r>
            </a:p>
          </p:txBody>
        </p:sp>
        <p:sp>
          <p:nvSpPr>
            <p:cNvPr id="15" name="Ovaal 14">
              <a:extLst>
                <a:ext uri="{FF2B5EF4-FFF2-40B4-BE49-F238E27FC236}">
                  <a16:creationId xmlns:a16="http://schemas.microsoft.com/office/drawing/2014/main" id="{D158F339-E753-CB84-063E-A202167071D8}"/>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9" name="Rechthoek 18">
              <a:extLst>
                <a:ext uri="{FF2B5EF4-FFF2-40B4-BE49-F238E27FC236}">
                  <a16:creationId xmlns:a16="http://schemas.microsoft.com/office/drawing/2014/main" id="{2B5C504C-3403-0EDA-D79D-28A5C6789E13}"/>
                </a:ext>
              </a:extLst>
            </p:cNvPr>
            <p:cNvSpPr/>
            <p:nvPr userDrawn="1"/>
          </p:nvSpPr>
          <p:spPr>
            <a:xfrm>
              <a:off x="-3319415" y="465324"/>
              <a:ext cx="2962706"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20" name="Ovaal 19">
              <a:extLst>
                <a:ext uri="{FF2B5EF4-FFF2-40B4-BE49-F238E27FC236}">
                  <a16:creationId xmlns:a16="http://schemas.microsoft.com/office/drawing/2014/main" id="{8C0E99CA-A54B-D206-9285-9550D0158E64}"/>
                </a:ext>
              </a:extLst>
            </p:cNvPr>
            <p:cNvSpPr/>
            <p:nvPr userDrawn="1"/>
          </p:nvSpPr>
          <p:spPr>
            <a:xfrm>
              <a:off x="-3603587" y="26388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1" name="Rechthoek 20">
              <a:extLst>
                <a:ext uri="{FF2B5EF4-FFF2-40B4-BE49-F238E27FC236}">
                  <a16:creationId xmlns:a16="http://schemas.microsoft.com/office/drawing/2014/main" id="{9469C425-5C7E-490E-2377-FBC3D90EBC53}"/>
                </a:ext>
              </a:extLst>
            </p:cNvPr>
            <p:cNvSpPr/>
            <p:nvPr userDrawn="1"/>
          </p:nvSpPr>
          <p:spPr>
            <a:xfrm>
              <a:off x="-3319415" y="2638809"/>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image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‘Send to back’</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2" name="Ovaal 21">
              <a:extLst>
                <a:ext uri="{FF2B5EF4-FFF2-40B4-BE49-F238E27FC236}">
                  <a16:creationId xmlns:a16="http://schemas.microsoft.com/office/drawing/2014/main" id="{46FD7A0B-26DD-24DC-D4E3-F520602A5C7B}"/>
                </a:ext>
              </a:extLst>
            </p:cNvPr>
            <p:cNvSpPr/>
            <p:nvPr userDrawn="1"/>
          </p:nvSpPr>
          <p:spPr>
            <a:xfrm>
              <a:off x="-3603587" y="381706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3" name="Rechthoek 22">
              <a:extLst>
                <a:ext uri="{FF2B5EF4-FFF2-40B4-BE49-F238E27FC236}">
                  <a16:creationId xmlns:a16="http://schemas.microsoft.com/office/drawing/2014/main" id="{41C9B6EB-FDC2-2C31-BFFC-5AAE9C8BEAD3}"/>
                </a:ext>
              </a:extLst>
            </p:cNvPr>
            <p:cNvSpPr/>
            <p:nvPr userDrawn="1"/>
          </p:nvSpPr>
          <p:spPr>
            <a:xfrm>
              <a:off x="-3319415" y="3817067"/>
              <a:ext cx="294408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24" name="Groep 23">
              <a:extLst>
                <a:ext uri="{FF2B5EF4-FFF2-40B4-BE49-F238E27FC236}">
                  <a16:creationId xmlns:a16="http://schemas.microsoft.com/office/drawing/2014/main" id="{40D1308D-0B2E-99CF-5531-B93822289FFC}"/>
                </a:ext>
              </a:extLst>
            </p:cNvPr>
            <p:cNvGrpSpPr/>
            <p:nvPr userDrawn="1"/>
          </p:nvGrpSpPr>
          <p:grpSpPr>
            <a:xfrm>
              <a:off x="-3314821" y="3054865"/>
              <a:ext cx="1558053" cy="563933"/>
              <a:chOff x="-3314821" y="2981448"/>
              <a:chExt cx="1558053" cy="563933"/>
            </a:xfrm>
          </p:grpSpPr>
          <p:sp>
            <p:nvSpPr>
              <p:cNvPr id="62" name="Rechthoek 61">
                <a:extLst>
                  <a:ext uri="{FF2B5EF4-FFF2-40B4-BE49-F238E27FC236}">
                    <a16:creationId xmlns:a16="http://schemas.microsoft.com/office/drawing/2014/main" id="{4ACBA50A-BC73-8AE9-5362-778CC4D035C6}"/>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63" name="Rechthoek 62">
                <a:extLst>
                  <a:ext uri="{FF2B5EF4-FFF2-40B4-BE49-F238E27FC236}">
                    <a16:creationId xmlns:a16="http://schemas.microsoft.com/office/drawing/2014/main" id="{79F1DD6D-5476-FDB6-8A1A-9605331A1F15}"/>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64" name="Tekstvak 63">
                <a:extLst>
                  <a:ext uri="{FF2B5EF4-FFF2-40B4-BE49-F238E27FC236}">
                    <a16:creationId xmlns:a16="http://schemas.microsoft.com/office/drawing/2014/main" id="{C8FB0183-C6C4-CDB2-1C84-CA20DA6B354F}"/>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front</a:t>
                </a:r>
              </a:p>
            </p:txBody>
          </p:sp>
          <p:sp>
            <p:nvSpPr>
              <p:cNvPr id="65" name="Tekstvak 64">
                <a:extLst>
                  <a:ext uri="{FF2B5EF4-FFF2-40B4-BE49-F238E27FC236}">
                    <a16:creationId xmlns:a16="http://schemas.microsoft.com/office/drawing/2014/main" id="{CB4F4368-CE10-4374-47BD-1052D675A684}"/>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back</a:t>
                </a:r>
              </a:p>
            </p:txBody>
          </p:sp>
          <p:sp>
            <p:nvSpPr>
              <p:cNvPr id="66" name="Vrije vorm: vorm 65">
                <a:extLst>
                  <a:ext uri="{FF2B5EF4-FFF2-40B4-BE49-F238E27FC236}">
                    <a16:creationId xmlns:a16="http://schemas.microsoft.com/office/drawing/2014/main" id="{62D28746-5333-27A1-6D1A-F2A564015547}"/>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67" name="Gelijkbenige driehoek 66">
                <a:extLst>
                  <a:ext uri="{FF2B5EF4-FFF2-40B4-BE49-F238E27FC236}">
                    <a16:creationId xmlns:a16="http://schemas.microsoft.com/office/drawing/2014/main" id="{F3E72E5D-1E97-9514-38DF-09E303194226}"/>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68" name="Groep 67">
                <a:extLst>
                  <a:ext uri="{FF2B5EF4-FFF2-40B4-BE49-F238E27FC236}">
                    <a16:creationId xmlns:a16="http://schemas.microsoft.com/office/drawing/2014/main" id="{6C122610-0D7B-3046-F106-442A5E44AB95}"/>
                  </a:ext>
                </a:extLst>
              </p:cNvPr>
              <p:cNvGrpSpPr/>
              <p:nvPr userDrawn="1"/>
            </p:nvGrpSpPr>
            <p:grpSpPr>
              <a:xfrm>
                <a:off x="-3257052" y="3032066"/>
                <a:ext cx="182309" cy="163794"/>
                <a:chOff x="12832541" y="3162395"/>
                <a:chExt cx="219532" cy="197236"/>
              </a:xfrm>
            </p:grpSpPr>
            <p:sp>
              <p:nvSpPr>
                <p:cNvPr id="73" name="Rechthoek 72">
                  <a:extLst>
                    <a:ext uri="{FF2B5EF4-FFF2-40B4-BE49-F238E27FC236}">
                      <a16:creationId xmlns:a16="http://schemas.microsoft.com/office/drawing/2014/main" id="{FE68F766-9584-5097-28F3-EDBBDF7479C8}"/>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4" name="Rechthoek 73">
                  <a:extLst>
                    <a:ext uri="{FF2B5EF4-FFF2-40B4-BE49-F238E27FC236}">
                      <a16:creationId xmlns:a16="http://schemas.microsoft.com/office/drawing/2014/main" id="{E82CD180-3950-FA3A-35C2-057E849BB46A}"/>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5" name="Rechthoek 74">
                  <a:extLst>
                    <a:ext uri="{FF2B5EF4-FFF2-40B4-BE49-F238E27FC236}">
                      <a16:creationId xmlns:a16="http://schemas.microsoft.com/office/drawing/2014/main" id="{62F3BF54-D85F-4BBA-EF59-C6D5A100700E}"/>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nvGrpSpPr>
              <p:cNvPr id="69" name="Groep 68">
                <a:extLst>
                  <a:ext uri="{FF2B5EF4-FFF2-40B4-BE49-F238E27FC236}">
                    <a16:creationId xmlns:a16="http://schemas.microsoft.com/office/drawing/2014/main" id="{73D31F97-8487-9072-4043-449DE8F76CD7}"/>
                  </a:ext>
                </a:extLst>
              </p:cNvPr>
              <p:cNvGrpSpPr/>
              <p:nvPr userDrawn="1"/>
            </p:nvGrpSpPr>
            <p:grpSpPr>
              <a:xfrm>
                <a:off x="-3257053" y="3276580"/>
                <a:ext cx="182309" cy="163794"/>
                <a:chOff x="12832541" y="3162395"/>
                <a:chExt cx="219532" cy="197236"/>
              </a:xfrm>
            </p:grpSpPr>
            <p:sp>
              <p:nvSpPr>
                <p:cNvPr id="70" name="Rechthoek 69">
                  <a:extLst>
                    <a:ext uri="{FF2B5EF4-FFF2-40B4-BE49-F238E27FC236}">
                      <a16:creationId xmlns:a16="http://schemas.microsoft.com/office/drawing/2014/main" id="{5698B3CD-B731-827D-6F1B-C5131189D452}"/>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1" name="Rechthoek 70">
                  <a:extLst>
                    <a:ext uri="{FF2B5EF4-FFF2-40B4-BE49-F238E27FC236}">
                      <a16:creationId xmlns:a16="http://schemas.microsoft.com/office/drawing/2014/main" id="{72773700-9781-FB2F-D726-44D264CCAEFF}"/>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72" name="Rechthoek 71">
                  <a:extLst>
                    <a:ext uri="{FF2B5EF4-FFF2-40B4-BE49-F238E27FC236}">
                      <a16:creationId xmlns:a16="http://schemas.microsoft.com/office/drawing/2014/main" id="{A62C6BD1-CBCE-1FC4-577B-A0C2C1CF38B7}"/>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sp>
          <p:nvSpPr>
            <p:cNvPr id="25" name="Ovaal 24">
              <a:extLst>
                <a:ext uri="{FF2B5EF4-FFF2-40B4-BE49-F238E27FC236}">
                  <a16:creationId xmlns:a16="http://schemas.microsoft.com/office/drawing/2014/main" id="{0846D88A-6FF8-E095-95CE-E792DB5BEAAC}"/>
                </a:ext>
              </a:extLst>
            </p:cNvPr>
            <p:cNvSpPr/>
            <p:nvPr userDrawn="1"/>
          </p:nvSpPr>
          <p:spPr>
            <a:xfrm>
              <a:off x="-3603587" y="18111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6" name="Rechthoek 25">
              <a:extLst>
                <a:ext uri="{FF2B5EF4-FFF2-40B4-BE49-F238E27FC236}">
                  <a16:creationId xmlns:a16="http://schemas.microsoft.com/office/drawing/2014/main" id="{D081C8FD-4C99-DEB7-76F8-627DD4384D92}"/>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7" name="Rechthoek 26">
              <a:extLst>
                <a:ext uri="{FF2B5EF4-FFF2-40B4-BE49-F238E27FC236}">
                  <a16:creationId xmlns:a16="http://schemas.microsoft.com/office/drawing/2014/main" id="{75BDBC53-FE07-4039-4F0E-B1D5C7DB4BEF}"/>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28" name="Groep 27">
              <a:extLst>
                <a:ext uri="{FF2B5EF4-FFF2-40B4-BE49-F238E27FC236}">
                  <a16:creationId xmlns:a16="http://schemas.microsoft.com/office/drawing/2014/main" id="{B9F9DE75-0A01-3E18-DCCA-29113A8666D7}"/>
                </a:ext>
              </a:extLst>
            </p:cNvPr>
            <p:cNvGrpSpPr/>
            <p:nvPr userDrawn="1"/>
          </p:nvGrpSpPr>
          <p:grpSpPr>
            <a:xfrm>
              <a:off x="-3426605" y="4716809"/>
              <a:ext cx="514284" cy="506545"/>
              <a:chOff x="12617641" y="3403239"/>
              <a:chExt cx="752963" cy="741634"/>
            </a:xfrm>
          </p:grpSpPr>
          <p:grpSp>
            <p:nvGrpSpPr>
              <p:cNvPr id="46" name="Groep 45">
                <a:extLst>
                  <a:ext uri="{FF2B5EF4-FFF2-40B4-BE49-F238E27FC236}">
                    <a16:creationId xmlns:a16="http://schemas.microsoft.com/office/drawing/2014/main" id="{1572328C-87B7-3F50-E22D-1E58ABD7196E}"/>
                  </a:ext>
                </a:extLst>
              </p:cNvPr>
              <p:cNvGrpSpPr/>
              <p:nvPr userDrawn="1"/>
            </p:nvGrpSpPr>
            <p:grpSpPr>
              <a:xfrm>
                <a:off x="12771530" y="3403239"/>
                <a:ext cx="467176" cy="448491"/>
                <a:chOff x="12782157" y="3403239"/>
                <a:chExt cx="467176" cy="448491"/>
              </a:xfrm>
            </p:grpSpPr>
            <p:grpSp>
              <p:nvGrpSpPr>
                <p:cNvPr id="49" name="Groep 48">
                  <a:extLst>
                    <a:ext uri="{FF2B5EF4-FFF2-40B4-BE49-F238E27FC236}">
                      <a16:creationId xmlns:a16="http://schemas.microsoft.com/office/drawing/2014/main" id="{924110DF-F795-1821-073B-25CE4B20EF47}"/>
                    </a:ext>
                  </a:extLst>
                </p:cNvPr>
                <p:cNvGrpSpPr/>
                <p:nvPr userDrawn="1"/>
              </p:nvGrpSpPr>
              <p:grpSpPr>
                <a:xfrm>
                  <a:off x="12782157" y="3403239"/>
                  <a:ext cx="412976" cy="396132"/>
                  <a:chOff x="13554906" y="3320109"/>
                  <a:chExt cx="443917" cy="425811"/>
                </a:xfrm>
              </p:grpSpPr>
              <p:grpSp>
                <p:nvGrpSpPr>
                  <p:cNvPr id="56" name="Groep 55">
                    <a:extLst>
                      <a:ext uri="{FF2B5EF4-FFF2-40B4-BE49-F238E27FC236}">
                        <a16:creationId xmlns:a16="http://schemas.microsoft.com/office/drawing/2014/main" id="{12FB4A97-ABE3-6B92-B6E9-5027BD644850}"/>
                      </a:ext>
                    </a:extLst>
                  </p:cNvPr>
                  <p:cNvGrpSpPr/>
                  <p:nvPr userDrawn="1"/>
                </p:nvGrpSpPr>
                <p:grpSpPr>
                  <a:xfrm>
                    <a:off x="13554906" y="3320109"/>
                    <a:ext cx="443917" cy="425811"/>
                    <a:chOff x="12909684" y="1276143"/>
                    <a:chExt cx="443917" cy="425811"/>
                  </a:xfrm>
                </p:grpSpPr>
                <p:sp>
                  <p:nvSpPr>
                    <p:cNvPr id="59" name="Rechthoek 58">
                      <a:extLst>
                        <a:ext uri="{FF2B5EF4-FFF2-40B4-BE49-F238E27FC236}">
                          <a16:creationId xmlns:a16="http://schemas.microsoft.com/office/drawing/2014/main" id="{2C3C0990-5988-F854-B014-E8C840C57FA9}"/>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60" name="Rechthoek 59">
                      <a:extLst>
                        <a:ext uri="{FF2B5EF4-FFF2-40B4-BE49-F238E27FC236}">
                          <a16:creationId xmlns:a16="http://schemas.microsoft.com/office/drawing/2014/main" id="{9789CB02-5869-769A-C1D0-01F4487BBB9F}"/>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61" name="Ovaal 60">
                      <a:extLst>
                        <a:ext uri="{FF2B5EF4-FFF2-40B4-BE49-F238E27FC236}">
                          <a16:creationId xmlns:a16="http://schemas.microsoft.com/office/drawing/2014/main" id="{1B4FE718-F85D-738F-8091-F5CD92D4F81A}"/>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57" name="Afbeelding 56">
                    <a:extLst>
                      <a:ext uri="{FF2B5EF4-FFF2-40B4-BE49-F238E27FC236}">
                        <a16:creationId xmlns:a16="http://schemas.microsoft.com/office/drawing/2014/main" id="{42049BD8-CF6A-DC0D-E94C-FFA05D9D3AAF}"/>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58" name="Afbeelding 57">
                    <a:extLst>
                      <a:ext uri="{FF2B5EF4-FFF2-40B4-BE49-F238E27FC236}">
                        <a16:creationId xmlns:a16="http://schemas.microsoft.com/office/drawing/2014/main" id="{790F1DF9-41D6-D536-8233-A720FA8DDDFA}"/>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50" name="Groep 49">
                  <a:extLst>
                    <a:ext uri="{FF2B5EF4-FFF2-40B4-BE49-F238E27FC236}">
                      <a16:creationId xmlns:a16="http://schemas.microsoft.com/office/drawing/2014/main" id="{959D9065-978C-7322-6321-B2B5EAAFECB1}"/>
                    </a:ext>
                  </a:extLst>
                </p:cNvPr>
                <p:cNvGrpSpPr/>
                <p:nvPr userDrawn="1"/>
              </p:nvGrpSpPr>
              <p:grpSpPr>
                <a:xfrm>
                  <a:off x="13103513" y="3705268"/>
                  <a:ext cx="145820" cy="146462"/>
                  <a:chOff x="13096169" y="3602278"/>
                  <a:chExt cx="145820" cy="146462"/>
                </a:xfrm>
              </p:grpSpPr>
              <p:sp>
                <p:nvSpPr>
                  <p:cNvPr id="54" name="Rechthoek 53">
                    <a:extLst>
                      <a:ext uri="{FF2B5EF4-FFF2-40B4-BE49-F238E27FC236}">
                        <a16:creationId xmlns:a16="http://schemas.microsoft.com/office/drawing/2014/main" id="{2371A7B1-DB58-161F-A826-FA63DA0A719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55" name="Rechthoek 54">
                    <a:extLst>
                      <a:ext uri="{FF2B5EF4-FFF2-40B4-BE49-F238E27FC236}">
                        <a16:creationId xmlns:a16="http://schemas.microsoft.com/office/drawing/2014/main" id="{61984B43-A095-E382-AF8D-F88F9DA68633}"/>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51" name="Groep 50">
                  <a:extLst>
                    <a:ext uri="{FF2B5EF4-FFF2-40B4-BE49-F238E27FC236}">
                      <a16:creationId xmlns:a16="http://schemas.microsoft.com/office/drawing/2014/main" id="{39FD58BE-7A84-ACB9-ADB9-3FEBD0F67ACD}"/>
                    </a:ext>
                  </a:extLst>
                </p:cNvPr>
                <p:cNvGrpSpPr/>
                <p:nvPr userDrawn="1"/>
              </p:nvGrpSpPr>
              <p:grpSpPr>
                <a:xfrm rot="10800000">
                  <a:off x="13061402" y="3665637"/>
                  <a:ext cx="145820" cy="146462"/>
                  <a:chOff x="13096169" y="3602278"/>
                  <a:chExt cx="145820" cy="146462"/>
                </a:xfrm>
              </p:grpSpPr>
              <p:sp>
                <p:nvSpPr>
                  <p:cNvPr id="52" name="Rechthoek 51">
                    <a:extLst>
                      <a:ext uri="{FF2B5EF4-FFF2-40B4-BE49-F238E27FC236}">
                        <a16:creationId xmlns:a16="http://schemas.microsoft.com/office/drawing/2014/main" id="{E9FE5A26-6990-53EA-4DD8-FE16EC27E11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53" name="Rechthoek 52">
                    <a:extLst>
                      <a:ext uri="{FF2B5EF4-FFF2-40B4-BE49-F238E27FC236}">
                        <a16:creationId xmlns:a16="http://schemas.microsoft.com/office/drawing/2014/main" id="{0707BCB6-9020-4AB3-CF0D-4C2D28B31B3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47" name="Rechthoek 46">
                <a:extLst>
                  <a:ext uri="{FF2B5EF4-FFF2-40B4-BE49-F238E27FC236}">
                    <a16:creationId xmlns:a16="http://schemas.microsoft.com/office/drawing/2014/main" id="{4614B588-AA07-6E6F-74F2-BE15D0B0FE52}"/>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48" name="Gelijkbenige driehoek 47">
                <a:extLst>
                  <a:ext uri="{FF2B5EF4-FFF2-40B4-BE49-F238E27FC236}">
                    <a16:creationId xmlns:a16="http://schemas.microsoft.com/office/drawing/2014/main" id="{118A2DD7-CADF-3F23-3622-C8EF227CA763}"/>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29" name="Rechthoek 28">
              <a:extLst>
                <a:ext uri="{FF2B5EF4-FFF2-40B4-BE49-F238E27FC236}">
                  <a16:creationId xmlns:a16="http://schemas.microsoft.com/office/drawing/2014/main" id="{EAC70FDD-6A23-A910-67DF-C6D174A9E209}"/>
                </a:ext>
              </a:extLst>
            </p:cNvPr>
            <p:cNvSpPr/>
            <p:nvPr userDrawn="1"/>
          </p:nvSpPr>
          <p:spPr>
            <a:xfrm>
              <a:off x="-3786165" y="540892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30" name="ICOON_info">
              <a:extLst>
                <a:ext uri="{FF2B5EF4-FFF2-40B4-BE49-F238E27FC236}">
                  <a16:creationId xmlns:a16="http://schemas.microsoft.com/office/drawing/2014/main" id="{13680D69-4373-8E56-F2AE-F880F6A9F510}"/>
                </a:ext>
              </a:extLst>
            </p:cNvPr>
            <p:cNvGrpSpPr/>
            <p:nvPr userDrawn="1"/>
          </p:nvGrpSpPr>
          <p:grpSpPr>
            <a:xfrm>
              <a:off x="-376736" y="5282697"/>
              <a:ext cx="283685" cy="283685"/>
              <a:chOff x="-510741" y="5913713"/>
              <a:chExt cx="267555" cy="267555"/>
            </a:xfrm>
          </p:grpSpPr>
          <p:sp>
            <p:nvSpPr>
              <p:cNvPr id="44" name="Ovaal 43">
                <a:extLst>
                  <a:ext uri="{FF2B5EF4-FFF2-40B4-BE49-F238E27FC236}">
                    <a16:creationId xmlns:a16="http://schemas.microsoft.com/office/drawing/2014/main" id="{634CEE00-E86C-BD3A-D152-00EA6103F0E4}"/>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45" name="Graphic 163" descr="Informatie">
                <a:extLst>
                  <a:ext uri="{FF2B5EF4-FFF2-40B4-BE49-F238E27FC236}">
                    <a16:creationId xmlns:a16="http://schemas.microsoft.com/office/drawing/2014/main" id="{058FDC4A-5071-CB99-B757-56436EEFCB94}"/>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31" name="Groep 30">
              <a:extLst>
                <a:ext uri="{FF2B5EF4-FFF2-40B4-BE49-F238E27FC236}">
                  <a16:creationId xmlns:a16="http://schemas.microsoft.com/office/drawing/2014/main" id="{7C763D40-44BA-F1F7-387A-451AE13F5E96}"/>
                </a:ext>
              </a:extLst>
            </p:cNvPr>
            <p:cNvGrpSpPr/>
            <p:nvPr userDrawn="1"/>
          </p:nvGrpSpPr>
          <p:grpSpPr>
            <a:xfrm>
              <a:off x="-938434" y="5546300"/>
              <a:ext cx="627798" cy="576693"/>
              <a:chOff x="-938434" y="4570310"/>
              <a:chExt cx="627798" cy="576693"/>
            </a:xfrm>
          </p:grpSpPr>
          <p:grpSp>
            <p:nvGrpSpPr>
              <p:cNvPr id="39" name="Inspireren">
                <a:extLst>
                  <a:ext uri="{FF2B5EF4-FFF2-40B4-BE49-F238E27FC236}">
                    <a16:creationId xmlns:a16="http://schemas.microsoft.com/office/drawing/2014/main" id="{304C71BE-5C23-3272-929B-48F4A6865697}"/>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41" name="Freeform 12">
                  <a:extLst>
                    <a:ext uri="{FF2B5EF4-FFF2-40B4-BE49-F238E27FC236}">
                      <a16:creationId xmlns:a16="http://schemas.microsoft.com/office/drawing/2014/main" id="{B9A96936-8CB1-E7A4-6C10-3AE1EA7D8C51}"/>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42" name="Freeform 13">
                  <a:extLst>
                    <a:ext uri="{FF2B5EF4-FFF2-40B4-BE49-F238E27FC236}">
                      <a16:creationId xmlns:a16="http://schemas.microsoft.com/office/drawing/2014/main" id="{6F3AF772-174E-A010-E58F-281FD72283CF}"/>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43" name="Freeform 14">
                  <a:extLst>
                    <a:ext uri="{FF2B5EF4-FFF2-40B4-BE49-F238E27FC236}">
                      <a16:creationId xmlns:a16="http://schemas.microsoft.com/office/drawing/2014/main" id="{EF2C9494-7C1A-6A4E-6DB6-46CFC7100A60}"/>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40" name="Tekstvak 39">
                <a:extLst>
                  <a:ext uri="{FF2B5EF4-FFF2-40B4-BE49-F238E27FC236}">
                    <a16:creationId xmlns:a16="http://schemas.microsoft.com/office/drawing/2014/main" id="{7A49DD1D-8A84-6D6A-E05F-FDDCDC153375}"/>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32" name="Groep 31">
              <a:extLst>
                <a:ext uri="{FF2B5EF4-FFF2-40B4-BE49-F238E27FC236}">
                  <a16:creationId xmlns:a16="http://schemas.microsoft.com/office/drawing/2014/main" id="{75DACFE2-2ECE-C21F-D4E5-D1F666BA5220}"/>
                </a:ext>
              </a:extLst>
            </p:cNvPr>
            <p:cNvGrpSpPr/>
            <p:nvPr userDrawn="1"/>
          </p:nvGrpSpPr>
          <p:grpSpPr>
            <a:xfrm>
              <a:off x="-3365484" y="1226982"/>
              <a:ext cx="446937" cy="406485"/>
              <a:chOff x="-3563526" y="1409294"/>
              <a:chExt cx="354190" cy="322133"/>
            </a:xfrm>
          </p:grpSpPr>
          <p:grpSp>
            <p:nvGrpSpPr>
              <p:cNvPr id="33" name="Groep 32">
                <a:extLst>
                  <a:ext uri="{FF2B5EF4-FFF2-40B4-BE49-F238E27FC236}">
                    <a16:creationId xmlns:a16="http://schemas.microsoft.com/office/drawing/2014/main" id="{0337BE3E-8425-DBAC-7532-803B69748194}"/>
                  </a:ext>
                </a:extLst>
              </p:cNvPr>
              <p:cNvGrpSpPr/>
              <p:nvPr userDrawn="1"/>
            </p:nvGrpSpPr>
            <p:grpSpPr>
              <a:xfrm>
                <a:off x="-3499992" y="1409294"/>
                <a:ext cx="225195" cy="195499"/>
                <a:chOff x="8987389" y="1361199"/>
                <a:chExt cx="2200275" cy="1914525"/>
              </a:xfrm>
            </p:grpSpPr>
            <p:sp>
              <p:nvSpPr>
                <p:cNvPr id="35" name="Vrije vorm: vorm 34">
                  <a:extLst>
                    <a:ext uri="{FF2B5EF4-FFF2-40B4-BE49-F238E27FC236}">
                      <a16:creationId xmlns:a16="http://schemas.microsoft.com/office/drawing/2014/main" id="{A2C58ACA-262A-CCA5-BF92-19990A21DB82}"/>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36" name="Groep 35">
                  <a:extLst>
                    <a:ext uri="{FF2B5EF4-FFF2-40B4-BE49-F238E27FC236}">
                      <a16:creationId xmlns:a16="http://schemas.microsoft.com/office/drawing/2014/main" id="{F6730876-DE0D-0AA5-9C67-D8D3B4F151C3}"/>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37" name="Vrije vorm: vorm 36">
                    <a:extLst>
                      <a:ext uri="{FF2B5EF4-FFF2-40B4-BE49-F238E27FC236}">
                        <a16:creationId xmlns:a16="http://schemas.microsoft.com/office/drawing/2014/main" id="{351718E2-0614-6C80-9C21-D78D1D8A724B}"/>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38" name="Vrije vorm: vorm 37">
                    <a:extLst>
                      <a:ext uri="{FF2B5EF4-FFF2-40B4-BE49-F238E27FC236}">
                        <a16:creationId xmlns:a16="http://schemas.microsoft.com/office/drawing/2014/main" id="{1C43FA9C-151E-3DB2-9144-91A74E631F73}"/>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34" name="Tekstvak 33">
                <a:extLst>
                  <a:ext uri="{FF2B5EF4-FFF2-40B4-BE49-F238E27FC236}">
                    <a16:creationId xmlns:a16="http://schemas.microsoft.com/office/drawing/2014/main" id="{B6C11881-B578-55DF-0993-3A1A72EFCAC9}"/>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
        <p:nvSpPr>
          <p:cNvPr id="77" name="Tijdelijke aanduiding voor tekst 15">
            <a:extLst>
              <a:ext uri="{FF2B5EF4-FFF2-40B4-BE49-F238E27FC236}">
                <a16:creationId xmlns:a16="http://schemas.microsoft.com/office/drawing/2014/main" id="{556F8572-CE32-448F-67F4-2E2565A6904D}"/>
              </a:ext>
            </a:extLst>
          </p:cNvPr>
          <p:cNvSpPr>
            <a:spLocks noGrp="1"/>
          </p:cNvSpPr>
          <p:nvPr>
            <p:ph type="body" sz="quarter" idx="14" hasCustomPrompt="1"/>
          </p:nvPr>
        </p:nvSpPr>
        <p:spPr>
          <a:xfrm>
            <a:off x="720000" y="6060536"/>
            <a:ext cx="932400" cy="475200"/>
          </a:xfrm>
          <a:blipFill>
            <a:blip r:embed="rId4"/>
            <a:stretch>
              <a:fillRect/>
            </a:stretch>
          </a:blipFill>
        </p:spPr>
        <p:txBody>
          <a:bodyPr/>
          <a:lstStyle>
            <a:lvl1pPr marL="0" indent="0">
              <a:buNone/>
              <a:defRPr sz="100"/>
            </a:lvl1pPr>
          </a:lstStyle>
          <a:p>
            <a:pPr lvl="0"/>
            <a:r>
              <a:rPr lang="en-GB" dirty="0"/>
              <a:t> </a:t>
            </a:r>
          </a:p>
        </p:txBody>
      </p:sp>
      <p:sp>
        <p:nvSpPr>
          <p:cNvPr id="81" name="Tijdelijke aanduiding voor tekst 12">
            <a:extLst>
              <a:ext uri="{FF2B5EF4-FFF2-40B4-BE49-F238E27FC236}">
                <a16:creationId xmlns:a16="http://schemas.microsoft.com/office/drawing/2014/main" id="{712CF7BF-F408-9352-F5D4-4AE1AC2CA7B9}"/>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dirty="0"/>
              <a:t> </a:t>
            </a:r>
          </a:p>
        </p:txBody>
      </p:sp>
      <p:sp>
        <p:nvSpPr>
          <p:cNvPr id="82" name="Tijdelijke aanduiding voor titel 1">
            <a:extLst>
              <a:ext uri="{FF2B5EF4-FFF2-40B4-BE49-F238E27FC236}">
                <a16:creationId xmlns:a16="http://schemas.microsoft.com/office/drawing/2014/main" id="{EA4CC151-4A54-758F-AAA8-86BD1EB1643C}"/>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lvl1pPr>
              <a:defRPr>
                <a:solidFill>
                  <a:schemeClr val="bg1"/>
                </a:solidFill>
              </a:defRPr>
            </a:lvl1pPr>
          </a:lstStyle>
          <a:p>
            <a:r>
              <a:rPr lang="en-GB" noProof="0" dirty="0"/>
              <a:t>Place the title of the slide here</a:t>
            </a:r>
          </a:p>
        </p:txBody>
      </p:sp>
    </p:spTree>
    <p:extLst>
      <p:ext uri="{BB962C8B-B14F-4D97-AF65-F5344CB8AC3E}">
        <p14:creationId xmlns:p14="http://schemas.microsoft.com/office/powerpoint/2010/main" val="69210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5" name="Tijdelijke aanduiding voor afbeelding 13">
            <a:extLst>
              <a:ext uri="{FF2B5EF4-FFF2-40B4-BE49-F238E27FC236}">
                <a16:creationId xmlns:a16="http://schemas.microsoft.com/office/drawing/2014/main" id="{9C467D83-E70D-E39E-3202-45C0F4B7C8A5}"/>
              </a:ext>
            </a:extLst>
          </p:cNvPr>
          <p:cNvSpPr>
            <a:spLocks noGrp="1"/>
          </p:cNvSpPr>
          <p:nvPr>
            <p:ph type="pic" sz="quarter" idx="13" hasCustomPrompt="1"/>
          </p:nvPr>
        </p:nvSpPr>
        <p:spPr>
          <a:xfrm>
            <a:off x="193040" y="208280"/>
            <a:ext cx="11805920" cy="6441440"/>
          </a:xfrm>
          <a:custGeom>
            <a:avLst/>
            <a:gdLst>
              <a:gd name="connsiteX0" fmla="*/ 301459 w 11805920"/>
              <a:gd name="connsiteY0" fmla="*/ 0 h 6441440"/>
              <a:gd name="connsiteX1" fmla="*/ 11504461 w 11805920"/>
              <a:gd name="connsiteY1" fmla="*/ 0 h 6441440"/>
              <a:gd name="connsiteX2" fmla="*/ 11805920 w 11805920"/>
              <a:gd name="connsiteY2" fmla="*/ 301459 h 6441440"/>
              <a:gd name="connsiteX3" fmla="*/ 11805920 w 11805920"/>
              <a:gd name="connsiteY3" fmla="*/ 6139981 h 6441440"/>
              <a:gd name="connsiteX4" fmla="*/ 11504461 w 11805920"/>
              <a:gd name="connsiteY4" fmla="*/ 6441440 h 6441440"/>
              <a:gd name="connsiteX5" fmla="*/ 301459 w 11805920"/>
              <a:gd name="connsiteY5" fmla="*/ 6441440 h 6441440"/>
              <a:gd name="connsiteX6" fmla="*/ 0 w 11805920"/>
              <a:gd name="connsiteY6" fmla="*/ 6139981 h 6441440"/>
              <a:gd name="connsiteX7" fmla="*/ 0 w 11805920"/>
              <a:gd name="connsiteY7" fmla="*/ 301459 h 6441440"/>
              <a:gd name="connsiteX8" fmla="*/ 301459 w 11805920"/>
              <a:gd name="connsiteY8" fmla="*/ 0 h 644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5920" h="6441440">
                <a:moveTo>
                  <a:pt x="301459" y="0"/>
                </a:moveTo>
                <a:lnTo>
                  <a:pt x="11504461" y="0"/>
                </a:lnTo>
                <a:cubicBezTo>
                  <a:pt x="11670952" y="0"/>
                  <a:pt x="11805920" y="134968"/>
                  <a:pt x="11805920" y="301459"/>
                </a:cubicBezTo>
                <a:lnTo>
                  <a:pt x="11805920" y="6139981"/>
                </a:lnTo>
                <a:cubicBezTo>
                  <a:pt x="11805920" y="6306472"/>
                  <a:pt x="11670952" y="6441440"/>
                  <a:pt x="11504461" y="6441440"/>
                </a:cubicBezTo>
                <a:lnTo>
                  <a:pt x="301459" y="6441440"/>
                </a:lnTo>
                <a:cubicBezTo>
                  <a:pt x="134968" y="6441440"/>
                  <a:pt x="0" y="6306472"/>
                  <a:pt x="0" y="6139981"/>
                </a:cubicBezTo>
                <a:lnTo>
                  <a:pt x="0" y="301459"/>
                </a:lnTo>
                <a:cubicBezTo>
                  <a:pt x="0" y="134968"/>
                  <a:pt x="134968" y="0"/>
                  <a:pt x="301459" y="0"/>
                </a:cubicBezTo>
                <a:close/>
              </a:path>
            </a:pathLst>
          </a:custGeom>
          <a:solidFill>
            <a:schemeClr val="bg1">
              <a:lumMod val="95000"/>
            </a:schemeClr>
          </a:solidFill>
        </p:spPr>
        <p:txBody>
          <a:bodyPr wrap="square" tIns="0" bIns="1080000" anchor="ctr" anchorCtr="0">
            <a:noAutofit/>
          </a:bodyPr>
          <a:lstStyle>
            <a:lvl1pPr marL="0" indent="0" algn="ctr">
              <a:buNone/>
              <a:defRPr sz="1200" i="1">
                <a:solidFill>
                  <a:schemeClr val="bg1">
                    <a:lumMod val="50000"/>
                  </a:schemeClr>
                </a:solidFill>
              </a:defRPr>
            </a:lvl1pPr>
          </a:lstStyle>
          <a:p>
            <a:r>
              <a:rPr lang="en-GB" noProof="0" dirty="0"/>
              <a:t>Select this placeholder, go to the tab ‘Slidebuilder’, click on ‘Images’, select the preferred image and click on ‘Insert’.</a:t>
            </a:r>
          </a:p>
        </p:txBody>
      </p:sp>
      <p:sp>
        <p:nvSpPr>
          <p:cNvPr id="32" name="Tijdelijke aanduiding voor titel 1">
            <a:extLst>
              <a:ext uri="{FF2B5EF4-FFF2-40B4-BE49-F238E27FC236}">
                <a16:creationId xmlns:a16="http://schemas.microsoft.com/office/drawing/2014/main" id="{A6B795BF-57C2-A3A8-E59F-B5742A8C8175}"/>
              </a:ext>
            </a:extLst>
          </p:cNvPr>
          <p:cNvSpPr>
            <a:spLocks noGrp="1"/>
          </p:cNvSpPr>
          <p:nvPr>
            <p:ph type="title" hasCustomPrompt="1"/>
          </p:nvPr>
        </p:nvSpPr>
        <p:spPr>
          <a:xfrm>
            <a:off x="0" y="-342024"/>
            <a:ext cx="1247248" cy="244800"/>
          </a:xfrm>
          <a:prstGeom prst="rect">
            <a:avLst/>
          </a:prstGeom>
        </p:spPr>
        <p:txBody>
          <a:bodyPr vert="horz" lIns="0" tIns="0" rIns="0" bIns="0" rtlCol="0" anchor="t">
            <a:noAutofit/>
          </a:bodyPr>
          <a:lstStyle>
            <a:lvl1pPr>
              <a:defRPr sz="1600">
                <a:solidFill>
                  <a:schemeClr val="accent1"/>
                </a:solidFill>
              </a:defRPr>
            </a:lvl1pPr>
          </a:lstStyle>
          <a:p>
            <a:r>
              <a:rPr lang="en-GB" noProof="0" dirty="0"/>
              <a:t>Closing slide</a:t>
            </a:r>
          </a:p>
        </p:txBody>
      </p:sp>
      <p:sp>
        <p:nvSpPr>
          <p:cNvPr id="3" name="Tijdelijke aanduiding voor voettekst 2">
            <a:extLst>
              <a:ext uri="{FF2B5EF4-FFF2-40B4-BE49-F238E27FC236}">
                <a16:creationId xmlns:a16="http://schemas.microsoft.com/office/drawing/2014/main" id="{66C846AB-3C86-0857-5AB2-EA84685F35F8}"/>
              </a:ext>
            </a:extLst>
          </p:cNvPr>
          <p:cNvSpPr>
            <a:spLocks noGrp="1"/>
          </p:cNvSpPr>
          <p:nvPr>
            <p:ph type="ftr" sz="quarter" idx="10"/>
          </p:nvPr>
        </p:nvSpPr>
        <p:spPr/>
        <p:txBody>
          <a:bodyPr/>
          <a:lstStyle/>
          <a:p>
            <a:r>
              <a:rPr lang="en-GB"/>
              <a:t>|  Published under cc-by licence</a:t>
            </a:r>
            <a:endParaRPr lang="en-GB" dirty="0"/>
          </a:p>
        </p:txBody>
      </p:sp>
      <p:sp>
        <p:nvSpPr>
          <p:cNvPr id="4" name="Tijdelijke aanduiding voor dianummer 3">
            <a:extLst>
              <a:ext uri="{FF2B5EF4-FFF2-40B4-BE49-F238E27FC236}">
                <a16:creationId xmlns:a16="http://schemas.microsoft.com/office/drawing/2014/main" id="{F9099001-6957-40AB-CC4E-8A239A79F421}"/>
              </a:ext>
            </a:extLst>
          </p:cNvPr>
          <p:cNvSpPr>
            <a:spLocks noGrp="1"/>
          </p:cNvSpPr>
          <p:nvPr>
            <p:ph type="sldNum" sz="quarter" idx="11"/>
          </p:nvPr>
        </p:nvSpPr>
        <p:spPr/>
        <p:txBody>
          <a:bodyPr/>
          <a:lstStyle/>
          <a:p>
            <a:fld id="{D7B5DC5B-6873-43DB-ADC7-B15ACCE0DFDB}" type="slidenum">
              <a:rPr lang="en-GB" smtClean="0"/>
              <a:pPr/>
              <a:t>‹#›</a:t>
            </a:fld>
            <a:endParaRPr lang="en-GB" dirty="0"/>
          </a:p>
        </p:txBody>
      </p:sp>
      <p:sp>
        <p:nvSpPr>
          <p:cNvPr id="24" name="Tijdelijke aanduiding voor tekst 23">
            <a:extLst>
              <a:ext uri="{FF2B5EF4-FFF2-40B4-BE49-F238E27FC236}">
                <a16:creationId xmlns:a16="http://schemas.microsoft.com/office/drawing/2014/main" id="{263584D2-CEF1-B0B8-B165-B329A45D8CF1}"/>
              </a:ext>
            </a:extLst>
          </p:cNvPr>
          <p:cNvSpPr>
            <a:spLocks noGrp="1"/>
          </p:cNvSpPr>
          <p:nvPr>
            <p:ph type="body" sz="quarter" idx="41" hasCustomPrompt="1"/>
          </p:nvPr>
        </p:nvSpPr>
        <p:spPr>
          <a:xfrm>
            <a:off x="8070226" y="2675331"/>
            <a:ext cx="3402829" cy="3141400"/>
          </a:xfrm>
          <a:custGeom>
            <a:avLst/>
            <a:gdLst>
              <a:gd name="connsiteX0" fmla="*/ 163447 w 3402829"/>
              <a:gd name="connsiteY0" fmla="*/ 0 h 3141400"/>
              <a:gd name="connsiteX1" fmla="*/ 3239382 w 3402829"/>
              <a:gd name="connsiteY1" fmla="*/ 0 h 3141400"/>
              <a:gd name="connsiteX2" fmla="*/ 3402829 w 3402829"/>
              <a:gd name="connsiteY2" fmla="*/ 163447 h 3141400"/>
              <a:gd name="connsiteX3" fmla="*/ 3402829 w 3402829"/>
              <a:gd name="connsiteY3" fmla="*/ 2977953 h 3141400"/>
              <a:gd name="connsiteX4" fmla="*/ 3239382 w 3402829"/>
              <a:gd name="connsiteY4" fmla="*/ 3141400 h 3141400"/>
              <a:gd name="connsiteX5" fmla="*/ 163447 w 3402829"/>
              <a:gd name="connsiteY5" fmla="*/ 3141400 h 3141400"/>
              <a:gd name="connsiteX6" fmla="*/ 0 w 3402829"/>
              <a:gd name="connsiteY6" fmla="*/ 2977953 h 3141400"/>
              <a:gd name="connsiteX7" fmla="*/ 0 w 3402829"/>
              <a:gd name="connsiteY7" fmla="*/ 163447 h 3141400"/>
              <a:gd name="connsiteX8" fmla="*/ 163447 w 3402829"/>
              <a:gd name="connsiteY8" fmla="*/ 0 h 31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02829" h="3141400">
                <a:moveTo>
                  <a:pt x="163447" y="0"/>
                </a:moveTo>
                <a:lnTo>
                  <a:pt x="3239382" y="0"/>
                </a:lnTo>
                <a:cubicBezTo>
                  <a:pt x="3329651" y="0"/>
                  <a:pt x="3402829" y="73178"/>
                  <a:pt x="3402829" y="163447"/>
                </a:cubicBezTo>
                <a:lnTo>
                  <a:pt x="3402829" y="2977953"/>
                </a:lnTo>
                <a:cubicBezTo>
                  <a:pt x="3402829" y="3068222"/>
                  <a:pt x="3329651" y="3141400"/>
                  <a:pt x="3239382" y="3141400"/>
                </a:cubicBezTo>
                <a:lnTo>
                  <a:pt x="163447" y="3141400"/>
                </a:lnTo>
                <a:cubicBezTo>
                  <a:pt x="73178" y="3141400"/>
                  <a:pt x="0" y="3068222"/>
                  <a:pt x="0" y="2977953"/>
                </a:cubicBezTo>
                <a:lnTo>
                  <a:pt x="0" y="163447"/>
                </a:lnTo>
                <a:cubicBezTo>
                  <a:pt x="0" y="73178"/>
                  <a:pt x="73178" y="0"/>
                  <a:pt x="163447" y="0"/>
                </a:cubicBezTo>
                <a:close/>
              </a:path>
            </a:pathLst>
          </a:custGeom>
          <a:solidFill>
            <a:schemeClr val="accent2"/>
          </a:solidFill>
        </p:spPr>
        <p:txBody>
          <a:bodyPr wrap="square">
            <a:noAutofit/>
          </a:bodyPr>
          <a:lstStyle>
            <a:lvl1pPr>
              <a:defRPr sz="100"/>
            </a:lvl1pPr>
          </a:lstStyle>
          <a:p>
            <a:pPr lvl="0"/>
            <a:r>
              <a:rPr lang="en-GB" dirty="0"/>
              <a:t>  </a:t>
            </a:r>
          </a:p>
        </p:txBody>
      </p:sp>
      <p:sp>
        <p:nvSpPr>
          <p:cNvPr id="36" name="Tijdelijke aanduiding voor tekst 15">
            <a:extLst>
              <a:ext uri="{FF2B5EF4-FFF2-40B4-BE49-F238E27FC236}">
                <a16:creationId xmlns:a16="http://schemas.microsoft.com/office/drawing/2014/main" id="{789E3ED4-F9D7-1F3D-08A6-E8D80BEC99D0}"/>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dirty="0"/>
              <a:t> </a:t>
            </a:r>
          </a:p>
        </p:txBody>
      </p:sp>
      <p:grpSp>
        <p:nvGrpSpPr>
          <p:cNvPr id="2" name="INSTRUCTION">
            <a:extLst>
              <a:ext uri="{FF2B5EF4-FFF2-40B4-BE49-F238E27FC236}">
                <a16:creationId xmlns:a16="http://schemas.microsoft.com/office/drawing/2014/main" id="{50302162-EC80-86E9-D4F9-57C4E24270DD}"/>
              </a:ext>
            </a:extLst>
          </p:cNvPr>
          <p:cNvGrpSpPr/>
          <p:nvPr userDrawn="1"/>
        </p:nvGrpSpPr>
        <p:grpSpPr>
          <a:xfrm>
            <a:off x="12377595" y="0"/>
            <a:ext cx="3693114" cy="6236923"/>
            <a:chOff x="-3786165" y="0"/>
            <a:chExt cx="3693114" cy="6236923"/>
          </a:xfrm>
        </p:grpSpPr>
        <p:sp>
          <p:nvSpPr>
            <p:cNvPr id="5" name="Rechthoek 4">
              <a:extLst>
                <a:ext uri="{FF2B5EF4-FFF2-40B4-BE49-F238E27FC236}">
                  <a16:creationId xmlns:a16="http://schemas.microsoft.com/office/drawing/2014/main" id="{19E4100C-337F-9960-D218-CF253794DC0E}"/>
                </a:ext>
              </a:extLst>
            </p:cNvPr>
            <p:cNvSpPr/>
            <p:nvPr userDrawn="1"/>
          </p:nvSpPr>
          <p:spPr>
            <a:xfrm>
              <a:off x="-3786165" y="0"/>
              <a:ext cx="3593091" cy="557062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dirty="0">
                  <a:solidFill>
                    <a:schemeClr val="tx2"/>
                  </a:solidFill>
                  <a:latin typeface="Calibri" panose="020F0502020204030204" pitchFamily="34" charset="0"/>
                  <a:cs typeface="Calibri" panose="020F0502020204030204" pitchFamily="34" charset="0"/>
                </a:rPr>
                <a:t>Insert/edit an image</a:t>
              </a:r>
            </a:p>
          </p:txBody>
        </p:sp>
        <p:sp>
          <p:nvSpPr>
            <p:cNvPr id="6" name="Ovaal 5">
              <a:extLst>
                <a:ext uri="{FF2B5EF4-FFF2-40B4-BE49-F238E27FC236}">
                  <a16:creationId xmlns:a16="http://schemas.microsoft.com/office/drawing/2014/main" id="{3173C417-D0D5-86C4-EE77-769E4525CB71}"/>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7" name="Rechthoek 6">
              <a:extLst>
                <a:ext uri="{FF2B5EF4-FFF2-40B4-BE49-F238E27FC236}">
                  <a16:creationId xmlns:a16="http://schemas.microsoft.com/office/drawing/2014/main" id="{62976DFF-2C5C-8CD6-5D7D-429B0D7A77AE}"/>
                </a:ext>
              </a:extLst>
            </p:cNvPr>
            <p:cNvSpPr/>
            <p:nvPr userDrawn="1"/>
          </p:nvSpPr>
          <p:spPr>
            <a:xfrm>
              <a:off x="-3319415" y="465324"/>
              <a:ext cx="2962706"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8" name="Ovaal 7">
              <a:extLst>
                <a:ext uri="{FF2B5EF4-FFF2-40B4-BE49-F238E27FC236}">
                  <a16:creationId xmlns:a16="http://schemas.microsoft.com/office/drawing/2014/main" id="{3C48D467-8701-213E-6A42-D93DEA01265C}"/>
                </a:ext>
              </a:extLst>
            </p:cNvPr>
            <p:cNvSpPr/>
            <p:nvPr userDrawn="1"/>
          </p:nvSpPr>
          <p:spPr>
            <a:xfrm>
              <a:off x="-3603587" y="26388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9" name="Rechthoek 8">
              <a:extLst>
                <a:ext uri="{FF2B5EF4-FFF2-40B4-BE49-F238E27FC236}">
                  <a16:creationId xmlns:a16="http://schemas.microsoft.com/office/drawing/2014/main" id="{B81CE4AF-6F22-2DF8-926F-27A8F4276488}"/>
                </a:ext>
              </a:extLst>
            </p:cNvPr>
            <p:cNvSpPr/>
            <p:nvPr userDrawn="1"/>
          </p:nvSpPr>
          <p:spPr>
            <a:xfrm>
              <a:off x="-3319415" y="2638809"/>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with the right mouse button on the image and choose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‘Send to back’</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0" name="Ovaal 9">
              <a:extLst>
                <a:ext uri="{FF2B5EF4-FFF2-40B4-BE49-F238E27FC236}">
                  <a16:creationId xmlns:a16="http://schemas.microsoft.com/office/drawing/2014/main" id="{6C1C6C81-EE73-4282-3AC4-7901E7DC8613}"/>
                </a:ext>
              </a:extLst>
            </p:cNvPr>
            <p:cNvSpPr/>
            <p:nvPr userDrawn="1"/>
          </p:nvSpPr>
          <p:spPr>
            <a:xfrm>
              <a:off x="-3603587" y="381706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1" name="Rechthoek 10">
              <a:extLst>
                <a:ext uri="{FF2B5EF4-FFF2-40B4-BE49-F238E27FC236}">
                  <a16:creationId xmlns:a16="http://schemas.microsoft.com/office/drawing/2014/main" id="{5E01723E-6443-AE66-151A-5322861BF5A5}"/>
                </a:ext>
              </a:extLst>
            </p:cNvPr>
            <p:cNvSpPr/>
            <p:nvPr userDrawn="1"/>
          </p:nvSpPr>
          <p:spPr>
            <a:xfrm>
              <a:off x="-3319415" y="3817067"/>
              <a:ext cx="294408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12" name="Groep 11">
              <a:extLst>
                <a:ext uri="{FF2B5EF4-FFF2-40B4-BE49-F238E27FC236}">
                  <a16:creationId xmlns:a16="http://schemas.microsoft.com/office/drawing/2014/main" id="{86B0FD42-105C-28B3-2A1D-21CCB544DFAA}"/>
                </a:ext>
              </a:extLst>
            </p:cNvPr>
            <p:cNvGrpSpPr/>
            <p:nvPr userDrawn="1"/>
          </p:nvGrpSpPr>
          <p:grpSpPr>
            <a:xfrm>
              <a:off x="-3314821" y="3054865"/>
              <a:ext cx="1558053" cy="563933"/>
              <a:chOff x="-3314821" y="2981448"/>
              <a:chExt cx="1558053" cy="563933"/>
            </a:xfrm>
          </p:grpSpPr>
          <p:sp>
            <p:nvSpPr>
              <p:cNvPr id="54" name="Rechthoek 53">
                <a:extLst>
                  <a:ext uri="{FF2B5EF4-FFF2-40B4-BE49-F238E27FC236}">
                    <a16:creationId xmlns:a16="http://schemas.microsoft.com/office/drawing/2014/main" id="{1DECF516-21EE-DBFA-320C-4F92F5A9D172}"/>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55" name="Rechthoek 54">
                <a:extLst>
                  <a:ext uri="{FF2B5EF4-FFF2-40B4-BE49-F238E27FC236}">
                    <a16:creationId xmlns:a16="http://schemas.microsoft.com/office/drawing/2014/main" id="{C4239F1D-A06F-40A7-333C-F5F3624FEC50}"/>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56" name="Tekstvak 55">
                <a:extLst>
                  <a:ext uri="{FF2B5EF4-FFF2-40B4-BE49-F238E27FC236}">
                    <a16:creationId xmlns:a16="http://schemas.microsoft.com/office/drawing/2014/main" id="{76080A31-95C6-E169-7EA5-F8259D6768C2}"/>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front</a:t>
                </a:r>
              </a:p>
            </p:txBody>
          </p:sp>
          <p:sp>
            <p:nvSpPr>
              <p:cNvPr id="57" name="Tekstvak 56">
                <a:extLst>
                  <a:ext uri="{FF2B5EF4-FFF2-40B4-BE49-F238E27FC236}">
                    <a16:creationId xmlns:a16="http://schemas.microsoft.com/office/drawing/2014/main" id="{11E59F87-880D-735E-09C4-75F23009F611}"/>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dirty="0">
                    <a:solidFill>
                      <a:srgbClr val="211F26"/>
                    </a:solidFill>
                    <a:latin typeface="Calibri" panose="020F0502020204030204" pitchFamily="34" charset="0"/>
                    <a:ea typeface="+mn-ea"/>
                    <a:cs typeface="Calibri" panose="020F0502020204030204" pitchFamily="34" charset="0"/>
                  </a:rPr>
                  <a:t>Send to back</a:t>
                </a:r>
              </a:p>
            </p:txBody>
          </p:sp>
          <p:sp>
            <p:nvSpPr>
              <p:cNvPr id="58" name="Vrije vorm: vorm 57">
                <a:extLst>
                  <a:ext uri="{FF2B5EF4-FFF2-40B4-BE49-F238E27FC236}">
                    <a16:creationId xmlns:a16="http://schemas.microsoft.com/office/drawing/2014/main" id="{0F533101-7D8B-2B1B-BE80-DA273A064499}"/>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59" name="Gelijkbenige driehoek 58">
                <a:extLst>
                  <a:ext uri="{FF2B5EF4-FFF2-40B4-BE49-F238E27FC236}">
                    <a16:creationId xmlns:a16="http://schemas.microsoft.com/office/drawing/2014/main" id="{688F69F4-C25D-E48A-0C74-531BF4C3E4F3}"/>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nvGrpSpPr>
              <p:cNvPr id="60" name="Groep 59">
                <a:extLst>
                  <a:ext uri="{FF2B5EF4-FFF2-40B4-BE49-F238E27FC236}">
                    <a16:creationId xmlns:a16="http://schemas.microsoft.com/office/drawing/2014/main" id="{1F988BC2-C05B-FB05-0433-38A762DE136F}"/>
                  </a:ext>
                </a:extLst>
              </p:cNvPr>
              <p:cNvGrpSpPr/>
              <p:nvPr userDrawn="1"/>
            </p:nvGrpSpPr>
            <p:grpSpPr>
              <a:xfrm>
                <a:off x="-3257052" y="3032066"/>
                <a:ext cx="182309" cy="163794"/>
                <a:chOff x="12832541" y="3162395"/>
                <a:chExt cx="219532" cy="197236"/>
              </a:xfrm>
            </p:grpSpPr>
            <p:sp>
              <p:nvSpPr>
                <p:cNvPr id="65" name="Rechthoek 64">
                  <a:extLst>
                    <a:ext uri="{FF2B5EF4-FFF2-40B4-BE49-F238E27FC236}">
                      <a16:creationId xmlns:a16="http://schemas.microsoft.com/office/drawing/2014/main" id="{484B9BA5-C86D-183F-34D7-1BFC14B7B8DC}"/>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66" name="Rechthoek 65">
                  <a:extLst>
                    <a:ext uri="{FF2B5EF4-FFF2-40B4-BE49-F238E27FC236}">
                      <a16:creationId xmlns:a16="http://schemas.microsoft.com/office/drawing/2014/main" id="{424390AF-D7E7-9148-4827-17D43D9CF739}"/>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67" name="Rechthoek 66">
                  <a:extLst>
                    <a:ext uri="{FF2B5EF4-FFF2-40B4-BE49-F238E27FC236}">
                      <a16:creationId xmlns:a16="http://schemas.microsoft.com/office/drawing/2014/main" id="{AA3BEBF0-EBEA-2199-693E-FE86502FCEC3}"/>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nvGrpSpPr>
              <p:cNvPr id="61" name="Groep 60">
                <a:extLst>
                  <a:ext uri="{FF2B5EF4-FFF2-40B4-BE49-F238E27FC236}">
                    <a16:creationId xmlns:a16="http://schemas.microsoft.com/office/drawing/2014/main" id="{F2573A70-6790-02F3-A2AE-4C0AAF9C3394}"/>
                  </a:ext>
                </a:extLst>
              </p:cNvPr>
              <p:cNvGrpSpPr/>
              <p:nvPr userDrawn="1"/>
            </p:nvGrpSpPr>
            <p:grpSpPr>
              <a:xfrm>
                <a:off x="-3257053" y="3276580"/>
                <a:ext cx="182309" cy="163794"/>
                <a:chOff x="12832541" y="3162395"/>
                <a:chExt cx="219532" cy="197236"/>
              </a:xfrm>
            </p:grpSpPr>
            <p:sp>
              <p:nvSpPr>
                <p:cNvPr id="62" name="Rechthoek 61">
                  <a:extLst>
                    <a:ext uri="{FF2B5EF4-FFF2-40B4-BE49-F238E27FC236}">
                      <a16:creationId xmlns:a16="http://schemas.microsoft.com/office/drawing/2014/main" id="{959697EC-E75A-A4D8-AA29-BC917A85B08C}"/>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63" name="Rechthoek 62">
                  <a:extLst>
                    <a:ext uri="{FF2B5EF4-FFF2-40B4-BE49-F238E27FC236}">
                      <a16:creationId xmlns:a16="http://schemas.microsoft.com/office/drawing/2014/main" id="{9635CD35-3DD0-A02A-3CD4-8A466A2BE072}"/>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sp>
              <p:nvSpPr>
                <p:cNvPr id="64" name="Rechthoek 63">
                  <a:extLst>
                    <a:ext uri="{FF2B5EF4-FFF2-40B4-BE49-F238E27FC236}">
                      <a16:creationId xmlns:a16="http://schemas.microsoft.com/office/drawing/2014/main" id="{DDD4983A-BA50-382F-033F-D92ABCE75CCD}"/>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solidFill>
                      <a:srgbClr val="211F26"/>
                    </a:solidFill>
                    <a:latin typeface="Calibri" panose="020F0502020204030204" pitchFamily="34" charset="0"/>
                    <a:cs typeface="Calibri" panose="020F0502020204030204" pitchFamily="34" charset="0"/>
                  </a:endParaRPr>
                </a:p>
              </p:txBody>
            </p:sp>
          </p:grpSp>
        </p:grpSp>
        <p:sp>
          <p:nvSpPr>
            <p:cNvPr id="13" name="Ovaal 12">
              <a:extLst>
                <a:ext uri="{FF2B5EF4-FFF2-40B4-BE49-F238E27FC236}">
                  <a16:creationId xmlns:a16="http://schemas.microsoft.com/office/drawing/2014/main" id="{DDE9969F-CA2B-0D97-B0AB-8F3652E774B0}"/>
                </a:ext>
              </a:extLst>
            </p:cNvPr>
            <p:cNvSpPr/>
            <p:nvPr userDrawn="1"/>
          </p:nvSpPr>
          <p:spPr>
            <a:xfrm>
              <a:off x="-3603587" y="18111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4" name="Rechthoek 13">
              <a:extLst>
                <a:ext uri="{FF2B5EF4-FFF2-40B4-BE49-F238E27FC236}">
                  <a16:creationId xmlns:a16="http://schemas.microsoft.com/office/drawing/2014/main" id="{C20140E9-7FFC-F328-CB1D-28E520507783}"/>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5" name="Rechthoek 14">
              <a:extLst>
                <a:ext uri="{FF2B5EF4-FFF2-40B4-BE49-F238E27FC236}">
                  <a16:creationId xmlns:a16="http://schemas.microsoft.com/office/drawing/2014/main" id="{94F67C58-0332-F6F7-140F-CBF0F26496A7}"/>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dirty="0">
                  <a:solidFill>
                    <a:srgbClr val="211F26"/>
                  </a:solidFill>
                  <a:latin typeface="Calibri" panose="020F0502020204030204" pitchFamily="34" charset="0"/>
                  <a:cs typeface="Calibri" panose="020F0502020204030204" pitchFamily="34" charset="0"/>
                </a:rPr>
                <a:t>Insert</a:t>
              </a:r>
            </a:p>
          </p:txBody>
        </p:sp>
        <p:grpSp>
          <p:nvGrpSpPr>
            <p:cNvPr id="16" name="Groep 15">
              <a:extLst>
                <a:ext uri="{FF2B5EF4-FFF2-40B4-BE49-F238E27FC236}">
                  <a16:creationId xmlns:a16="http://schemas.microsoft.com/office/drawing/2014/main" id="{C36FB7E2-BDCD-999F-8A58-F241714B4393}"/>
                </a:ext>
              </a:extLst>
            </p:cNvPr>
            <p:cNvGrpSpPr/>
            <p:nvPr userDrawn="1"/>
          </p:nvGrpSpPr>
          <p:grpSpPr>
            <a:xfrm>
              <a:off x="-3426605" y="4716809"/>
              <a:ext cx="514284" cy="506545"/>
              <a:chOff x="12617641" y="3403239"/>
              <a:chExt cx="752963" cy="741634"/>
            </a:xfrm>
          </p:grpSpPr>
          <p:grpSp>
            <p:nvGrpSpPr>
              <p:cNvPr id="38" name="Groep 37">
                <a:extLst>
                  <a:ext uri="{FF2B5EF4-FFF2-40B4-BE49-F238E27FC236}">
                    <a16:creationId xmlns:a16="http://schemas.microsoft.com/office/drawing/2014/main" id="{24909B57-28ED-FE2A-73F5-95AE62B9C693}"/>
                  </a:ext>
                </a:extLst>
              </p:cNvPr>
              <p:cNvGrpSpPr/>
              <p:nvPr userDrawn="1"/>
            </p:nvGrpSpPr>
            <p:grpSpPr>
              <a:xfrm>
                <a:off x="12771530" y="3403239"/>
                <a:ext cx="467176" cy="448491"/>
                <a:chOff x="12782157" y="3403239"/>
                <a:chExt cx="467176" cy="448491"/>
              </a:xfrm>
            </p:grpSpPr>
            <p:grpSp>
              <p:nvGrpSpPr>
                <p:cNvPr id="41" name="Groep 40">
                  <a:extLst>
                    <a:ext uri="{FF2B5EF4-FFF2-40B4-BE49-F238E27FC236}">
                      <a16:creationId xmlns:a16="http://schemas.microsoft.com/office/drawing/2014/main" id="{CABF7257-0EE8-EB4C-4514-6DF2CC84F001}"/>
                    </a:ext>
                  </a:extLst>
                </p:cNvPr>
                <p:cNvGrpSpPr/>
                <p:nvPr userDrawn="1"/>
              </p:nvGrpSpPr>
              <p:grpSpPr>
                <a:xfrm>
                  <a:off x="12782157" y="3403239"/>
                  <a:ext cx="412976" cy="396132"/>
                  <a:chOff x="13554906" y="3320109"/>
                  <a:chExt cx="443917" cy="425811"/>
                </a:xfrm>
              </p:grpSpPr>
              <p:grpSp>
                <p:nvGrpSpPr>
                  <p:cNvPr id="48" name="Groep 47">
                    <a:extLst>
                      <a:ext uri="{FF2B5EF4-FFF2-40B4-BE49-F238E27FC236}">
                        <a16:creationId xmlns:a16="http://schemas.microsoft.com/office/drawing/2014/main" id="{783342AA-CF4E-C875-FF70-5D43A8134968}"/>
                      </a:ext>
                    </a:extLst>
                  </p:cNvPr>
                  <p:cNvGrpSpPr/>
                  <p:nvPr userDrawn="1"/>
                </p:nvGrpSpPr>
                <p:grpSpPr>
                  <a:xfrm>
                    <a:off x="13554906" y="3320109"/>
                    <a:ext cx="443917" cy="425811"/>
                    <a:chOff x="12909684" y="1276143"/>
                    <a:chExt cx="443917" cy="425811"/>
                  </a:xfrm>
                </p:grpSpPr>
                <p:sp>
                  <p:nvSpPr>
                    <p:cNvPr id="51" name="Rechthoek 50">
                      <a:extLst>
                        <a:ext uri="{FF2B5EF4-FFF2-40B4-BE49-F238E27FC236}">
                          <a16:creationId xmlns:a16="http://schemas.microsoft.com/office/drawing/2014/main" id="{832039EE-1D42-A2D9-09A1-7A578FE78277}"/>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52" name="Rechthoek 51">
                      <a:extLst>
                        <a:ext uri="{FF2B5EF4-FFF2-40B4-BE49-F238E27FC236}">
                          <a16:creationId xmlns:a16="http://schemas.microsoft.com/office/drawing/2014/main" id="{209C97BB-1EB6-EBD2-3BC8-9D7BA826536C}"/>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rgbClr val="211F26"/>
                        </a:solidFill>
                        <a:latin typeface="Calibri" panose="020F0502020204030204" pitchFamily="34" charset="0"/>
                        <a:cs typeface="Calibri" panose="020F0502020204030204" pitchFamily="34" charset="0"/>
                      </a:endParaRPr>
                    </a:p>
                  </p:txBody>
                </p:sp>
                <p:sp>
                  <p:nvSpPr>
                    <p:cNvPr id="53" name="Ovaal 52">
                      <a:extLst>
                        <a:ext uri="{FF2B5EF4-FFF2-40B4-BE49-F238E27FC236}">
                          <a16:creationId xmlns:a16="http://schemas.microsoft.com/office/drawing/2014/main" id="{A407F756-3125-16A5-ACBA-C78D2DEAE7E1}"/>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pic>
                <p:nvPicPr>
                  <p:cNvPr id="49" name="Afbeelding 48">
                    <a:extLst>
                      <a:ext uri="{FF2B5EF4-FFF2-40B4-BE49-F238E27FC236}">
                        <a16:creationId xmlns:a16="http://schemas.microsoft.com/office/drawing/2014/main" id="{F0E9DC77-0C84-A07B-4905-BAB827EB3D51}"/>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50" name="Afbeelding 49">
                    <a:extLst>
                      <a:ext uri="{FF2B5EF4-FFF2-40B4-BE49-F238E27FC236}">
                        <a16:creationId xmlns:a16="http://schemas.microsoft.com/office/drawing/2014/main" id="{4CA586A3-118F-1D61-A891-6A0C6FB56057}"/>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42" name="Groep 41">
                  <a:extLst>
                    <a:ext uri="{FF2B5EF4-FFF2-40B4-BE49-F238E27FC236}">
                      <a16:creationId xmlns:a16="http://schemas.microsoft.com/office/drawing/2014/main" id="{19B225F9-8C3F-E719-6E7A-4D442AABD174}"/>
                    </a:ext>
                  </a:extLst>
                </p:cNvPr>
                <p:cNvGrpSpPr/>
                <p:nvPr userDrawn="1"/>
              </p:nvGrpSpPr>
              <p:grpSpPr>
                <a:xfrm>
                  <a:off x="13103513" y="3705268"/>
                  <a:ext cx="145820" cy="146462"/>
                  <a:chOff x="13096169" y="3602278"/>
                  <a:chExt cx="145820" cy="146462"/>
                </a:xfrm>
              </p:grpSpPr>
              <p:sp>
                <p:nvSpPr>
                  <p:cNvPr id="46" name="Rechthoek 45">
                    <a:extLst>
                      <a:ext uri="{FF2B5EF4-FFF2-40B4-BE49-F238E27FC236}">
                        <a16:creationId xmlns:a16="http://schemas.microsoft.com/office/drawing/2014/main" id="{E6BB0144-0EF1-E29E-039C-9B84C29BC079}"/>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47" name="Rechthoek 46">
                    <a:extLst>
                      <a:ext uri="{FF2B5EF4-FFF2-40B4-BE49-F238E27FC236}">
                        <a16:creationId xmlns:a16="http://schemas.microsoft.com/office/drawing/2014/main" id="{8C199943-B5DA-77DC-A44C-45CE20DFA54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nvGrpSpPr>
                <p:cNvPr id="43" name="Groep 42">
                  <a:extLst>
                    <a:ext uri="{FF2B5EF4-FFF2-40B4-BE49-F238E27FC236}">
                      <a16:creationId xmlns:a16="http://schemas.microsoft.com/office/drawing/2014/main" id="{E23F9C44-B45F-43A8-854A-043A462472D7}"/>
                    </a:ext>
                  </a:extLst>
                </p:cNvPr>
                <p:cNvGrpSpPr/>
                <p:nvPr userDrawn="1"/>
              </p:nvGrpSpPr>
              <p:grpSpPr>
                <a:xfrm rot="10800000">
                  <a:off x="13061402" y="3665637"/>
                  <a:ext cx="145820" cy="146462"/>
                  <a:chOff x="13096169" y="3602278"/>
                  <a:chExt cx="145820" cy="146462"/>
                </a:xfrm>
              </p:grpSpPr>
              <p:sp>
                <p:nvSpPr>
                  <p:cNvPr id="44" name="Rechthoek 43">
                    <a:extLst>
                      <a:ext uri="{FF2B5EF4-FFF2-40B4-BE49-F238E27FC236}">
                        <a16:creationId xmlns:a16="http://schemas.microsoft.com/office/drawing/2014/main" id="{9D944211-623B-75BD-FD8E-D23D1044A89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sp>
                <p:nvSpPr>
                  <p:cNvPr id="45" name="Rechthoek 44">
                    <a:extLst>
                      <a:ext uri="{FF2B5EF4-FFF2-40B4-BE49-F238E27FC236}">
                        <a16:creationId xmlns:a16="http://schemas.microsoft.com/office/drawing/2014/main" id="{B27F641E-66D0-839D-691D-FFD4C29DE2F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grpSp>
          <p:sp>
            <p:nvSpPr>
              <p:cNvPr id="39" name="Rechthoek 38">
                <a:extLst>
                  <a:ext uri="{FF2B5EF4-FFF2-40B4-BE49-F238E27FC236}">
                    <a16:creationId xmlns:a16="http://schemas.microsoft.com/office/drawing/2014/main" id="{D5F8629F-2601-49E2-12E7-5A511A75D534}"/>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dirty="0">
                    <a:solidFill>
                      <a:srgbClr val="211F26"/>
                    </a:solidFill>
                    <a:latin typeface="Calibri" panose="020F0502020204030204" pitchFamily="34" charset="0"/>
                    <a:cs typeface="Calibri" panose="020F0502020204030204" pitchFamily="34" charset="0"/>
                  </a:rPr>
                  <a:t>Crop</a:t>
                </a:r>
              </a:p>
            </p:txBody>
          </p:sp>
          <p:sp>
            <p:nvSpPr>
              <p:cNvPr id="40" name="Gelijkbenige driehoek 39">
                <a:extLst>
                  <a:ext uri="{FF2B5EF4-FFF2-40B4-BE49-F238E27FC236}">
                    <a16:creationId xmlns:a16="http://schemas.microsoft.com/office/drawing/2014/main" id="{75BCB956-E511-D82C-3E44-8FA0D0100A0B}"/>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dirty="0">
                  <a:solidFill>
                    <a:srgbClr val="211F26"/>
                  </a:solidFill>
                  <a:latin typeface="Calibri" panose="020F0502020204030204" pitchFamily="34" charset="0"/>
                  <a:cs typeface="Calibri" panose="020F0502020204030204" pitchFamily="34" charset="0"/>
                </a:endParaRPr>
              </a:p>
            </p:txBody>
          </p:sp>
        </p:grpSp>
        <p:sp>
          <p:nvSpPr>
            <p:cNvPr id="17" name="Rechthoek 16">
              <a:extLst>
                <a:ext uri="{FF2B5EF4-FFF2-40B4-BE49-F238E27FC236}">
                  <a16:creationId xmlns:a16="http://schemas.microsoft.com/office/drawing/2014/main" id="{541F4BF8-88B1-CEB6-26F8-CF767E166ACD}"/>
                </a:ext>
              </a:extLst>
            </p:cNvPr>
            <p:cNvSpPr/>
            <p:nvPr userDrawn="1"/>
          </p:nvSpPr>
          <p:spPr>
            <a:xfrm>
              <a:off x="-3786165" y="540892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dirty="0">
                  <a:solidFill>
                    <a:srgbClr val="211F26"/>
                  </a:solidFill>
                  <a:latin typeface="Calibri" panose="020F0502020204030204" pitchFamily="34" charset="0"/>
                  <a:cs typeface="Calibri" panose="020F0502020204030204" pitchFamily="34" charset="0"/>
                </a:rPr>
                <a:t>Want to know more?</a:t>
              </a:r>
              <a:br>
                <a:rPr lang="en-GB" sz="1200" b="1" cap="all" baseline="0" noProof="0" dirty="0">
                  <a:solidFill>
                    <a:srgbClr val="211F26"/>
                  </a:solidFill>
                  <a:latin typeface="Calibri" panose="020F0502020204030204" pitchFamily="34" charset="0"/>
                  <a:cs typeface="Calibri" panose="020F0502020204030204" pitchFamily="34" charset="0"/>
                </a:rPr>
              </a:br>
              <a:r>
                <a:rPr lang="en-GB" sz="1200" cap="none" baseline="0" noProof="0" dirty="0">
                  <a:solidFill>
                    <a:srgbClr val="211F26"/>
                  </a:solidFill>
                  <a:latin typeface="Calibri" panose="020F0502020204030204" pitchFamily="34" charset="0"/>
                  <a:cs typeface="Calibri" panose="020F0502020204030204" pitchFamily="34" charset="0"/>
                </a:rPr>
                <a:t>Go to the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tab</a:t>
              </a:r>
              <a:r>
                <a:rPr lang="en-GB" sz="1200" b="1" cap="all" baseline="0" noProof="0" dirty="0">
                  <a:solidFill>
                    <a:srgbClr val="211F26"/>
                  </a:solidFill>
                  <a:latin typeface="Calibri" panose="020F0502020204030204" pitchFamily="34" charset="0"/>
                  <a:cs typeface="Calibri" panose="020F0502020204030204" pitchFamily="34" charset="0"/>
                </a:rPr>
                <a:t> 'SLIDEBUILDER’ </a:t>
              </a:r>
              <a:r>
                <a:rPr lang="en-GB" sz="1200" kern="1200" cap="none" baseline="0" noProof="0" dirty="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dirty="0">
                  <a:solidFill>
                    <a:srgbClr val="211F26"/>
                  </a:solidFill>
                  <a:latin typeface="Calibri" panose="020F0502020204030204" pitchFamily="34" charset="0"/>
                  <a:ea typeface="+mn-ea"/>
                  <a:cs typeface="Calibri" panose="020F0502020204030204" pitchFamily="34" charset="0"/>
                </a:rPr>
              </a:br>
              <a:r>
                <a:rPr lang="en-GB" sz="1200" kern="1200" cap="none" baseline="0" noProof="0" dirty="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dirty="0">
                  <a:solidFill>
                    <a:srgbClr val="211F26"/>
                  </a:solidFill>
                  <a:latin typeface="Calibri" panose="020F0502020204030204" pitchFamily="34" charset="0"/>
                  <a:cs typeface="Calibri" panose="020F0502020204030204" pitchFamily="34" charset="0"/>
                </a:rPr>
                <a:t>‘Inspiration'</a:t>
              </a:r>
            </a:p>
          </p:txBody>
        </p:sp>
        <p:grpSp>
          <p:nvGrpSpPr>
            <p:cNvPr id="18" name="ICOON_info">
              <a:extLst>
                <a:ext uri="{FF2B5EF4-FFF2-40B4-BE49-F238E27FC236}">
                  <a16:creationId xmlns:a16="http://schemas.microsoft.com/office/drawing/2014/main" id="{0703FE29-7EA2-7002-EC3D-F00FD911B5C4}"/>
                </a:ext>
              </a:extLst>
            </p:cNvPr>
            <p:cNvGrpSpPr/>
            <p:nvPr userDrawn="1"/>
          </p:nvGrpSpPr>
          <p:grpSpPr>
            <a:xfrm>
              <a:off x="-376736" y="5282697"/>
              <a:ext cx="283685" cy="283685"/>
              <a:chOff x="-510741" y="5913713"/>
              <a:chExt cx="267555" cy="267555"/>
            </a:xfrm>
          </p:grpSpPr>
          <p:sp>
            <p:nvSpPr>
              <p:cNvPr id="34" name="Ovaal 33">
                <a:extLst>
                  <a:ext uri="{FF2B5EF4-FFF2-40B4-BE49-F238E27FC236}">
                    <a16:creationId xmlns:a16="http://schemas.microsoft.com/office/drawing/2014/main" id="{EE22F7F2-F61B-E7A8-4A44-21F26580D834}"/>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dirty="0">
                  <a:latin typeface="Calibri" panose="020F0502020204030204" pitchFamily="34" charset="0"/>
                  <a:cs typeface="Calibri" panose="020F0502020204030204" pitchFamily="34" charset="0"/>
                </a:endParaRPr>
              </a:p>
            </p:txBody>
          </p:sp>
          <p:sp>
            <p:nvSpPr>
              <p:cNvPr id="37" name="Graphic 163" descr="Informatie">
                <a:extLst>
                  <a:ext uri="{FF2B5EF4-FFF2-40B4-BE49-F238E27FC236}">
                    <a16:creationId xmlns:a16="http://schemas.microsoft.com/office/drawing/2014/main" id="{057B1A0F-CF2A-0D6C-FA36-A8D1F4A30297}"/>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dirty="0">
                  <a:solidFill>
                    <a:srgbClr val="211F26"/>
                  </a:solidFill>
                  <a:latin typeface="Calibri" panose="020F0502020204030204" pitchFamily="34" charset="0"/>
                  <a:cs typeface="Calibri" panose="020F0502020204030204" pitchFamily="34" charset="0"/>
                </a:endParaRPr>
              </a:p>
            </p:txBody>
          </p:sp>
        </p:grpSp>
        <p:grpSp>
          <p:nvGrpSpPr>
            <p:cNvPr id="19" name="Groep 18">
              <a:extLst>
                <a:ext uri="{FF2B5EF4-FFF2-40B4-BE49-F238E27FC236}">
                  <a16:creationId xmlns:a16="http://schemas.microsoft.com/office/drawing/2014/main" id="{F66F524D-6FD3-D971-487E-ADB6EBC09C64}"/>
                </a:ext>
              </a:extLst>
            </p:cNvPr>
            <p:cNvGrpSpPr/>
            <p:nvPr userDrawn="1"/>
          </p:nvGrpSpPr>
          <p:grpSpPr>
            <a:xfrm>
              <a:off x="-938434" y="5546300"/>
              <a:ext cx="627798" cy="576693"/>
              <a:chOff x="-938434" y="4570310"/>
              <a:chExt cx="627798" cy="576693"/>
            </a:xfrm>
          </p:grpSpPr>
          <p:grpSp>
            <p:nvGrpSpPr>
              <p:cNvPr id="28" name="Inspireren">
                <a:extLst>
                  <a:ext uri="{FF2B5EF4-FFF2-40B4-BE49-F238E27FC236}">
                    <a16:creationId xmlns:a16="http://schemas.microsoft.com/office/drawing/2014/main" id="{93BBB9B8-81DA-0463-74C9-BABB07240D1D}"/>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30" name="Freeform 12">
                  <a:extLst>
                    <a:ext uri="{FF2B5EF4-FFF2-40B4-BE49-F238E27FC236}">
                      <a16:creationId xmlns:a16="http://schemas.microsoft.com/office/drawing/2014/main" id="{EF001E99-D3BD-039C-D85D-A0C8BE5DE044}"/>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31" name="Freeform 13">
                  <a:extLst>
                    <a:ext uri="{FF2B5EF4-FFF2-40B4-BE49-F238E27FC236}">
                      <a16:creationId xmlns:a16="http://schemas.microsoft.com/office/drawing/2014/main" id="{DB77EF3C-2793-C4BE-B4EC-B7A11FE0FB2A}"/>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sp>
              <p:nvSpPr>
                <p:cNvPr id="33" name="Freeform 14">
                  <a:extLst>
                    <a:ext uri="{FF2B5EF4-FFF2-40B4-BE49-F238E27FC236}">
                      <a16:creationId xmlns:a16="http://schemas.microsoft.com/office/drawing/2014/main" id="{38CFAD4D-4DBE-140D-35E5-D59F330ED7E5}"/>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dirty="0">
                    <a:ln>
                      <a:noFill/>
                    </a:ln>
                    <a:solidFill>
                      <a:srgbClr val="211F26"/>
                    </a:solidFill>
                    <a:effectLst/>
                    <a:uLnTx/>
                    <a:uFillTx/>
                    <a:latin typeface="Segoe UI Light"/>
                  </a:endParaRPr>
                </a:p>
              </p:txBody>
            </p:sp>
          </p:grpSp>
          <p:sp>
            <p:nvSpPr>
              <p:cNvPr id="29" name="Tekstvak 28">
                <a:extLst>
                  <a:ext uri="{FF2B5EF4-FFF2-40B4-BE49-F238E27FC236}">
                    <a16:creationId xmlns:a16="http://schemas.microsoft.com/office/drawing/2014/main" id="{860A7AE4-5B05-555B-7809-797C2133BEF6}"/>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20" name="Groep 19">
              <a:extLst>
                <a:ext uri="{FF2B5EF4-FFF2-40B4-BE49-F238E27FC236}">
                  <a16:creationId xmlns:a16="http://schemas.microsoft.com/office/drawing/2014/main" id="{D2B6DE87-DB6E-3588-E089-342BD94C26E6}"/>
                </a:ext>
              </a:extLst>
            </p:cNvPr>
            <p:cNvGrpSpPr/>
            <p:nvPr userDrawn="1"/>
          </p:nvGrpSpPr>
          <p:grpSpPr>
            <a:xfrm>
              <a:off x="-3365484" y="1226982"/>
              <a:ext cx="446937" cy="406485"/>
              <a:chOff x="-3563526" y="1409294"/>
              <a:chExt cx="354190" cy="322133"/>
            </a:xfrm>
          </p:grpSpPr>
          <p:grpSp>
            <p:nvGrpSpPr>
              <p:cNvPr id="21" name="Groep 20">
                <a:extLst>
                  <a:ext uri="{FF2B5EF4-FFF2-40B4-BE49-F238E27FC236}">
                    <a16:creationId xmlns:a16="http://schemas.microsoft.com/office/drawing/2014/main" id="{9B1FA945-4FA2-6AFF-9EF5-5ECD69F69639}"/>
                  </a:ext>
                </a:extLst>
              </p:cNvPr>
              <p:cNvGrpSpPr/>
              <p:nvPr userDrawn="1"/>
            </p:nvGrpSpPr>
            <p:grpSpPr>
              <a:xfrm>
                <a:off x="-3499992" y="1409294"/>
                <a:ext cx="225195" cy="195499"/>
                <a:chOff x="8987389" y="1361199"/>
                <a:chExt cx="2200275" cy="1914525"/>
              </a:xfrm>
            </p:grpSpPr>
            <p:sp>
              <p:nvSpPr>
                <p:cNvPr id="23" name="Vrije vorm: vorm 22">
                  <a:extLst>
                    <a:ext uri="{FF2B5EF4-FFF2-40B4-BE49-F238E27FC236}">
                      <a16:creationId xmlns:a16="http://schemas.microsoft.com/office/drawing/2014/main" id="{DD8A5481-5045-CC2D-F1F5-0DA6891388C8}"/>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nvGrpSpPr>
                <p:cNvPr id="25" name="Groep 24">
                  <a:extLst>
                    <a:ext uri="{FF2B5EF4-FFF2-40B4-BE49-F238E27FC236}">
                      <a16:creationId xmlns:a16="http://schemas.microsoft.com/office/drawing/2014/main" id="{E09296EF-488E-A2F6-EBA4-48D74FABF198}"/>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26" name="Vrije vorm: vorm 25">
                    <a:extLst>
                      <a:ext uri="{FF2B5EF4-FFF2-40B4-BE49-F238E27FC236}">
                        <a16:creationId xmlns:a16="http://schemas.microsoft.com/office/drawing/2014/main" id="{987572B1-99FD-6A08-0C92-1A5CDFE913B4}"/>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sp>
                <p:nvSpPr>
                  <p:cNvPr id="27" name="Vrije vorm: vorm 26">
                    <a:extLst>
                      <a:ext uri="{FF2B5EF4-FFF2-40B4-BE49-F238E27FC236}">
                        <a16:creationId xmlns:a16="http://schemas.microsoft.com/office/drawing/2014/main" id="{01876C32-00ED-2488-1EFD-5682CE35DDB3}"/>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dirty="0">
                      <a:solidFill>
                        <a:srgbClr val="211F26"/>
                      </a:solidFill>
                      <a:latin typeface="Segoe UI Light"/>
                    </a:endParaRPr>
                  </a:p>
                </p:txBody>
              </p:sp>
            </p:grpSp>
          </p:grpSp>
          <p:sp>
            <p:nvSpPr>
              <p:cNvPr id="22" name="Tekstvak 21">
                <a:extLst>
                  <a:ext uri="{FF2B5EF4-FFF2-40B4-BE49-F238E27FC236}">
                    <a16:creationId xmlns:a16="http://schemas.microsoft.com/office/drawing/2014/main" id="{A28FC0F6-9544-ACF1-9ABD-0809B88BE6C7}"/>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dirty="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2489241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107" name="Tijdelijke aanduiding voor titel 1">
            <a:extLst>
              <a:ext uri="{FF2B5EF4-FFF2-40B4-BE49-F238E27FC236}">
                <a16:creationId xmlns:a16="http://schemas.microsoft.com/office/drawing/2014/main" id="{6487721E-6D8E-22A6-150E-48B5B7398741}"/>
              </a:ext>
            </a:extLst>
          </p:cNvPr>
          <p:cNvSpPr>
            <a:spLocks noGrp="1"/>
          </p:cNvSpPr>
          <p:nvPr>
            <p:ph type="title" hasCustomPrompt="1"/>
          </p:nvPr>
        </p:nvSpPr>
        <p:spPr>
          <a:xfrm>
            <a:off x="0" y="-367937"/>
            <a:ext cx="2086708" cy="342211"/>
          </a:xfrm>
          <a:prstGeom prst="rect">
            <a:avLst/>
          </a:prstGeom>
        </p:spPr>
        <p:txBody>
          <a:bodyPr vert="horz" lIns="0" tIns="0" rIns="0" bIns="0" rtlCol="0" anchor="t">
            <a:noAutofit/>
          </a:bodyPr>
          <a:lstStyle>
            <a:lvl1pPr>
              <a:defRPr sz="1600">
                <a:solidFill>
                  <a:schemeClr val="accent1"/>
                </a:solidFill>
              </a:defRPr>
            </a:lvl1pPr>
          </a:lstStyle>
          <a:p>
            <a:r>
              <a:rPr lang="en-GB" noProof="0" dirty="0"/>
              <a:t>Empty</a:t>
            </a:r>
          </a:p>
        </p:txBody>
      </p:sp>
    </p:spTree>
    <p:extLst>
      <p:ext uri="{BB962C8B-B14F-4D97-AF65-F5344CB8AC3E}">
        <p14:creationId xmlns:p14="http://schemas.microsoft.com/office/powerpoint/2010/main" val="2809007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19B37A3-82F2-45D5-868F-F00F93F6E7B3}"/>
              </a:ext>
            </a:extLst>
          </p:cNvPr>
          <p:cNvSpPr>
            <a:spLocks noGrp="1"/>
          </p:cNvSpPr>
          <p:nvPr userDrawn="1">
            <p:ph type="title"/>
          </p:nvPr>
        </p:nvSpPr>
        <p:spPr>
          <a:xfrm>
            <a:off x="865163" y="722313"/>
            <a:ext cx="10582630" cy="342211"/>
          </a:xfrm>
          <a:prstGeom prst="rect">
            <a:avLst/>
          </a:prstGeom>
        </p:spPr>
        <p:txBody>
          <a:bodyPr vert="horz" lIns="0" tIns="0" rIns="0" bIns="0" rtlCol="0" anchor="t">
            <a:noAutofit/>
          </a:bodyPr>
          <a:lstStyle/>
          <a:p>
            <a:r>
              <a:rPr lang="en-GB" noProof="0" dirty="0"/>
              <a:t>Place the title of the slide here</a:t>
            </a:r>
          </a:p>
        </p:txBody>
      </p:sp>
      <p:sp>
        <p:nvSpPr>
          <p:cNvPr id="3" name="Tijdelijke aanduiding voor tekst 2">
            <a:extLst>
              <a:ext uri="{FF2B5EF4-FFF2-40B4-BE49-F238E27FC236}">
                <a16:creationId xmlns:a16="http://schemas.microsoft.com/office/drawing/2014/main" id="{061B9A90-182E-49A3-8BF5-04F32288137B}"/>
              </a:ext>
            </a:extLst>
          </p:cNvPr>
          <p:cNvSpPr>
            <a:spLocks noGrp="1"/>
          </p:cNvSpPr>
          <p:nvPr userDrawn="1">
            <p:ph type="body" idx="1"/>
          </p:nvPr>
        </p:nvSpPr>
        <p:spPr>
          <a:xfrm>
            <a:off x="720000" y="1592262"/>
            <a:ext cx="10752000" cy="4213945"/>
          </a:xfrm>
          <a:prstGeom prst="rect">
            <a:avLst/>
          </a:prstGeom>
        </p:spPr>
        <p:txBody>
          <a:bodyPr vert="horz" lIns="0" tIns="0" rIns="0" bIns="0" rtlCol="0">
            <a:noAutofit/>
          </a:bodyPr>
          <a:lstStyle/>
          <a:p>
            <a:pPr lvl="0"/>
            <a:r>
              <a:rPr lang="en-GB" noProof="0" dirty="0"/>
              <a:t>Plain text #1</a:t>
            </a:r>
          </a:p>
          <a:p>
            <a:pPr lvl="1"/>
            <a:r>
              <a:rPr lang="en-GB" noProof="0" dirty="0"/>
              <a:t>Plain text #2</a:t>
            </a:r>
          </a:p>
          <a:p>
            <a:pPr lvl="2"/>
            <a:r>
              <a:rPr lang="en-GB" noProof="0" dirty="0"/>
              <a:t>Heading #1</a:t>
            </a:r>
          </a:p>
          <a:p>
            <a:pPr lvl="3"/>
            <a:r>
              <a:rPr lang="en-GB" noProof="0" dirty="0"/>
              <a:t>Heading #2</a:t>
            </a:r>
          </a:p>
          <a:p>
            <a:pPr lvl="4"/>
            <a:r>
              <a:rPr lang="en-GB" noProof="0" dirty="0"/>
              <a:t>Heading #3</a:t>
            </a:r>
          </a:p>
          <a:p>
            <a:pPr lvl="5"/>
            <a:r>
              <a:rPr lang="en-GB" noProof="0" dirty="0"/>
              <a:t>Heading #4</a:t>
            </a:r>
          </a:p>
          <a:p>
            <a:pPr lvl="6"/>
            <a:r>
              <a:rPr lang="en-GB" noProof="0" dirty="0"/>
              <a:t>Source</a:t>
            </a:r>
          </a:p>
          <a:p>
            <a:pPr lvl="7"/>
            <a:r>
              <a:rPr lang="en-GB" noProof="0" dirty="0"/>
              <a:t>Plain text #1</a:t>
            </a:r>
          </a:p>
          <a:p>
            <a:pPr marL="0" marR="0" lvl="8" indent="0" algn="l" defTabSz="914400" rtl="0" eaLnBrk="1" fontAlgn="auto" latinLnBrk="0" hangingPunct="1">
              <a:lnSpc>
                <a:spcPct val="90000"/>
              </a:lnSpc>
              <a:spcBef>
                <a:spcPts val="600"/>
              </a:spcBef>
              <a:spcAft>
                <a:spcPts val="600"/>
              </a:spcAft>
              <a:buClr>
                <a:schemeClr val="tx2"/>
              </a:buClr>
              <a:buSzTx/>
              <a:buFontTx/>
              <a:buNone/>
              <a:tabLst/>
              <a:defRPr/>
            </a:pPr>
            <a:r>
              <a:rPr lang="en-GB" noProof="0" dirty="0"/>
              <a:t>Plain text #2</a:t>
            </a:r>
          </a:p>
        </p:txBody>
      </p:sp>
      <p:sp>
        <p:nvSpPr>
          <p:cNvPr id="5" name="Tijdelijke aanduiding voor voettekst 4">
            <a:extLst>
              <a:ext uri="{FF2B5EF4-FFF2-40B4-BE49-F238E27FC236}">
                <a16:creationId xmlns:a16="http://schemas.microsoft.com/office/drawing/2014/main" id="{293B2B64-2362-45C8-9E78-5ECAAAF3478D}"/>
              </a:ext>
            </a:extLst>
          </p:cNvPr>
          <p:cNvSpPr>
            <a:spLocks noGrp="1"/>
          </p:cNvSpPr>
          <p:nvPr userDrawn="1">
            <p:ph type="ftr" sz="quarter" idx="3"/>
          </p:nvPr>
        </p:nvSpPr>
        <p:spPr>
          <a:xfrm>
            <a:off x="2266793" y="7267316"/>
            <a:ext cx="4114800" cy="151790"/>
          </a:xfrm>
          <a:prstGeom prst="rect">
            <a:avLst/>
          </a:prstGeom>
        </p:spPr>
        <p:txBody>
          <a:bodyPr vert="horz" lIns="0" tIns="0" rIns="0" bIns="0" rtlCol="0" anchor="ctr">
            <a:noAutofit/>
          </a:bodyPr>
          <a:lstStyle>
            <a:lvl1pPr algn="l">
              <a:defRPr sz="1000">
                <a:solidFill>
                  <a:schemeClr val="tx1"/>
                </a:solidFill>
              </a:defRPr>
            </a:lvl1pPr>
          </a:lstStyle>
          <a:p>
            <a:r>
              <a:rPr lang="en-GB"/>
              <a:t>|  Published under cc-by licence</a:t>
            </a:r>
            <a:endParaRPr lang="en-GB" dirty="0"/>
          </a:p>
        </p:txBody>
      </p:sp>
      <p:sp>
        <p:nvSpPr>
          <p:cNvPr id="6" name="Tijdelijke aanduiding voor dianummer 5">
            <a:extLst>
              <a:ext uri="{FF2B5EF4-FFF2-40B4-BE49-F238E27FC236}">
                <a16:creationId xmlns:a16="http://schemas.microsoft.com/office/drawing/2014/main" id="{5549FE6F-67CB-4243-BE03-A9A3C4007850}"/>
              </a:ext>
            </a:extLst>
          </p:cNvPr>
          <p:cNvSpPr>
            <a:spLocks noGrp="1"/>
          </p:cNvSpPr>
          <p:nvPr userDrawn="1">
            <p:ph type="sldNum" sz="quarter" idx="4"/>
          </p:nvPr>
        </p:nvSpPr>
        <p:spPr>
          <a:xfrm>
            <a:off x="11175566" y="7255814"/>
            <a:ext cx="284597" cy="151790"/>
          </a:xfrm>
          <a:prstGeom prst="rect">
            <a:avLst/>
          </a:prstGeom>
        </p:spPr>
        <p:txBody>
          <a:bodyPr vert="horz" lIns="0" tIns="0" rIns="0" bIns="0" rtlCol="0" anchor="ctr">
            <a:noAutofit/>
          </a:bodyPr>
          <a:lstStyle>
            <a:lvl1pPr algn="r">
              <a:defRPr sz="1000" b="1">
                <a:solidFill>
                  <a:schemeClr val="tx1"/>
                </a:solidFill>
                <a:latin typeface="+mj-lt"/>
              </a:defRPr>
            </a:lvl1pPr>
          </a:lstStyle>
          <a:p>
            <a:fld id="{D7B5DC5B-6873-43DB-ADC7-B15ACCE0DFDB}" type="slidenum">
              <a:rPr lang="en-GB" smtClean="0"/>
              <a:pPr/>
              <a:t>‹#›</a:t>
            </a:fld>
            <a:endParaRPr lang="en-GB" dirty="0"/>
          </a:p>
        </p:txBody>
      </p:sp>
      <p:grpSp>
        <p:nvGrpSpPr>
          <p:cNvPr id="15" name="GRID" hidden="1">
            <a:extLst>
              <a:ext uri="{FF2B5EF4-FFF2-40B4-BE49-F238E27FC236}">
                <a16:creationId xmlns:a16="http://schemas.microsoft.com/office/drawing/2014/main" id="{4129D105-9E64-446B-9706-45C80CEFF79A}"/>
              </a:ext>
            </a:extLst>
          </p:cNvPr>
          <p:cNvGrpSpPr/>
          <p:nvPr userDrawn="1"/>
        </p:nvGrpSpPr>
        <p:grpSpPr>
          <a:xfrm>
            <a:off x="0" y="0"/>
            <a:ext cx="12192000" cy="6858000"/>
            <a:chOff x="0" y="0"/>
            <a:chExt cx="12192000" cy="6858000"/>
          </a:xfrm>
          <a:solidFill>
            <a:schemeClr val="tx1">
              <a:alpha val="20000"/>
            </a:schemeClr>
          </a:solidFill>
        </p:grpSpPr>
        <p:sp>
          <p:nvSpPr>
            <p:cNvPr id="8" name="Rechthoek 7">
              <a:extLst>
                <a:ext uri="{FF2B5EF4-FFF2-40B4-BE49-F238E27FC236}">
                  <a16:creationId xmlns:a16="http://schemas.microsoft.com/office/drawing/2014/main" id="{7D9988B5-FF41-44BF-9EBA-8ED0383D0B4A}"/>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2" name="Rechthoek 11">
              <a:extLst>
                <a:ext uri="{FF2B5EF4-FFF2-40B4-BE49-F238E27FC236}">
                  <a16:creationId xmlns:a16="http://schemas.microsoft.com/office/drawing/2014/main" id="{223B51F0-7066-4BAC-B391-CBE4243866E1}"/>
                </a:ext>
              </a:extLst>
            </p:cNvPr>
            <p:cNvSpPr/>
            <p:nvPr userDrawn="1"/>
          </p:nvSpPr>
          <p:spPr>
            <a:xfrm>
              <a:off x="0" y="0"/>
              <a:ext cx="72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 name="Rechthoek 12">
              <a:extLst>
                <a:ext uri="{FF2B5EF4-FFF2-40B4-BE49-F238E27FC236}">
                  <a16:creationId xmlns:a16="http://schemas.microsoft.com/office/drawing/2014/main" id="{986314BC-5B6A-423E-A18F-BE67EEBFD0AA}"/>
                </a:ext>
              </a:extLst>
            </p:cNvPr>
            <p:cNvSpPr/>
            <p:nvPr userDrawn="1"/>
          </p:nvSpPr>
          <p:spPr>
            <a:xfrm>
              <a:off x="11472000" y="0"/>
              <a:ext cx="72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6" name="Rechthoek 15">
              <a:extLst>
                <a:ext uri="{FF2B5EF4-FFF2-40B4-BE49-F238E27FC236}">
                  <a16:creationId xmlns:a16="http://schemas.microsoft.com/office/drawing/2014/main" id="{459F3FC6-346A-4720-8A58-EF51F3E955F9}"/>
                </a:ext>
              </a:extLst>
            </p:cNvPr>
            <p:cNvSpPr/>
            <p:nvPr userDrawn="1"/>
          </p:nvSpPr>
          <p:spPr>
            <a:xfrm>
              <a:off x="0" y="1064525"/>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7" name="Rechthoek 16">
              <a:extLst>
                <a:ext uri="{FF2B5EF4-FFF2-40B4-BE49-F238E27FC236}">
                  <a16:creationId xmlns:a16="http://schemas.microsoft.com/office/drawing/2014/main" id="{3D4E2D73-574C-4613-A3A4-5612A2E130A4}"/>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8" name="Rechthoek 17">
              <a:extLst>
                <a:ext uri="{FF2B5EF4-FFF2-40B4-BE49-F238E27FC236}">
                  <a16:creationId xmlns:a16="http://schemas.microsoft.com/office/drawing/2014/main" id="{52775937-D9EA-4974-9459-412AF5D1CBD4}"/>
                </a:ext>
              </a:extLst>
            </p:cNvPr>
            <p:cNvSpPr/>
            <p:nvPr userDrawn="1"/>
          </p:nvSpPr>
          <p:spPr>
            <a:xfrm>
              <a:off x="0" y="5806208"/>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
        <p:nvSpPr>
          <p:cNvPr id="20" name="Tekstvak 19">
            <a:extLst>
              <a:ext uri="{FF2B5EF4-FFF2-40B4-BE49-F238E27FC236}">
                <a16:creationId xmlns:a16="http://schemas.microsoft.com/office/drawing/2014/main" id="{88A106C3-3B5C-4817-A9B9-E1AA65368768}"/>
              </a:ext>
            </a:extLst>
          </p:cNvPr>
          <p:cNvSpPr txBox="1"/>
          <p:nvPr userDrawn="1"/>
        </p:nvSpPr>
        <p:spPr>
          <a:xfrm>
            <a:off x="-12032" y="-542026"/>
            <a:ext cx="2129051" cy="150127"/>
          </a:xfrm>
          <a:prstGeom prst="rect">
            <a:avLst/>
          </a:prstGeom>
          <a:noFill/>
        </p:spPr>
        <p:txBody>
          <a:bodyPr wrap="square" lIns="0" tIns="0" rIns="0" bIns="0" rtlCol="0">
            <a:noAutofit/>
          </a:bodyPr>
          <a:lstStyle/>
          <a:p>
            <a:r>
              <a:rPr lang="en-GB" sz="1000" b="0" cap="all" baseline="0" noProof="0" dirty="0">
                <a:latin typeface="+mj-lt"/>
              </a:rPr>
              <a:t>Name of the layout</a:t>
            </a:r>
          </a:p>
        </p:txBody>
      </p:sp>
      <p:sp>
        <p:nvSpPr>
          <p:cNvPr id="4" name="Tijdelijke aanduiding voor datum 3">
            <a:extLst>
              <a:ext uri="{FF2B5EF4-FFF2-40B4-BE49-F238E27FC236}">
                <a16:creationId xmlns:a16="http://schemas.microsoft.com/office/drawing/2014/main" id="{4E8839A4-EDB3-CD18-65F6-1247F05B03F7}"/>
              </a:ext>
            </a:extLst>
          </p:cNvPr>
          <p:cNvSpPr>
            <a:spLocks noGrp="1"/>
          </p:cNvSpPr>
          <p:nvPr>
            <p:ph type="dt" sz="half" idx="2"/>
          </p:nvPr>
        </p:nvSpPr>
        <p:spPr>
          <a:xfrm>
            <a:off x="720000" y="7267317"/>
            <a:ext cx="1451700" cy="151789"/>
          </a:xfrm>
          <a:prstGeom prst="rect">
            <a:avLst/>
          </a:prstGeom>
        </p:spPr>
        <p:txBody>
          <a:bodyPr vert="horz" lIns="0" tIns="0" rIns="0" bIns="0" rtlCol="0" anchor="ctr"/>
          <a:lstStyle>
            <a:lvl1pPr algn="l">
              <a:defRPr sz="1000">
                <a:solidFill>
                  <a:schemeClr val="tx2"/>
                </a:solidFill>
              </a:defRPr>
            </a:lvl1pPr>
          </a:lstStyle>
          <a:p>
            <a:fld id="{35A72ECF-8B84-41B2-B55D-F6FF3126552C}" type="datetime3">
              <a:rPr lang="en-GB" smtClean="0"/>
              <a:t>4 December, 2023</a:t>
            </a:fld>
            <a:endParaRPr lang="en-GB"/>
          </a:p>
        </p:txBody>
      </p:sp>
    </p:spTree>
    <p:extLst>
      <p:ext uri="{BB962C8B-B14F-4D97-AF65-F5344CB8AC3E}">
        <p14:creationId xmlns:p14="http://schemas.microsoft.com/office/powerpoint/2010/main" val="277713178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0" r:id="rId3"/>
    <p:sldLayoutId id="2147483736" r:id="rId4"/>
    <p:sldLayoutId id="2147483737" r:id="rId5"/>
    <p:sldLayoutId id="2147483715" r:id="rId6"/>
    <p:sldLayoutId id="2147483741" r:id="rId7"/>
    <p:sldLayoutId id="2147483708" r:id="rId8"/>
    <p:sldLayoutId id="2147483728" r:id="rId9"/>
    <p:sldLayoutId id="2147483771" r:id="rId10"/>
  </p:sldLayoutIdLst>
  <p:hf sldNum="0" hdr="0"/>
  <p:txStyles>
    <p:title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600"/>
        </a:spcBef>
        <a:spcAft>
          <a:spcPts val="600"/>
        </a:spcAft>
        <a:buClr>
          <a:schemeClr val="accent4"/>
        </a:buClr>
        <a:buSzPct val="100000"/>
        <a:buFontTx/>
        <a:buNone/>
        <a:defRPr sz="1800" kern="1200">
          <a:solidFill>
            <a:schemeClr val="tx1"/>
          </a:solidFill>
          <a:latin typeface="+mn-lt"/>
          <a:ea typeface="+mn-ea"/>
          <a:cs typeface="+mn-cs"/>
        </a:defRPr>
      </a:lvl1pPr>
      <a:lvl2pPr marL="0" indent="0" algn="l" defTabSz="914400" rtl="0" eaLnBrk="1" latinLnBrk="0" hangingPunct="1">
        <a:lnSpc>
          <a:spcPct val="90000"/>
        </a:lnSpc>
        <a:spcBef>
          <a:spcPts val="600"/>
        </a:spcBef>
        <a:spcAft>
          <a:spcPts val="600"/>
        </a:spcAft>
        <a:buClr>
          <a:schemeClr val="tx2"/>
        </a:buClr>
        <a:buFont typeface="Wingdings" panose="05000000000000000000" pitchFamily="2" charset="2"/>
        <a:buNone/>
        <a:tabLst/>
        <a:defRPr sz="1600" kern="1200">
          <a:solidFill>
            <a:schemeClr val="tx1"/>
          </a:solidFill>
          <a:latin typeface="+mn-lt"/>
          <a:ea typeface="+mn-ea"/>
          <a:cs typeface="+mn-cs"/>
        </a:defRPr>
      </a:lvl2pPr>
      <a:lvl3pPr marL="0" indent="0" algn="l" defTabSz="914400" rtl="0" eaLnBrk="1" latinLnBrk="0" hangingPunct="1">
        <a:lnSpc>
          <a:spcPct val="90000"/>
        </a:lnSpc>
        <a:spcBef>
          <a:spcPts val="600"/>
        </a:spcBef>
        <a:spcAft>
          <a:spcPts val="600"/>
        </a:spcAft>
        <a:buClr>
          <a:schemeClr val="tx2"/>
        </a:buClr>
        <a:buFontTx/>
        <a:buNone/>
        <a:defRPr sz="2000" b="1" kern="1200">
          <a:solidFill>
            <a:schemeClr val="tx2"/>
          </a:solidFill>
          <a:latin typeface="+mj-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1"/>
          </a:solidFill>
          <a:latin typeface="+mj-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3"/>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4"/>
          </a:solidFill>
          <a:latin typeface="+mj-lt"/>
          <a:ea typeface="+mn-ea"/>
          <a:cs typeface="+mn-cs"/>
        </a:defRPr>
      </a:lvl6pPr>
      <a:lvl7pPr marL="0" indent="0" algn="l" defTabSz="914400" rtl="0" eaLnBrk="1" latinLnBrk="0" hangingPunct="1">
        <a:lnSpc>
          <a:spcPct val="90000"/>
        </a:lnSpc>
        <a:spcBef>
          <a:spcPts val="600"/>
        </a:spcBef>
        <a:spcAft>
          <a:spcPts val="600"/>
        </a:spcAft>
        <a:buClr>
          <a:schemeClr val="tx2"/>
        </a:buClr>
        <a:buFontTx/>
        <a:buNone/>
        <a:tabLst/>
        <a:defRPr sz="1400" b="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Clr>
          <a:schemeClr val="tx2"/>
        </a:buClr>
        <a:buFontTx/>
        <a:buNone/>
        <a:defRPr sz="1800" b="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Clr>
          <a:schemeClr val="tx2"/>
        </a:buClr>
        <a:buFontTx/>
        <a:buNone/>
        <a:tabLst/>
        <a:defRPr sz="1600" i="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03" userDrawn="1">
          <p15:clr>
            <a:srgbClr val="F26B43"/>
          </p15:clr>
        </p15:guide>
        <p15:guide id="2" pos="450" userDrawn="1">
          <p15:clr>
            <a:srgbClr val="F26B43"/>
          </p15:clr>
        </p15:guide>
        <p15:guide id="3" orient="horz" pos="3657" userDrawn="1">
          <p15:clr>
            <a:srgbClr val="F26B43"/>
          </p15:clr>
        </p15:guide>
        <p15:guide id="4" orient="horz" pos="3997" userDrawn="1">
          <p15:clr>
            <a:srgbClr val="A4A3A4"/>
          </p15:clr>
        </p15:guide>
        <p15:guide id="5" orient="horz" pos="4092" userDrawn="1">
          <p15:clr>
            <a:srgbClr val="A4A3A4"/>
          </p15:clr>
        </p15:guide>
        <p15:guide id="6" pos="7219" userDrawn="1">
          <p15:clr>
            <a:srgbClr val="F26B43"/>
          </p15:clr>
        </p15:guide>
        <p15:guide id="7" orient="horz" pos="669" userDrawn="1">
          <p15:clr>
            <a:srgbClr val="A4A3A4"/>
          </p15:clr>
        </p15:guide>
        <p15:guide id="8" orient="horz" pos="455" userDrawn="1">
          <p15:clr>
            <a:srgbClr val="A4A3A4"/>
          </p15:clr>
        </p15:guide>
        <p15:guide id="9" orient="horz" pos="2160" userDrawn="1">
          <p15:clr>
            <a:srgbClr val="F26B43"/>
          </p15:clr>
        </p15:guide>
        <p15:guide id="10" orient="horz" pos="142" userDrawn="1">
          <p15:clr>
            <a:srgbClr val="5ACBF0"/>
          </p15:clr>
        </p15:guide>
        <p15:guide id="11" orient="horz" pos="4178" userDrawn="1">
          <p15:clr>
            <a:srgbClr val="5ACBF0"/>
          </p15:clr>
        </p15:guide>
        <p15:guide id="12" pos="3840" userDrawn="1">
          <p15:clr>
            <a:srgbClr val="F26B43"/>
          </p15:clr>
        </p15:guide>
        <p15:guide id="13" pos="121" userDrawn="1">
          <p15:clr>
            <a:srgbClr val="5ACBF0"/>
          </p15:clr>
        </p15:guide>
        <p15:guide id="14" pos="7559" userDrawn="1">
          <p15:clr>
            <a:srgbClr val="5ACBF0"/>
          </p15:clr>
        </p15:guide>
        <p15:guide id="15" orient="horz" userDrawn="1">
          <p15:clr>
            <a:srgbClr val="FDE53C"/>
          </p15:clr>
        </p15:guide>
        <p15:guide id="16" pos="7680" userDrawn="1">
          <p15:clr>
            <a:srgbClr val="FDE53C"/>
          </p15:clr>
        </p15:guide>
        <p15:guide id="17" userDrawn="1">
          <p15:clr>
            <a:srgbClr val="FDE53C"/>
          </p15:clr>
        </p15:guide>
        <p15:guide id="18" orient="horz" pos="4320" userDrawn="1">
          <p15:clr>
            <a:srgbClr val="FDE53C"/>
          </p15:clr>
        </p15:guide>
        <p15:guide id="19" pos="4021" userDrawn="1">
          <p15:clr>
            <a:srgbClr val="F26B43"/>
          </p15:clr>
        </p15:guide>
        <p15:guide id="20" pos="36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image" Target="../media/image238.svg"/><Relationship Id="rId18" Type="http://schemas.openxmlformats.org/officeDocument/2006/relationships/image" Target="../media/image243.png"/><Relationship Id="rId26" Type="http://schemas.openxmlformats.org/officeDocument/2006/relationships/image" Target="../media/image249.png"/><Relationship Id="rId39" Type="http://schemas.openxmlformats.org/officeDocument/2006/relationships/image" Target="../media/image260.svg"/><Relationship Id="rId21" Type="http://schemas.openxmlformats.org/officeDocument/2006/relationships/image" Target="../media/image246.svg"/><Relationship Id="rId34" Type="http://schemas.openxmlformats.org/officeDocument/2006/relationships/image" Target="../media/image255.png"/><Relationship Id="rId42" Type="http://schemas.openxmlformats.org/officeDocument/2006/relationships/image" Target="../media/image263.png"/><Relationship Id="rId47" Type="http://schemas.openxmlformats.org/officeDocument/2006/relationships/image" Target="../media/image268.svg"/><Relationship Id="rId7" Type="http://schemas.openxmlformats.org/officeDocument/2006/relationships/image" Target="../media/image232.svg"/><Relationship Id="rId2" Type="http://schemas.openxmlformats.org/officeDocument/2006/relationships/image" Target="../media/image227.png"/><Relationship Id="rId16" Type="http://schemas.openxmlformats.org/officeDocument/2006/relationships/image" Target="../media/image241.png"/><Relationship Id="rId29" Type="http://schemas.openxmlformats.org/officeDocument/2006/relationships/image" Target="../media/image252.svg"/><Relationship Id="rId11" Type="http://schemas.openxmlformats.org/officeDocument/2006/relationships/image" Target="../media/image236.svg"/><Relationship Id="rId24" Type="http://schemas.openxmlformats.org/officeDocument/2006/relationships/image" Target="../media/image31.png"/><Relationship Id="rId32" Type="http://schemas.openxmlformats.org/officeDocument/2006/relationships/image" Target="../media/image253.png"/><Relationship Id="rId37" Type="http://schemas.openxmlformats.org/officeDocument/2006/relationships/image" Target="../media/image258.svg"/><Relationship Id="rId40" Type="http://schemas.openxmlformats.org/officeDocument/2006/relationships/image" Target="../media/image261.png"/><Relationship Id="rId45" Type="http://schemas.openxmlformats.org/officeDocument/2006/relationships/image" Target="../media/image266.svg"/><Relationship Id="rId5" Type="http://schemas.openxmlformats.org/officeDocument/2006/relationships/image" Target="../media/image230.svg"/><Relationship Id="rId15" Type="http://schemas.openxmlformats.org/officeDocument/2006/relationships/image" Target="../media/image240.svg"/><Relationship Id="rId23" Type="http://schemas.openxmlformats.org/officeDocument/2006/relationships/image" Target="../media/image248.svg"/><Relationship Id="rId28" Type="http://schemas.openxmlformats.org/officeDocument/2006/relationships/image" Target="../media/image251.png"/><Relationship Id="rId36" Type="http://schemas.openxmlformats.org/officeDocument/2006/relationships/image" Target="../media/image257.png"/><Relationship Id="rId49" Type="http://schemas.openxmlformats.org/officeDocument/2006/relationships/image" Target="../media/image270.svg"/><Relationship Id="rId10" Type="http://schemas.openxmlformats.org/officeDocument/2006/relationships/image" Target="../media/image235.png"/><Relationship Id="rId19" Type="http://schemas.openxmlformats.org/officeDocument/2006/relationships/image" Target="../media/image244.svg"/><Relationship Id="rId31" Type="http://schemas.openxmlformats.org/officeDocument/2006/relationships/image" Target="../media/image34.svg"/><Relationship Id="rId44" Type="http://schemas.openxmlformats.org/officeDocument/2006/relationships/image" Target="../media/image265.png"/><Relationship Id="rId4" Type="http://schemas.openxmlformats.org/officeDocument/2006/relationships/image" Target="../media/image229.png"/><Relationship Id="rId9" Type="http://schemas.openxmlformats.org/officeDocument/2006/relationships/image" Target="../media/image234.svg"/><Relationship Id="rId14" Type="http://schemas.openxmlformats.org/officeDocument/2006/relationships/image" Target="../media/image239.png"/><Relationship Id="rId22" Type="http://schemas.openxmlformats.org/officeDocument/2006/relationships/image" Target="../media/image247.png"/><Relationship Id="rId27" Type="http://schemas.openxmlformats.org/officeDocument/2006/relationships/image" Target="../media/image250.svg"/><Relationship Id="rId30" Type="http://schemas.openxmlformats.org/officeDocument/2006/relationships/image" Target="../media/image33.png"/><Relationship Id="rId35" Type="http://schemas.openxmlformats.org/officeDocument/2006/relationships/image" Target="../media/image256.svg"/><Relationship Id="rId43" Type="http://schemas.openxmlformats.org/officeDocument/2006/relationships/image" Target="../media/image264.svg"/><Relationship Id="rId48" Type="http://schemas.openxmlformats.org/officeDocument/2006/relationships/image" Target="../media/image269.png"/><Relationship Id="rId8" Type="http://schemas.openxmlformats.org/officeDocument/2006/relationships/image" Target="../media/image233.png"/><Relationship Id="rId3" Type="http://schemas.openxmlformats.org/officeDocument/2006/relationships/image" Target="../media/image228.svg"/><Relationship Id="rId12" Type="http://schemas.openxmlformats.org/officeDocument/2006/relationships/image" Target="../media/image237.png"/><Relationship Id="rId17" Type="http://schemas.openxmlformats.org/officeDocument/2006/relationships/image" Target="../media/image242.svg"/><Relationship Id="rId25" Type="http://schemas.openxmlformats.org/officeDocument/2006/relationships/image" Target="../media/image32.svg"/><Relationship Id="rId33" Type="http://schemas.openxmlformats.org/officeDocument/2006/relationships/image" Target="../media/image254.svg"/><Relationship Id="rId38" Type="http://schemas.openxmlformats.org/officeDocument/2006/relationships/image" Target="../media/image259.png"/><Relationship Id="rId46" Type="http://schemas.openxmlformats.org/officeDocument/2006/relationships/image" Target="../media/image267.png"/><Relationship Id="rId20" Type="http://schemas.openxmlformats.org/officeDocument/2006/relationships/image" Target="../media/image245.png"/><Relationship Id="rId41" Type="http://schemas.openxmlformats.org/officeDocument/2006/relationships/image" Target="../media/image262.svg"/><Relationship Id="rId1" Type="http://schemas.openxmlformats.org/officeDocument/2006/relationships/slideLayout" Target="../slideLayouts/slideLayout10.xml"/><Relationship Id="rId6" Type="http://schemas.openxmlformats.org/officeDocument/2006/relationships/image" Target="../media/image231.png"/></Relationships>
</file>

<file path=ppt/slides/_rels/slide11.xml.rels><?xml version="1.0" encoding="UTF-8" standalone="yes"?>
<Relationships xmlns="http://schemas.openxmlformats.org/package/2006/relationships"><Relationship Id="rId13" Type="http://schemas.openxmlformats.org/officeDocument/2006/relationships/image" Target="../media/image282.svg"/><Relationship Id="rId18" Type="http://schemas.openxmlformats.org/officeDocument/2006/relationships/image" Target="../media/image287.png"/><Relationship Id="rId26" Type="http://schemas.openxmlformats.org/officeDocument/2006/relationships/image" Target="../media/image295.png"/><Relationship Id="rId39" Type="http://schemas.openxmlformats.org/officeDocument/2006/relationships/image" Target="../media/image308.svg"/><Relationship Id="rId21" Type="http://schemas.openxmlformats.org/officeDocument/2006/relationships/image" Target="../media/image290.svg"/><Relationship Id="rId34" Type="http://schemas.openxmlformats.org/officeDocument/2006/relationships/image" Target="../media/image303.png"/><Relationship Id="rId42" Type="http://schemas.openxmlformats.org/officeDocument/2006/relationships/image" Target="../media/image311.png"/><Relationship Id="rId47" Type="http://schemas.openxmlformats.org/officeDocument/2006/relationships/image" Target="../media/image316.svg"/><Relationship Id="rId7" Type="http://schemas.openxmlformats.org/officeDocument/2006/relationships/image" Target="../media/image276.svg"/><Relationship Id="rId2" Type="http://schemas.openxmlformats.org/officeDocument/2006/relationships/image" Target="../media/image271.png"/><Relationship Id="rId16" Type="http://schemas.openxmlformats.org/officeDocument/2006/relationships/image" Target="../media/image285.png"/><Relationship Id="rId29" Type="http://schemas.openxmlformats.org/officeDocument/2006/relationships/image" Target="../media/image298.svg"/><Relationship Id="rId11" Type="http://schemas.openxmlformats.org/officeDocument/2006/relationships/image" Target="../media/image280.svg"/><Relationship Id="rId24" Type="http://schemas.openxmlformats.org/officeDocument/2006/relationships/image" Target="../media/image293.png"/><Relationship Id="rId32" Type="http://schemas.openxmlformats.org/officeDocument/2006/relationships/image" Target="../media/image301.png"/><Relationship Id="rId37" Type="http://schemas.openxmlformats.org/officeDocument/2006/relationships/image" Target="../media/image306.svg"/><Relationship Id="rId40" Type="http://schemas.openxmlformats.org/officeDocument/2006/relationships/image" Target="../media/image309.png"/><Relationship Id="rId45" Type="http://schemas.openxmlformats.org/officeDocument/2006/relationships/image" Target="../media/image314.svg"/><Relationship Id="rId5" Type="http://schemas.openxmlformats.org/officeDocument/2006/relationships/image" Target="../media/image274.svg"/><Relationship Id="rId15" Type="http://schemas.openxmlformats.org/officeDocument/2006/relationships/image" Target="../media/image284.svg"/><Relationship Id="rId23" Type="http://schemas.openxmlformats.org/officeDocument/2006/relationships/image" Target="../media/image292.svg"/><Relationship Id="rId28" Type="http://schemas.openxmlformats.org/officeDocument/2006/relationships/image" Target="../media/image297.png"/><Relationship Id="rId36" Type="http://schemas.openxmlformats.org/officeDocument/2006/relationships/image" Target="../media/image305.png"/><Relationship Id="rId49" Type="http://schemas.openxmlformats.org/officeDocument/2006/relationships/image" Target="../media/image318.svg"/><Relationship Id="rId10" Type="http://schemas.openxmlformats.org/officeDocument/2006/relationships/image" Target="../media/image279.png"/><Relationship Id="rId19" Type="http://schemas.openxmlformats.org/officeDocument/2006/relationships/image" Target="../media/image288.svg"/><Relationship Id="rId31" Type="http://schemas.openxmlformats.org/officeDocument/2006/relationships/image" Target="../media/image300.svg"/><Relationship Id="rId44" Type="http://schemas.openxmlformats.org/officeDocument/2006/relationships/image" Target="../media/image313.png"/><Relationship Id="rId4" Type="http://schemas.openxmlformats.org/officeDocument/2006/relationships/image" Target="../media/image273.png"/><Relationship Id="rId9" Type="http://schemas.openxmlformats.org/officeDocument/2006/relationships/image" Target="../media/image278.svg"/><Relationship Id="rId14" Type="http://schemas.openxmlformats.org/officeDocument/2006/relationships/image" Target="../media/image283.png"/><Relationship Id="rId22" Type="http://schemas.openxmlformats.org/officeDocument/2006/relationships/image" Target="../media/image291.png"/><Relationship Id="rId27" Type="http://schemas.openxmlformats.org/officeDocument/2006/relationships/image" Target="../media/image296.svg"/><Relationship Id="rId30" Type="http://schemas.openxmlformats.org/officeDocument/2006/relationships/image" Target="../media/image299.png"/><Relationship Id="rId35" Type="http://schemas.openxmlformats.org/officeDocument/2006/relationships/image" Target="../media/image304.svg"/><Relationship Id="rId43" Type="http://schemas.openxmlformats.org/officeDocument/2006/relationships/image" Target="../media/image312.svg"/><Relationship Id="rId48" Type="http://schemas.openxmlformats.org/officeDocument/2006/relationships/image" Target="../media/image317.png"/><Relationship Id="rId8" Type="http://schemas.openxmlformats.org/officeDocument/2006/relationships/image" Target="../media/image277.png"/><Relationship Id="rId3" Type="http://schemas.openxmlformats.org/officeDocument/2006/relationships/image" Target="../media/image272.svg"/><Relationship Id="rId12" Type="http://schemas.openxmlformats.org/officeDocument/2006/relationships/image" Target="../media/image281.png"/><Relationship Id="rId17" Type="http://schemas.openxmlformats.org/officeDocument/2006/relationships/image" Target="../media/image286.svg"/><Relationship Id="rId25" Type="http://schemas.openxmlformats.org/officeDocument/2006/relationships/image" Target="../media/image294.svg"/><Relationship Id="rId33" Type="http://schemas.openxmlformats.org/officeDocument/2006/relationships/image" Target="../media/image302.svg"/><Relationship Id="rId38" Type="http://schemas.openxmlformats.org/officeDocument/2006/relationships/image" Target="../media/image307.png"/><Relationship Id="rId46" Type="http://schemas.openxmlformats.org/officeDocument/2006/relationships/image" Target="../media/image315.png"/><Relationship Id="rId20" Type="http://schemas.openxmlformats.org/officeDocument/2006/relationships/image" Target="../media/image289.png"/><Relationship Id="rId41" Type="http://schemas.openxmlformats.org/officeDocument/2006/relationships/image" Target="../media/image310.svg"/><Relationship Id="rId1" Type="http://schemas.openxmlformats.org/officeDocument/2006/relationships/slideLayout" Target="../slideLayouts/slideLayout10.xml"/><Relationship Id="rId6" Type="http://schemas.openxmlformats.org/officeDocument/2006/relationships/image" Target="../media/image275.png"/></Relationships>
</file>

<file path=ppt/slides/_rels/slide12.xml.rels><?xml version="1.0" encoding="UTF-8" standalone="yes"?>
<Relationships xmlns="http://schemas.openxmlformats.org/package/2006/relationships"><Relationship Id="rId13" Type="http://schemas.openxmlformats.org/officeDocument/2006/relationships/image" Target="../media/image327.png"/><Relationship Id="rId18" Type="http://schemas.openxmlformats.org/officeDocument/2006/relationships/image" Target="../media/image332.svg"/><Relationship Id="rId26" Type="http://schemas.openxmlformats.org/officeDocument/2006/relationships/image" Target="../media/image340.svg"/><Relationship Id="rId39" Type="http://schemas.openxmlformats.org/officeDocument/2006/relationships/image" Target="../media/image353.png"/><Relationship Id="rId21" Type="http://schemas.openxmlformats.org/officeDocument/2006/relationships/image" Target="../media/image335.png"/><Relationship Id="rId34" Type="http://schemas.openxmlformats.org/officeDocument/2006/relationships/image" Target="../media/image348.svg"/><Relationship Id="rId42" Type="http://schemas.openxmlformats.org/officeDocument/2006/relationships/image" Target="../media/image356.svg"/><Relationship Id="rId47" Type="http://schemas.openxmlformats.org/officeDocument/2006/relationships/image" Target="../media/image361.png"/><Relationship Id="rId50" Type="http://schemas.openxmlformats.org/officeDocument/2006/relationships/image" Target="../media/image364.svg"/><Relationship Id="rId7" Type="http://schemas.openxmlformats.org/officeDocument/2006/relationships/image" Target="../media/image321.png"/><Relationship Id="rId2" Type="http://schemas.openxmlformats.org/officeDocument/2006/relationships/slideLayout" Target="../slideLayouts/slideLayout10.xml"/><Relationship Id="rId16" Type="http://schemas.openxmlformats.org/officeDocument/2006/relationships/image" Target="../media/image330.svg"/><Relationship Id="rId29" Type="http://schemas.openxmlformats.org/officeDocument/2006/relationships/image" Target="../media/image343.png"/><Relationship Id="rId11" Type="http://schemas.openxmlformats.org/officeDocument/2006/relationships/image" Target="../media/image325.png"/><Relationship Id="rId24" Type="http://schemas.openxmlformats.org/officeDocument/2006/relationships/image" Target="../media/image338.svg"/><Relationship Id="rId32" Type="http://schemas.openxmlformats.org/officeDocument/2006/relationships/image" Target="../media/image346.svg"/><Relationship Id="rId37" Type="http://schemas.openxmlformats.org/officeDocument/2006/relationships/image" Target="../media/image351.png"/><Relationship Id="rId40" Type="http://schemas.openxmlformats.org/officeDocument/2006/relationships/image" Target="../media/image354.svg"/><Relationship Id="rId45" Type="http://schemas.openxmlformats.org/officeDocument/2006/relationships/image" Target="../media/image359.png"/><Relationship Id="rId5" Type="http://schemas.openxmlformats.org/officeDocument/2006/relationships/image" Target="../media/image319.png"/><Relationship Id="rId15" Type="http://schemas.openxmlformats.org/officeDocument/2006/relationships/image" Target="../media/image329.png"/><Relationship Id="rId23" Type="http://schemas.openxmlformats.org/officeDocument/2006/relationships/image" Target="../media/image337.png"/><Relationship Id="rId28" Type="http://schemas.openxmlformats.org/officeDocument/2006/relationships/image" Target="../media/image342.svg"/><Relationship Id="rId36" Type="http://schemas.openxmlformats.org/officeDocument/2006/relationships/image" Target="../media/image350.svg"/><Relationship Id="rId49" Type="http://schemas.openxmlformats.org/officeDocument/2006/relationships/image" Target="../media/image363.png"/><Relationship Id="rId10" Type="http://schemas.openxmlformats.org/officeDocument/2006/relationships/image" Target="../media/image324.svg"/><Relationship Id="rId19" Type="http://schemas.openxmlformats.org/officeDocument/2006/relationships/image" Target="../media/image333.png"/><Relationship Id="rId31" Type="http://schemas.openxmlformats.org/officeDocument/2006/relationships/image" Target="../media/image345.png"/><Relationship Id="rId44" Type="http://schemas.openxmlformats.org/officeDocument/2006/relationships/image" Target="../media/image358.svg"/><Relationship Id="rId4" Type="http://schemas.openxmlformats.org/officeDocument/2006/relationships/image" Target="../media/image192.svg"/><Relationship Id="rId9" Type="http://schemas.openxmlformats.org/officeDocument/2006/relationships/image" Target="../media/image323.png"/><Relationship Id="rId14" Type="http://schemas.openxmlformats.org/officeDocument/2006/relationships/image" Target="../media/image328.svg"/><Relationship Id="rId22" Type="http://schemas.openxmlformats.org/officeDocument/2006/relationships/image" Target="../media/image336.svg"/><Relationship Id="rId27" Type="http://schemas.openxmlformats.org/officeDocument/2006/relationships/image" Target="../media/image341.png"/><Relationship Id="rId30" Type="http://schemas.openxmlformats.org/officeDocument/2006/relationships/image" Target="../media/image344.svg"/><Relationship Id="rId35" Type="http://schemas.openxmlformats.org/officeDocument/2006/relationships/image" Target="../media/image349.png"/><Relationship Id="rId43" Type="http://schemas.openxmlformats.org/officeDocument/2006/relationships/image" Target="../media/image357.png"/><Relationship Id="rId48" Type="http://schemas.openxmlformats.org/officeDocument/2006/relationships/image" Target="../media/image362.svg"/><Relationship Id="rId8" Type="http://schemas.openxmlformats.org/officeDocument/2006/relationships/image" Target="../media/image322.svg"/><Relationship Id="rId3" Type="http://schemas.openxmlformats.org/officeDocument/2006/relationships/image" Target="../media/image191.png"/><Relationship Id="rId12" Type="http://schemas.openxmlformats.org/officeDocument/2006/relationships/image" Target="../media/image326.svg"/><Relationship Id="rId17" Type="http://schemas.openxmlformats.org/officeDocument/2006/relationships/image" Target="../media/image331.png"/><Relationship Id="rId25" Type="http://schemas.openxmlformats.org/officeDocument/2006/relationships/image" Target="../media/image339.png"/><Relationship Id="rId33" Type="http://schemas.openxmlformats.org/officeDocument/2006/relationships/image" Target="../media/image347.png"/><Relationship Id="rId38" Type="http://schemas.openxmlformats.org/officeDocument/2006/relationships/image" Target="../media/image352.svg"/><Relationship Id="rId46" Type="http://schemas.openxmlformats.org/officeDocument/2006/relationships/image" Target="../media/image360.svg"/><Relationship Id="rId20" Type="http://schemas.openxmlformats.org/officeDocument/2006/relationships/image" Target="../media/image334.svg"/><Relationship Id="rId41" Type="http://schemas.openxmlformats.org/officeDocument/2006/relationships/image" Target="../media/image355.png"/><Relationship Id="rId1" Type="http://schemas.openxmlformats.org/officeDocument/2006/relationships/vmlDrawing" Target="../drawings/vmlDrawing1.vml"/><Relationship Id="rId6" Type="http://schemas.openxmlformats.org/officeDocument/2006/relationships/image" Target="../media/image320.sv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svg"/><Relationship Id="rId21" Type="http://schemas.openxmlformats.org/officeDocument/2006/relationships/image" Target="../media/image22.sv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5" Type="http://schemas.openxmlformats.org/officeDocument/2006/relationships/image" Target="../media/image26.sv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10.xml"/><Relationship Id="rId6" Type="http://schemas.openxmlformats.org/officeDocument/2006/relationships/image" Target="../media/image7.png"/><Relationship Id="rId11" Type="http://schemas.openxmlformats.org/officeDocument/2006/relationships/image" Target="../media/image12.svg"/><Relationship Id="rId24" Type="http://schemas.openxmlformats.org/officeDocument/2006/relationships/image" Target="../media/image25.png"/><Relationship Id="rId5" Type="http://schemas.openxmlformats.org/officeDocument/2006/relationships/image" Target="../media/image6.svg"/><Relationship Id="rId15" Type="http://schemas.openxmlformats.org/officeDocument/2006/relationships/image" Target="../media/image16.svg"/><Relationship Id="rId23" Type="http://schemas.openxmlformats.org/officeDocument/2006/relationships/image" Target="../media/image24.svg"/><Relationship Id="rId10" Type="http://schemas.openxmlformats.org/officeDocument/2006/relationships/image" Target="../media/image11.png"/><Relationship Id="rId19" Type="http://schemas.openxmlformats.org/officeDocument/2006/relationships/image" Target="../media/image20.sv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svg"/></Relationships>
</file>

<file path=ppt/slides/_rels/slide3.xml.rels><?xml version="1.0" encoding="UTF-8" standalone="yes"?>
<Relationships xmlns="http://schemas.openxmlformats.org/package/2006/relationships"><Relationship Id="rId13" Type="http://schemas.openxmlformats.org/officeDocument/2006/relationships/image" Target="../media/image40.svg"/><Relationship Id="rId18" Type="http://schemas.openxmlformats.org/officeDocument/2006/relationships/image" Target="../media/image45.png"/><Relationship Id="rId26" Type="http://schemas.openxmlformats.org/officeDocument/2006/relationships/image" Target="../media/image53.png"/><Relationship Id="rId3" Type="http://schemas.openxmlformats.org/officeDocument/2006/relationships/image" Target="../media/image30.svg"/><Relationship Id="rId21" Type="http://schemas.openxmlformats.org/officeDocument/2006/relationships/image" Target="../media/image48.svg"/><Relationship Id="rId7" Type="http://schemas.openxmlformats.org/officeDocument/2006/relationships/image" Target="../media/image34.svg"/><Relationship Id="rId12" Type="http://schemas.openxmlformats.org/officeDocument/2006/relationships/image" Target="../media/image39.png"/><Relationship Id="rId17" Type="http://schemas.openxmlformats.org/officeDocument/2006/relationships/image" Target="../media/image44.svg"/><Relationship Id="rId25" Type="http://schemas.openxmlformats.org/officeDocument/2006/relationships/image" Target="../media/image52.svg"/><Relationship Id="rId33" Type="http://schemas.openxmlformats.org/officeDocument/2006/relationships/image" Target="../media/image60.svg"/><Relationship Id="rId2" Type="http://schemas.openxmlformats.org/officeDocument/2006/relationships/image" Target="../media/image29.png"/><Relationship Id="rId16" Type="http://schemas.openxmlformats.org/officeDocument/2006/relationships/image" Target="../media/image43.png"/><Relationship Id="rId20" Type="http://schemas.openxmlformats.org/officeDocument/2006/relationships/image" Target="../media/image47.png"/><Relationship Id="rId29" Type="http://schemas.openxmlformats.org/officeDocument/2006/relationships/image" Target="../media/image56.svg"/><Relationship Id="rId1" Type="http://schemas.openxmlformats.org/officeDocument/2006/relationships/slideLayout" Target="../slideLayouts/slideLayout10.xml"/><Relationship Id="rId6" Type="http://schemas.openxmlformats.org/officeDocument/2006/relationships/image" Target="../media/image33.png"/><Relationship Id="rId11" Type="http://schemas.openxmlformats.org/officeDocument/2006/relationships/image" Target="../media/image38.svg"/><Relationship Id="rId24" Type="http://schemas.openxmlformats.org/officeDocument/2006/relationships/image" Target="../media/image51.png"/><Relationship Id="rId32" Type="http://schemas.openxmlformats.org/officeDocument/2006/relationships/image" Target="../media/image59.png"/><Relationship Id="rId5" Type="http://schemas.openxmlformats.org/officeDocument/2006/relationships/image" Target="../media/image32.svg"/><Relationship Id="rId15" Type="http://schemas.openxmlformats.org/officeDocument/2006/relationships/image" Target="../media/image42.svg"/><Relationship Id="rId23" Type="http://schemas.openxmlformats.org/officeDocument/2006/relationships/image" Target="../media/image50.svg"/><Relationship Id="rId28" Type="http://schemas.openxmlformats.org/officeDocument/2006/relationships/image" Target="../media/image55.png"/><Relationship Id="rId10" Type="http://schemas.openxmlformats.org/officeDocument/2006/relationships/image" Target="../media/image37.png"/><Relationship Id="rId19" Type="http://schemas.openxmlformats.org/officeDocument/2006/relationships/image" Target="../media/image46.svg"/><Relationship Id="rId31" Type="http://schemas.openxmlformats.org/officeDocument/2006/relationships/image" Target="../media/image58.svg"/><Relationship Id="rId4" Type="http://schemas.openxmlformats.org/officeDocument/2006/relationships/image" Target="../media/image31.png"/><Relationship Id="rId9" Type="http://schemas.openxmlformats.org/officeDocument/2006/relationships/image" Target="../media/image36.svg"/><Relationship Id="rId14" Type="http://schemas.openxmlformats.org/officeDocument/2006/relationships/image" Target="../media/image41.png"/><Relationship Id="rId22" Type="http://schemas.openxmlformats.org/officeDocument/2006/relationships/image" Target="../media/image49.png"/><Relationship Id="rId27" Type="http://schemas.openxmlformats.org/officeDocument/2006/relationships/image" Target="../media/image54.svg"/><Relationship Id="rId30" Type="http://schemas.openxmlformats.org/officeDocument/2006/relationships/image" Target="../media/image57.png"/><Relationship Id="rId8" Type="http://schemas.openxmlformats.org/officeDocument/2006/relationships/image" Target="../media/image35.png"/></Relationships>
</file>

<file path=ppt/slides/_rels/slide4.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70.svg"/><Relationship Id="rId18" Type="http://schemas.openxmlformats.org/officeDocument/2006/relationships/image" Target="../media/image75.png"/><Relationship Id="rId26" Type="http://schemas.openxmlformats.org/officeDocument/2006/relationships/image" Target="../media/image79.png"/><Relationship Id="rId3" Type="http://schemas.openxmlformats.org/officeDocument/2006/relationships/image" Target="../media/image62.svg"/><Relationship Id="rId21" Type="http://schemas.openxmlformats.org/officeDocument/2006/relationships/image" Target="../media/image44.svg"/><Relationship Id="rId7" Type="http://schemas.openxmlformats.org/officeDocument/2006/relationships/image" Target="../media/image66.svg"/><Relationship Id="rId12" Type="http://schemas.openxmlformats.org/officeDocument/2006/relationships/image" Target="../media/image69.png"/><Relationship Id="rId17" Type="http://schemas.openxmlformats.org/officeDocument/2006/relationships/image" Target="../media/image74.svg"/><Relationship Id="rId25" Type="http://schemas.openxmlformats.org/officeDocument/2006/relationships/image" Target="../media/image42.svg"/><Relationship Id="rId2" Type="http://schemas.openxmlformats.org/officeDocument/2006/relationships/image" Target="../media/image61.png"/><Relationship Id="rId16" Type="http://schemas.openxmlformats.org/officeDocument/2006/relationships/image" Target="../media/image73.png"/><Relationship Id="rId20" Type="http://schemas.openxmlformats.org/officeDocument/2006/relationships/image" Target="../media/image43.png"/><Relationship Id="rId29" Type="http://schemas.openxmlformats.org/officeDocument/2006/relationships/image" Target="../media/image82.svg"/><Relationship Id="rId1" Type="http://schemas.openxmlformats.org/officeDocument/2006/relationships/slideLayout" Target="../slideLayouts/slideLayout10.xml"/><Relationship Id="rId6" Type="http://schemas.openxmlformats.org/officeDocument/2006/relationships/image" Target="../media/image65.png"/><Relationship Id="rId11" Type="http://schemas.openxmlformats.org/officeDocument/2006/relationships/image" Target="../media/image68.svg"/><Relationship Id="rId24" Type="http://schemas.openxmlformats.org/officeDocument/2006/relationships/image" Target="../media/image41.png"/><Relationship Id="rId5" Type="http://schemas.openxmlformats.org/officeDocument/2006/relationships/image" Target="../media/image64.svg"/><Relationship Id="rId15" Type="http://schemas.openxmlformats.org/officeDocument/2006/relationships/image" Target="../media/image72.svg"/><Relationship Id="rId23" Type="http://schemas.openxmlformats.org/officeDocument/2006/relationships/image" Target="../media/image78.svg"/><Relationship Id="rId28" Type="http://schemas.openxmlformats.org/officeDocument/2006/relationships/image" Target="../media/image81.png"/><Relationship Id="rId10" Type="http://schemas.openxmlformats.org/officeDocument/2006/relationships/image" Target="../media/image67.png"/><Relationship Id="rId19" Type="http://schemas.openxmlformats.org/officeDocument/2006/relationships/image" Target="../media/image76.svg"/><Relationship Id="rId4" Type="http://schemas.openxmlformats.org/officeDocument/2006/relationships/image" Target="../media/image63.png"/><Relationship Id="rId9" Type="http://schemas.openxmlformats.org/officeDocument/2006/relationships/image" Target="../media/image40.svg"/><Relationship Id="rId14" Type="http://schemas.openxmlformats.org/officeDocument/2006/relationships/image" Target="../media/image71.png"/><Relationship Id="rId22" Type="http://schemas.openxmlformats.org/officeDocument/2006/relationships/image" Target="../media/image77.png"/><Relationship Id="rId27" Type="http://schemas.openxmlformats.org/officeDocument/2006/relationships/image" Target="../media/image80.svg"/></Relationships>
</file>

<file path=ppt/slides/_rels/slide5.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4.svg"/><Relationship Id="rId18" Type="http://schemas.openxmlformats.org/officeDocument/2006/relationships/image" Target="../media/image99.png"/><Relationship Id="rId26" Type="http://schemas.openxmlformats.org/officeDocument/2006/relationships/image" Target="../media/image107.png"/><Relationship Id="rId3" Type="http://schemas.openxmlformats.org/officeDocument/2006/relationships/image" Target="../media/image84.svg"/><Relationship Id="rId21" Type="http://schemas.openxmlformats.org/officeDocument/2006/relationships/image" Target="../media/image102.svg"/><Relationship Id="rId7" Type="http://schemas.openxmlformats.org/officeDocument/2006/relationships/image" Target="../media/image88.svg"/><Relationship Id="rId12" Type="http://schemas.openxmlformats.org/officeDocument/2006/relationships/image" Target="../media/image93.png"/><Relationship Id="rId17" Type="http://schemas.openxmlformats.org/officeDocument/2006/relationships/image" Target="../media/image98.svg"/><Relationship Id="rId25" Type="http://schemas.openxmlformats.org/officeDocument/2006/relationships/image" Target="../media/image106.svg"/><Relationship Id="rId2" Type="http://schemas.openxmlformats.org/officeDocument/2006/relationships/image" Target="../media/image83.png"/><Relationship Id="rId16" Type="http://schemas.openxmlformats.org/officeDocument/2006/relationships/image" Target="../media/image97.png"/><Relationship Id="rId20" Type="http://schemas.openxmlformats.org/officeDocument/2006/relationships/image" Target="../media/image101.png"/><Relationship Id="rId29" Type="http://schemas.openxmlformats.org/officeDocument/2006/relationships/image" Target="../media/image8.svg"/><Relationship Id="rId1" Type="http://schemas.openxmlformats.org/officeDocument/2006/relationships/slideLayout" Target="../slideLayouts/slideLayout10.xml"/><Relationship Id="rId6" Type="http://schemas.openxmlformats.org/officeDocument/2006/relationships/image" Target="../media/image87.png"/><Relationship Id="rId11" Type="http://schemas.openxmlformats.org/officeDocument/2006/relationships/image" Target="../media/image92.svg"/><Relationship Id="rId24" Type="http://schemas.openxmlformats.org/officeDocument/2006/relationships/image" Target="../media/image105.png"/><Relationship Id="rId5" Type="http://schemas.openxmlformats.org/officeDocument/2006/relationships/image" Target="../media/image86.svg"/><Relationship Id="rId15" Type="http://schemas.openxmlformats.org/officeDocument/2006/relationships/image" Target="../media/image96.svg"/><Relationship Id="rId23" Type="http://schemas.openxmlformats.org/officeDocument/2006/relationships/image" Target="../media/image104.svg"/><Relationship Id="rId28" Type="http://schemas.openxmlformats.org/officeDocument/2006/relationships/image" Target="../media/image7.png"/><Relationship Id="rId10" Type="http://schemas.openxmlformats.org/officeDocument/2006/relationships/image" Target="../media/image91.png"/><Relationship Id="rId19" Type="http://schemas.openxmlformats.org/officeDocument/2006/relationships/image" Target="../media/image100.svg"/><Relationship Id="rId31" Type="http://schemas.openxmlformats.org/officeDocument/2006/relationships/image" Target="../media/image110.svg"/><Relationship Id="rId4" Type="http://schemas.openxmlformats.org/officeDocument/2006/relationships/image" Target="../media/image85.png"/><Relationship Id="rId9" Type="http://schemas.openxmlformats.org/officeDocument/2006/relationships/image" Target="../media/image90.svg"/><Relationship Id="rId14" Type="http://schemas.openxmlformats.org/officeDocument/2006/relationships/image" Target="../media/image95.png"/><Relationship Id="rId22" Type="http://schemas.openxmlformats.org/officeDocument/2006/relationships/image" Target="../media/image103.png"/><Relationship Id="rId27" Type="http://schemas.openxmlformats.org/officeDocument/2006/relationships/image" Target="../media/image108.svg"/><Relationship Id="rId30" Type="http://schemas.openxmlformats.org/officeDocument/2006/relationships/image" Target="../media/image109.png"/></Relationships>
</file>

<file path=ppt/slides/_rels/slide6.xml.rels><?xml version="1.0" encoding="UTF-8" standalone="yes"?>
<Relationships xmlns="http://schemas.openxmlformats.org/package/2006/relationships"><Relationship Id="rId13" Type="http://schemas.openxmlformats.org/officeDocument/2006/relationships/image" Target="../media/image120.svg"/><Relationship Id="rId18" Type="http://schemas.openxmlformats.org/officeDocument/2006/relationships/image" Target="../media/image123.png"/><Relationship Id="rId26" Type="http://schemas.openxmlformats.org/officeDocument/2006/relationships/image" Target="../media/image131.png"/><Relationship Id="rId39" Type="http://schemas.openxmlformats.org/officeDocument/2006/relationships/image" Target="../media/image144.svg"/><Relationship Id="rId21" Type="http://schemas.openxmlformats.org/officeDocument/2006/relationships/image" Target="../media/image126.svg"/><Relationship Id="rId34" Type="http://schemas.openxmlformats.org/officeDocument/2006/relationships/image" Target="../media/image139.png"/><Relationship Id="rId7" Type="http://schemas.openxmlformats.org/officeDocument/2006/relationships/image" Target="../media/image116.svg"/><Relationship Id="rId12" Type="http://schemas.openxmlformats.org/officeDocument/2006/relationships/image" Target="../media/image119.png"/><Relationship Id="rId17" Type="http://schemas.openxmlformats.org/officeDocument/2006/relationships/image" Target="../media/image80.svg"/><Relationship Id="rId25" Type="http://schemas.openxmlformats.org/officeDocument/2006/relationships/image" Target="../media/image130.svg"/><Relationship Id="rId33" Type="http://schemas.openxmlformats.org/officeDocument/2006/relationships/image" Target="../media/image138.svg"/><Relationship Id="rId38" Type="http://schemas.openxmlformats.org/officeDocument/2006/relationships/image" Target="../media/image143.png"/><Relationship Id="rId2" Type="http://schemas.openxmlformats.org/officeDocument/2006/relationships/image" Target="../media/image111.png"/><Relationship Id="rId16" Type="http://schemas.openxmlformats.org/officeDocument/2006/relationships/image" Target="../media/image79.png"/><Relationship Id="rId20" Type="http://schemas.openxmlformats.org/officeDocument/2006/relationships/image" Target="../media/image125.png"/><Relationship Id="rId29" Type="http://schemas.openxmlformats.org/officeDocument/2006/relationships/image" Target="../media/image134.svg"/><Relationship Id="rId1" Type="http://schemas.openxmlformats.org/officeDocument/2006/relationships/slideLayout" Target="../slideLayouts/slideLayout10.xml"/><Relationship Id="rId6" Type="http://schemas.openxmlformats.org/officeDocument/2006/relationships/image" Target="../media/image115.png"/><Relationship Id="rId11" Type="http://schemas.openxmlformats.org/officeDocument/2006/relationships/image" Target="../media/image82.svg"/><Relationship Id="rId24" Type="http://schemas.openxmlformats.org/officeDocument/2006/relationships/image" Target="../media/image129.png"/><Relationship Id="rId32" Type="http://schemas.openxmlformats.org/officeDocument/2006/relationships/image" Target="../media/image137.png"/><Relationship Id="rId37" Type="http://schemas.openxmlformats.org/officeDocument/2006/relationships/image" Target="../media/image142.svg"/><Relationship Id="rId5" Type="http://schemas.openxmlformats.org/officeDocument/2006/relationships/image" Target="../media/image114.svg"/><Relationship Id="rId15" Type="http://schemas.openxmlformats.org/officeDocument/2006/relationships/image" Target="../media/image122.svg"/><Relationship Id="rId23" Type="http://schemas.openxmlformats.org/officeDocument/2006/relationships/image" Target="../media/image128.svg"/><Relationship Id="rId28" Type="http://schemas.openxmlformats.org/officeDocument/2006/relationships/image" Target="../media/image133.png"/><Relationship Id="rId36" Type="http://schemas.openxmlformats.org/officeDocument/2006/relationships/image" Target="../media/image141.png"/><Relationship Id="rId10" Type="http://schemas.openxmlformats.org/officeDocument/2006/relationships/image" Target="../media/image81.png"/><Relationship Id="rId19" Type="http://schemas.openxmlformats.org/officeDocument/2006/relationships/image" Target="../media/image124.svg"/><Relationship Id="rId31" Type="http://schemas.openxmlformats.org/officeDocument/2006/relationships/image" Target="../media/image136.svg"/><Relationship Id="rId4" Type="http://schemas.openxmlformats.org/officeDocument/2006/relationships/image" Target="../media/image113.png"/><Relationship Id="rId9" Type="http://schemas.openxmlformats.org/officeDocument/2006/relationships/image" Target="../media/image118.svg"/><Relationship Id="rId14" Type="http://schemas.openxmlformats.org/officeDocument/2006/relationships/image" Target="../media/image121.png"/><Relationship Id="rId22" Type="http://schemas.openxmlformats.org/officeDocument/2006/relationships/image" Target="../media/image127.png"/><Relationship Id="rId27" Type="http://schemas.openxmlformats.org/officeDocument/2006/relationships/image" Target="../media/image132.svg"/><Relationship Id="rId30" Type="http://schemas.openxmlformats.org/officeDocument/2006/relationships/image" Target="../media/image135.png"/><Relationship Id="rId35" Type="http://schemas.openxmlformats.org/officeDocument/2006/relationships/image" Target="../media/image140.svg"/><Relationship Id="rId8" Type="http://schemas.openxmlformats.org/officeDocument/2006/relationships/image" Target="../media/image117.png"/><Relationship Id="rId3" Type="http://schemas.openxmlformats.org/officeDocument/2006/relationships/image" Target="../media/image112.svg"/></Relationships>
</file>

<file path=ppt/slides/_rels/slide7.xml.rels><?xml version="1.0" encoding="UTF-8" standalone="yes"?>
<Relationships xmlns="http://schemas.openxmlformats.org/package/2006/relationships"><Relationship Id="rId8" Type="http://schemas.openxmlformats.org/officeDocument/2006/relationships/image" Target="../media/image151.png"/><Relationship Id="rId13" Type="http://schemas.openxmlformats.org/officeDocument/2006/relationships/image" Target="../media/image156.svg"/><Relationship Id="rId18" Type="http://schemas.openxmlformats.org/officeDocument/2006/relationships/image" Target="../media/image161.png"/><Relationship Id="rId26" Type="http://schemas.openxmlformats.org/officeDocument/2006/relationships/image" Target="../media/image81.png"/><Relationship Id="rId3" Type="http://schemas.openxmlformats.org/officeDocument/2006/relationships/image" Target="../media/image146.svg"/><Relationship Id="rId21" Type="http://schemas.openxmlformats.org/officeDocument/2006/relationships/image" Target="../media/image164.svg"/><Relationship Id="rId7" Type="http://schemas.openxmlformats.org/officeDocument/2006/relationships/image" Target="../media/image150.svg"/><Relationship Id="rId12" Type="http://schemas.openxmlformats.org/officeDocument/2006/relationships/image" Target="../media/image155.png"/><Relationship Id="rId17" Type="http://schemas.openxmlformats.org/officeDocument/2006/relationships/image" Target="../media/image160.svg"/><Relationship Id="rId25" Type="http://schemas.openxmlformats.org/officeDocument/2006/relationships/image" Target="../media/image168.svg"/><Relationship Id="rId2" Type="http://schemas.openxmlformats.org/officeDocument/2006/relationships/image" Target="../media/image145.png"/><Relationship Id="rId16" Type="http://schemas.openxmlformats.org/officeDocument/2006/relationships/image" Target="../media/image159.png"/><Relationship Id="rId20" Type="http://schemas.openxmlformats.org/officeDocument/2006/relationships/image" Target="../media/image163.png"/><Relationship Id="rId1" Type="http://schemas.openxmlformats.org/officeDocument/2006/relationships/slideLayout" Target="../slideLayouts/slideLayout10.xml"/><Relationship Id="rId6" Type="http://schemas.openxmlformats.org/officeDocument/2006/relationships/image" Target="../media/image149.png"/><Relationship Id="rId11" Type="http://schemas.openxmlformats.org/officeDocument/2006/relationships/image" Target="../media/image154.svg"/><Relationship Id="rId24" Type="http://schemas.openxmlformats.org/officeDocument/2006/relationships/image" Target="../media/image167.png"/><Relationship Id="rId5" Type="http://schemas.openxmlformats.org/officeDocument/2006/relationships/image" Target="../media/image148.svg"/><Relationship Id="rId15" Type="http://schemas.openxmlformats.org/officeDocument/2006/relationships/image" Target="../media/image158.svg"/><Relationship Id="rId23" Type="http://schemas.openxmlformats.org/officeDocument/2006/relationships/image" Target="../media/image166.svg"/><Relationship Id="rId10" Type="http://schemas.openxmlformats.org/officeDocument/2006/relationships/image" Target="../media/image153.png"/><Relationship Id="rId19" Type="http://schemas.openxmlformats.org/officeDocument/2006/relationships/image" Target="../media/image162.svg"/><Relationship Id="rId4" Type="http://schemas.openxmlformats.org/officeDocument/2006/relationships/image" Target="../media/image147.png"/><Relationship Id="rId9" Type="http://schemas.openxmlformats.org/officeDocument/2006/relationships/image" Target="../media/image152.svg"/><Relationship Id="rId14" Type="http://schemas.openxmlformats.org/officeDocument/2006/relationships/image" Target="../media/image157.png"/><Relationship Id="rId22" Type="http://schemas.openxmlformats.org/officeDocument/2006/relationships/image" Target="../media/image165.png"/><Relationship Id="rId27" Type="http://schemas.openxmlformats.org/officeDocument/2006/relationships/image" Target="../media/image82.svg"/></Relationships>
</file>

<file path=ppt/slides/_rels/slide8.xml.rels><?xml version="1.0" encoding="UTF-8" standalone="yes"?>
<Relationships xmlns="http://schemas.openxmlformats.org/package/2006/relationships"><Relationship Id="rId13" Type="http://schemas.openxmlformats.org/officeDocument/2006/relationships/image" Target="../media/image180.svg"/><Relationship Id="rId18" Type="http://schemas.openxmlformats.org/officeDocument/2006/relationships/image" Target="../media/image31.png"/><Relationship Id="rId26" Type="http://schemas.openxmlformats.org/officeDocument/2006/relationships/image" Target="../media/image189.png"/><Relationship Id="rId21" Type="http://schemas.openxmlformats.org/officeDocument/2006/relationships/image" Target="../media/image36.svg"/><Relationship Id="rId34" Type="http://schemas.openxmlformats.org/officeDocument/2006/relationships/image" Target="../media/image197.png"/><Relationship Id="rId7" Type="http://schemas.openxmlformats.org/officeDocument/2006/relationships/image" Target="../media/image174.svg"/><Relationship Id="rId12" Type="http://schemas.openxmlformats.org/officeDocument/2006/relationships/image" Target="../media/image179.png"/><Relationship Id="rId17" Type="http://schemas.openxmlformats.org/officeDocument/2006/relationships/image" Target="../media/image184.svg"/><Relationship Id="rId25" Type="http://schemas.openxmlformats.org/officeDocument/2006/relationships/image" Target="../media/image188.svg"/><Relationship Id="rId33" Type="http://schemas.openxmlformats.org/officeDocument/2006/relationships/image" Target="../media/image196.svg"/><Relationship Id="rId2" Type="http://schemas.openxmlformats.org/officeDocument/2006/relationships/image" Target="../media/image169.png"/><Relationship Id="rId16" Type="http://schemas.openxmlformats.org/officeDocument/2006/relationships/image" Target="../media/image183.png"/><Relationship Id="rId20" Type="http://schemas.openxmlformats.org/officeDocument/2006/relationships/image" Target="../media/image35.png"/><Relationship Id="rId29" Type="http://schemas.openxmlformats.org/officeDocument/2006/relationships/image" Target="../media/image192.svg"/><Relationship Id="rId1" Type="http://schemas.openxmlformats.org/officeDocument/2006/relationships/slideLayout" Target="../slideLayouts/slideLayout10.xml"/><Relationship Id="rId6" Type="http://schemas.openxmlformats.org/officeDocument/2006/relationships/image" Target="../media/image173.png"/><Relationship Id="rId11" Type="http://schemas.openxmlformats.org/officeDocument/2006/relationships/image" Target="../media/image178.svg"/><Relationship Id="rId24" Type="http://schemas.openxmlformats.org/officeDocument/2006/relationships/image" Target="../media/image187.png"/><Relationship Id="rId32" Type="http://schemas.openxmlformats.org/officeDocument/2006/relationships/image" Target="../media/image195.png"/><Relationship Id="rId37" Type="http://schemas.openxmlformats.org/officeDocument/2006/relationships/image" Target="../media/image200.svg"/><Relationship Id="rId5" Type="http://schemas.openxmlformats.org/officeDocument/2006/relationships/image" Target="../media/image172.svg"/><Relationship Id="rId15" Type="http://schemas.openxmlformats.org/officeDocument/2006/relationships/image" Target="../media/image182.svg"/><Relationship Id="rId23" Type="http://schemas.openxmlformats.org/officeDocument/2006/relationships/image" Target="../media/image186.svg"/><Relationship Id="rId28" Type="http://schemas.openxmlformats.org/officeDocument/2006/relationships/image" Target="../media/image191.png"/><Relationship Id="rId36" Type="http://schemas.openxmlformats.org/officeDocument/2006/relationships/image" Target="../media/image199.png"/><Relationship Id="rId10" Type="http://schemas.openxmlformats.org/officeDocument/2006/relationships/image" Target="../media/image177.png"/><Relationship Id="rId19" Type="http://schemas.openxmlformats.org/officeDocument/2006/relationships/image" Target="../media/image32.svg"/><Relationship Id="rId31" Type="http://schemas.openxmlformats.org/officeDocument/2006/relationships/image" Target="../media/image194.svg"/><Relationship Id="rId4" Type="http://schemas.openxmlformats.org/officeDocument/2006/relationships/image" Target="../media/image171.png"/><Relationship Id="rId9" Type="http://schemas.openxmlformats.org/officeDocument/2006/relationships/image" Target="../media/image176.svg"/><Relationship Id="rId14" Type="http://schemas.openxmlformats.org/officeDocument/2006/relationships/image" Target="../media/image181.png"/><Relationship Id="rId22" Type="http://schemas.openxmlformats.org/officeDocument/2006/relationships/image" Target="../media/image185.png"/><Relationship Id="rId27" Type="http://schemas.openxmlformats.org/officeDocument/2006/relationships/image" Target="../media/image190.svg"/><Relationship Id="rId30" Type="http://schemas.openxmlformats.org/officeDocument/2006/relationships/image" Target="../media/image193.png"/><Relationship Id="rId35" Type="http://schemas.openxmlformats.org/officeDocument/2006/relationships/image" Target="../media/image198.svg"/><Relationship Id="rId8" Type="http://schemas.openxmlformats.org/officeDocument/2006/relationships/image" Target="../media/image175.png"/><Relationship Id="rId3" Type="http://schemas.openxmlformats.org/officeDocument/2006/relationships/image" Target="../media/image170.svg"/></Relationships>
</file>

<file path=ppt/slides/_rels/slide9.xml.rels><?xml version="1.0" encoding="UTF-8" standalone="yes"?>
<Relationships xmlns="http://schemas.openxmlformats.org/package/2006/relationships"><Relationship Id="rId8" Type="http://schemas.openxmlformats.org/officeDocument/2006/relationships/image" Target="../media/image207.png"/><Relationship Id="rId13" Type="http://schemas.openxmlformats.org/officeDocument/2006/relationships/image" Target="../media/image212.svg"/><Relationship Id="rId18" Type="http://schemas.openxmlformats.org/officeDocument/2006/relationships/image" Target="../media/image217.png"/><Relationship Id="rId26" Type="http://schemas.openxmlformats.org/officeDocument/2006/relationships/image" Target="../media/image225.png"/><Relationship Id="rId3" Type="http://schemas.openxmlformats.org/officeDocument/2006/relationships/image" Target="../media/image202.svg"/><Relationship Id="rId21" Type="http://schemas.openxmlformats.org/officeDocument/2006/relationships/image" Target="../media/image220.svg"/><Relationship Id="rId7" Type="http://schemas.openxmlformats.org/officeDocument/2006/relationships/image" Target="../media/image206.svg"/><Relationship Id="rId12" Type="http://schemas.openxmlformats.org/officeDocument/2006/relationships/image" Target="../media/image211.png"/><Relationship Id="rId17" Type="http://schemas.openxmlformats.org/officeDocument/2006/relationships/image" Target="../media/image216.svg"/><Relationship Id="rId25" Type="http://schemas.openxmlformats.org/officeDocument/2006/relationships/image" Target="../media/image224.svg"/><Relationship Id="rId2" Type="http://schemas.openxmlformats.org/officeDocument/2006/relationships/image" Target="../media/image201.png"/><Relationship Id="rId16" Type="http://schemas.openxmlformats.org/officeDocument/2006/relationships/image" Target="../media/image215.png"/><Relationship Id="rId20" Type="http://schemas.openxmlformats.org/officeDocument/2006/relationships/image" Target="../media/image219.png"/><Relationship Id="rId1" Type="http://schemas.openxmlformats.org/officeDocument/2006/relationships/slideLayout" Target="../slideLayouts/slideLayout10.xml"/><Relationship Id="rId6" Type="http://schemas.openxmlformats.org/officeDocument/2006/relationships/image" Target="../media/image205.png"/><Relationship Id="rId11" Type="http://schemas.openxmlformats.org/officeDocument/2006/relationships/image" Target="../media/image210.svg"/><Relationship Id="rId24" Type="http://schemas.openxmlformats.org/officeDocument/2006/relationships/image" Target="../media/image223.png"/><Relationship Id="rId5" Type="http://schemas.openxmlformats.org/officeDocument/2006/relationships/image" Target="../media/image204.svg"/><Relationship Id="rId15" Type="http://schemas.openxmlformats.org/officeDocument/2006/relationships/image" Target="../media/image214.svg"/><Relationship Id="rId23" Type="http://schemas.openxmlformats.org/officeDocument/2006/relationships/image" Target="../media/image222.svg"/><Relationship Id="rId10" Type="http://schemas.openxmlformats.org/officeDocument/2006/relationships/image" Target="../media/image209.png"/><Relationship Id="rId19" Type="http://schemas.openxmlformats.org/officeDocument/2006/relationships/image" Target="../media/image218.svg"/><Relationship Id="rId4" Type="http://schemas.openxmlformats.org/officeDocument/2006/relationships/image" Target="../media/image203.png"/><Relationship Id="rId9" Type="http://schemas.openxmlformats.org/officeDocument/2006/relationships/image" Target="../media/image208.svg"/><Relationship Id="rId14" Type="http://schemas.openxmlformats.org/officeDocument/2006/relationships/image" Target="../media/image213.png"/><Relationship Id="rId22" Type="http://schemas.openxmlformats.org/officeDocument/2006/relationships/image" Target="../media/image221.png"/><Relationship Id="rId27" Type="http://schemas.openxmlformats.org/officeDocument/2006/relationships/image" Target="../media/image22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88ACB-326E-5BA0-8580-AA580FAF5CB2}"/>
              </a:ext>
            </a:extLst>
          </p:cNvPr>
          <p:cNvSpPr>
            <a:spLocks noGrp="1"/>
          </p:cNvSpPr>
          <p:nvPr>
            <p:ph type="body" sz="quarter" idx="19"/>
          </p:nvPr>
        </p:nvSpPr>
        <p:spPr/>
        <p:txBody>
          <a:bodyPr/>
          <a:lstStyle/>
          <a:p>
            <a:endParaRPr lang="nl-NL" dirty="0"/>
          </a:p>
        </p:txBody>
      </p:sp>
      <p:sp>
        <p:nvSpPr>
          <p:cNvPr id="3" name="Title 2">
            <a:extLst>
              <a:ext uri="{FF2B5EF4-FFF2-40B4-BE49-F238E27FC236}">
                <a16:creationId xmlns:a16="http://schemas.microsoft.com/office/drawing/2014/main" id="{A617F353-41B7-13A3-B76E-3971A05C179C}"/>
              </a:ext>
            </a:extLst>
          </p:cNvPr>
          <p:cNvSpPr>
            <a:spLocks noGrp="1"/>
          </p:cNvSpPr>
          <p:nvPr>
            <p:ph type="title"/>
          </p:nvPr>
        </p:nvSpPr>
        <p:spPr/>
        <p:txBody>
          <a:bodyPr/>
          <a:lstStyle/>
          <a:p>
            <a:endParaRPr lang="nl-NL"/>
          </a:p>
        </p:txBody>
      </p:sp>
      <p:sp>
        <p:nvSpPr>
          <p:cNvPr id="4" name="Text Placeholder 3">
            <a:extLst>
              <a:ext uri="{FF2B5EF4-FFF2-40B4-BE49-F238E27FC236}">
                <a16:creationId xmlns:a16="http://schemas.microsoft.com/office/drawing/2014/main" id="{B2D08369-6827-9F4C-127B-F5343AB451CB}"/>
              </a:ext>
            </a:extLst>
          </p:cNvPr>
          <p:cNvSpPr>
            <a:spLocks noGrp="1"/>
          </p:cNvSpPr>
          <p:nvPr>
            <p:ph type="body" sz="quarter" idx="10"/>
          </p:nvPr>
        </p:nvSpPr>
        <p:spPr/>
        <p:txBody>
          <a:bodyPr/>
          <a:lstStyle/>
          <a:p>
            <a:endParaRPr lang="nl-NL"/>
          </a:p>
        </p:txBody>
      </p:sp>
      <p:sp>
        <p:nvSpPr>
          <p:cNvPr id="5" name="Text Placeholder 4">
            <a:extLst>
              <a:ext uri="{FF2B5EF4-FFF2-40B4-BE49-F238E27FC236}">
                <a16:creationId xmlns:a16="http://schemas.microsoft.com/office/drawing/2014/main" id="{2CC4E5C6-5ED9-B469-C8CB-FA92A5572414}"/>
              </a:ext>
            </a:extLst>
          </p:cNvPr>
          <p:cNvSpPr>
            <a:spLocks noGrp="1"/>
          </p:cNvSpPr>
          <p:nvPr>
            <p:ph type="body" sz="quarter" idx="15"/>
          </p:nvPr>
        </p:nvSpPr>
        <p:spPr/>
        <p:txBody>
          <a:bodyPr/>
          <a:lstStyle/>
          <a:p>
            <a:endParaRPr lang="nl-NL"/>
          </a:p>
        </p:txBody>
      </p:sp>
      <p:sp>
        <p:nvSpPr>
          <p:cNvPr id="6" name="Text Placeholder 5">
            <a:extLst>
              <a:ext uri="{FF2B5EF4-FFF2-40B4-BE49-F238E27FC236}">
                <a16:creationId xmlns:a16="http://schemas.microsoft.com/office/drawing/2014/main" id="{6E037623-4ABC-45A5-AA50-5B8D222D1322}"/>
              </a:ext>
            </a:extLst>
          </p:cNvPr>
          <p:cNvSpPr>
            <a:spLocks noGrp="1"/>
          </p:cNvSpPr>
          <p:nvPr>
            <p:ph type="body" sz="quarter" idx="16"/>
          </p:nvPr>
        </p:nvSpPr>
        <p:spPr/>
        <p:txBody>
          <a:bodyPr/>
          <a:lstStyle/>
          <a:p>
            <a:endParaRPr lang="nl-NL"/>
          </a:p>
        </p:txBody>
      </p:sp>
      <p:sp>
        <p:nvSpPr>
          <p:cNvPr id="7" name="Text Placeholder 6">
            <a:extLst>
              <a:ext uri="{FF2B5EF4-FFF2-40B4-BE49-F238E27FC236}">
                <a16:creationId xmlns:a16="http://schemas.microsoft.com/office/drawing/2014/main" id="{1CB626FF-03DB-C0B3-6000-8FC1ECD55B56}"/>
              </a:ext>
            </a:extLst>
          </p:cNvPr>
          <p:cNvSpPr>
            <a:spLocks noGrp="1"/>
          </p:cNvSpPr>
          <p:nvPr>
            <p:ph type="body" sz="quarter" idx="17"/>
          </p:nvPr>
        </p:nvSpPr>
        <p:spPr/>
        <p:txBody>
          <a:bodyPr/>
          <a:lstStyle/>
          <a:p>
            <a:endParaRPr lang="nl-NL"/>
          </a:p>
        </p:txBody>
      </p:sp>
      <p:sp>
        <p:nvSpPr>
          <p:cNvPr id="8" name="Text Placeholder 7">
            <a:extLst>
              <a:ext uri="{FF2B5EF4-FFF2-40B4-BE49-F238E27FC236}">
                <a16:creationId xmlns:a16="http://schemas.microsoft.com/office/drawing/2014/main" id="{B2CCC13D-FE82-CCD8-5B59-DACF6ED282C8}"/>
              </a:ext>
            </a:extLst>
          </p:cNvPr>
          <p:cNvSpPr>
            <a:spLocks noGrp="1"/>
          </p:cNvSpPr>
          <p:nvPr>
            <p:ph type="body" sz="quarter" idx="18"/>
          </p:nvPr>
        </p:nvSpPr>
        <p:spPr/>
        <p:txBody>
          <a:bodyPr/>
          <a:lstStyle/>
          <a:p>
            <a:endParaRPr lang="nl-NL"/>
          </a:p>
        </p:txBody>
      </p:sp>
      <p:sp>
        <p:nvSpPr>
          <p:cNvPr id="9" name="TextBox 8">
            <a:extLst>
              <a:ext uri="{FF2B5EF4-FFF2-40B4-BE49-F238E27FC236}">
                <a16:creationId xmlns:a16="http://schemas.microsoft.com/office/drawing/2014/main" id="{05FA2C16-C8C9-4AC8-A5C9-7E1494922CB5}"/>
              </a:ext>
            </a:extLst>
          </p:cNvPr>
          <p:cNvSpPr txBox="1"/>
          <p:nvPr/>
        </p:nvSpPr>
        <p:spPr>
          <a:xfrm>
            <a:off x="1043354" y="2704806"/>
            <a:ext cx="6013938" cy="844061"/>
          </a:xfrm>
          <a:prstGeom prst="rect">
            <a:avLst/>
          </a:prstGeom>
          <a:noFill/>
        </p:spPr>
        <p:txBody>
          <a:bodyPr wrap="square" lIns="0" tIns="0" rIns="0" bIns="0" rtlCol="0">
            <a:noAutofit/>
          </a:bodyPr>
          <a:lstStyle/>
          <a:p>
            <a:pPr algn="l">
              <a:lnSpc>
                <a:spcPct val="90000"/>
              </a:lnSpc>
              <a:spcBef>
                <a:spcPts val="600"/>
              </a:spcBef>
              <a:spcAft>
                <a:spcPts val="600"/>
              </a:spcAft>
            </a:pPr>
            <a:r>
              <a:rPr lang="nl-NL" sz="4800" b="1" dirty="0" err="1">
                <a:solidFill>
                  <a:schemeClr val="bg2"/>
                </a:solidFill>
                <a:latin typeface="+mj-lt"/>
              </a:rPr>
              <a:t>Icons</a:t>
            </a:r>
            <a:r>
              <a:rPr lang="nl-NL" sz="4800" b="1" dirty="0">
                <a:solidFill>
                  <a:schemeClr val="bg2"/>
                </a:solidFill>
                <a:latin typeface="+mj-lt"/>
              </a:rPr>
              <a:t> </a:t>
            </a:r>
            <a:r>
              <a:rPr lang="nl-NL" sz="4800" b="1" dirty="0" err="1">
                <a:solidFill>
                  <a:schemeClr val="bg2"/>
                </a:solidFill>
                <a:latin typeface="+mj-lt"/>
              </a:rPr>
              <a:t>for</a:t>
            </a:r>
            <a:endParaRPr lang="nl-NL" sz="4800" b="1" dirty="0">
              <a:solidFill>
                <a:schemeClr val="bg2"/>
              </a:solidFill>
              <a:latin typeface="+mj-lt"/>
            </a:endParaRPr>
          </a:p>
        </p:txBody>
      </p:sp>
      <p:sp>
        <p:nvSpPr>
          <p:cNvPr id="10" name="TextBox 9">
            <a:extLst>
              <a:ext uri="{FF2B5EF4-FFF2-40B4-BE49-F238E27FC236}">
                <a16:creationId xmlns:a16="http://schemas.microsoft.com/office/drawing/2014/main" id="{A590ED95-1F2E-3481-F86E-170DA6C567BE}"/>
              </a:ext>
            </a:extLst>
          </p:cNvPr>
          <p:cNvSpPr txBox="1"/>
          <p:nvPr/>
        </p:nvSpPr>
        <p:spPr>
          <a:xfrm>
            <a:off x="1293249" y="6197992"/>
            <a:ext cx="9918980" cy="1143000"/>
          </a:xfrm>
          <a:prstGeom prst="rect">
            <a:avLst/>
          </a:prstGeom>
          <a:noFill/>
        </p:spPr>
        <p:txBody>
          <a:bodyPr wrap="square" lIns="0" tIns="0" rIns="0" bIns="0" rtlCol="0">
            <a:noAutofit/>
          </a:bodyPr>
          <a:lstStyle/>
          <a:p>
            <a:pPr algn="ctr">
              <a:lnSpc>
                <a:spcPct val="90000"/>
              </a:lnSpc>
              <a:spcBef>
                <a:spcPts val="600"/>
              </a:spcBef>
              <a:spcAft>
                <a:spcPts val="600"/>
              </a:spcAft>
            </a:pPr>
            <a:r>
              <a:rPr lang="nl-NL" sz="1600" b="1" dirty="0" err="1">
                <a:solidFill>
                  <a:schemeClr val="bg2"/>
                </a:solidFill>
                <a:latin typeface="+mj-lt"/>
              </a:rPr>
              <a:t>Licended</a:t>
            </a:r>
            <a:r>
              <a:rPr lang="nl-NL" sz="1600" b="1" dirty="0">
                <a:solidFill>
                  <a:schemeClr val="bg2"/>
                </a:solidFill>
                <a:latin typeface="+mj-lt"/>
              </a:rPr>
              <a:t> set. </a:t>
            </a:r>
            <a:r>
              <a:rPr lang="nl-NL" sz="1600" b="1" dirty="0" err="1">
                <a:solidFill>
                  <a:schemeClr val="bg2"/>
                </a:solidFill>
                <a:latin typeface="+mj-lt"/>
              </a:rPr>
              <a:t>Only</a:t>
            </a:r>
            <a:r>
              <a:rPr lang="nl-NL" sz="1600" b="1" dirty="0">
                <a:solidFill>
                  <a:schemeClr val="bg2"/>
                </a:solidFill>
                <a:latin typeface="+mj-lt"/>
              </a:rPr>
              <a:t> </a:t>
            </a:r>
            <a:r>
              <a:rPr lang="nl-NL" sz="1600" b="1" dirty="0" err="1">
                <a:solidFill>
                  <a:schemeClr val="bg2"/>
                </a:solidFill>
                <a:latin typeface="+mj-lt"/>
              </a:rPr>
              <a:t>to</a:t>
            </a:r>
            <a:r>
              <a:rPr lang="nl-NL" sz="1600" b="1" dirty="0">
                <a:solidFill>
                  <a:schemeClr val="bg2"/>
                </a:solidFill>
                <a:latin typeface="+mj-lt"/>
              </a:rPr>
              <a:t> </a:t>
            </a:r>
            <a:r>
              <a:rPr lang="nl-NL" sz="1600" b="1" dirty="0" err="1">
                <a:solidFill>
                  <a:schemeClr val="bg2"/>
                </a:solidFill>
                <a:latin typeface="+mj-lt"/>
              </a:rPr>
              <a:t>be</a:t>
            </a:r>
            <a:r>
              <a:rPr lang="nl-NL" sz="1600" b="1" dirty="0">
                <a:solidFill>
                  <a:schemeClr val="bg2"/>
                </a:solidFill>
                <a:latin typeface="+mj-lt"/>
              </a:rPr>
              <a:t> </a:t>
            </a:r>
            <a:r>
              <a:rPr lang="nl-NL" sz="1600" b="1" dirty="0" err="1">
                <a:solidFill>
                  <a:schemeClr val="bg2"/>
                </a:solidFill>
                <a:latin typeface="+mj-lt"/>
              </a:rPr>
              <a:t>used</a:t>
            </a:r>
            <a:r>
              <a:rPr lang="nl-NL" sz="1600" b="1" dirty="0">
                <a:solidFill>
                  <a:schemeClr val="bg2"/>
                </a:solidFill>
                <a:latin typeface="+mj-lt"/>
              </a:rPr>
              <a:t> </a:t>
            </a:r>
            <a:r>
              <a:rPr lang="nl-NL" sz="1600" b="1" dirty="0" err="1">
                <a:solidFill>
                  <a:schemeClr val="bg2"/>
                </a:solidFill>
                <a:latin typeface="+mj-lt"/>
              </a:rPr>
              <a:t>for</a:t>
            </a:r>
            <a:r>
              <a:rPr lang="nl-NL" sz="1600" b="1" dirty="0">
                <a:solidFill>
                  <a:schemeClr val="bg2"/>
                </a:solidFill>
                <a:latin typeface="+mj-lt"/>
              </a:rPr>
              <a:t> SURF </a:t>
            </a:r>
            <a:r>
              <a:rPr lang="nl-NL" sz="1600" b="1" dirty="0" err="1">
                <a:solidFill>
                  <a:schemeClr val="bg2"/>
                </a:solidFill>
                <a:latin typeface="+mj-lt"/>
              </a:rPr>
              <a:t>communication</a:t>
            </a:r>
            <a:r>
              <a:rPr lang="nl-NL" sz="1600" b="1" dirty="0">
                <a:solidFill>
                  <a:schemeClr val="bg2"/>
                </a:solidFill>
                <a:latin typeface="+mj-lt"/>
              </a:rPr>
              <a:t>. It’s </a:t>
            </a:r>
            <a:r>
              <a:rPr lang="nl-NL" sz="1600" b="1" dirty="0" err="1">
                <a:solidFill>
                  <a:schemeClr val="bg2"/>
                </a:solidFill>
                <a:latin typeface="+mj-lt"/>
              </a:rPr>
              <a:t>prohibbited</a:t>
            </a:r>
            <a:r>
              <a:rPr lang="nl-NL" sz="1600" b="1" dirty="0">
                <a:solidFill>
                  <a:schemeClr val="bg2"/>
                </a:solidFill>
                <a:latin typeface="+mj-lt"/>
              </a:rPr>
              <a:t> </a:t>
            </a:r>
            <a:r>
              <a:rPr lang="nl-NL" sz="1600" b="1" dirty="0" err="1">
                <a:solidFill>
                  <a:schemeClr val="bg2"/>
                </a:solidFill>
                <a:latin typeface="+mj-lt"/>
              </a:rPr>
              <a:t>to</a:t>
            </a:r>
            <a:r>
              <a:rPr lang="nl-NL" sz="1600" b="1" dirty="0">
                <a:solidFill>
                  <a:schemeClr val="bg2"/>
                </a:solidFill>
                <a:latin typeface="+mj-lt"/>
              </a:rPr>
              <a:t> </a:t>
            </a:r>
            <a:r>
              <a:rPr lang="nl-NL" sz="1600" b="1" dirty="0" err="1">
                <a:solidFill>
                  <a:schemeClr val="bg2"/>
                </a:solidFill>
                <a:latin typeface="+mj-lt"/>
              </a:rPr>
              <a:t>use</a:t>
            </a:r>
            <a:r>
              <a:rPr lang="nl-NL" sz="1600" b="1" dirty="0">
                <a:solidFill>
                  <a:schemeClr val="bg2"/>
                </a:solidFill>
                <a:latin typeface="+mj-lt"/>
              </a:rPr>
              <a:t> these </a:t>
            </a:r>
            <a:r>
              <a:rPr lang="nl-NL" sz="1600" b="1" dirty="0" err="1">
                <a:solidFill>
                  <a:schemeClr val="bg2"/>
                </a:solidFill>
                <a:latin typeface="+mj-lt"/>
              </a:rPr>
              <a:t>icons</a:t>
            </a:r>
            <a:r>
              <a:rPr lang="nl-NL" sz="1600" b="1" dirty="0">
                <a:solidFill>
                  <a:schemeClr val="bg2"/>
                </a:solidFill>
                <a:latin typeface="+mj-lt"/>
              </a:rPr>
              <a:t> in </a:t>
            </a:r>
            <a:r>
              <a:rPr lang="nl-NL" sz="1600" b="1" dirty="0" err="1">
                <a:solidFill>
                  <a:schemeClr val="bg2"/>
                </a:solidFill>
                <a:latin typeface="+mj-lt"/>
              </a:rPr>
              <a:t>any</a:t>
            </a:r>
            <a:r>
              <a:rPr lang="nl-NL" sz="1600" b="1" dirty="0">
                <a:solidFill>
                  <a:schemeClr val="bg2"/>
                </a:solidFill>
                <a:latin typeface="+mj-lt"/>
              </a:rPr>
              <a:t> </a:t>
            </a:r>
            <a:r>
              <a:rPr lang="nl-NL" sz="1600" b="1" dirty="0" err="1">
                <a:solidFill>
                  <a:schemeClr val="bg2"/>
                </a:solidFill>
                <a:latin typeface="+mj-lt"/>
              </a:rPr>
              <a:t>other</a:t>
            </a:r>
            <a:r>
              <a:rPr lang="nl-NL" sz="1600" b="1" dirty="0">
                <a:solidFill>
                  <a:schemeClr val="bg2"/>
                </a:solidFill>
                <a:latin typeface="+mj-lt"/>
              </a:rPr>
              <a:t> form of </a:t>
            </a:r>
            <a:r>
              <a:rPr lang="nl-NL" sz="1600" b="1" dirty="0" err="1">
                <a:solidFill>
                  <a:schemeClr val="bg2"/>
                </a:solidFill>
                <a:latin typeface="+mj-lt"/>
              </a:rPr>
              <a:t>communication</a:t>
            </a:r>
            <a:r>
              <a:rPr lang="nl-NL" sz="1600" b="1" dirty="0">
                <a:solidFill>
                  <a:schemeClr val="bg2"/>
                </a:solidFill>
                <a:latin typeface="+mj-lt"/>
              </a:rPr>
              <a:t> </a:t>
            </a:r>
            <a:r>
              <a:rPr lang="nl-NL" sz="1600" b="1" dirty="0" err="1">
                <a:solidFill>
                  <a:schemeClr val="bg2"/>
                </a:solidFill>
                <a:latin typeface="+mj-lt"/>
              </a:rPr>
              <a:t>with</a:t>
            </a:r>
            <a:r>
              <a:rPr lang="nl-NL" sz="1600" b="1" dirty="0">
                <a:solidFill>
                  <a:schemeClr val="bg2"/>
                </a:solidFill>
                <a:latin typeface="+mj-lt"/>
              </a:rPr>
              <a:t> a different </a:t>
            </a:r>
            <a:r>
              <a:rPr lang="nl-NL" sz="1600" b="1" dirty="0" err="1">
                <a:solidFill>
                  <a:schemeClr val="bg2"/>
                </a:solidFill>
                <a:latin typeface="+mj-lt"/>
              </a:rPr>
              <a:t>sender</a:t>
            </a:r>
            <a:r>
              <a:rPr lang="nl-NL" sz="1600" b="1" dirty="0">
                <a:solidFill>
                  <a:schemeClr val="bg2"/>
                </a:solidFill>
                <a:latin typeface="+mj-lt"/>
              </a:rPr>
              <a:t> </a:t>
            </a:r>
            <a:r>
              <a:rPr lang="nl-NL" sz="1600" b="1" dirty="0" err="1">
                <a:solidFill>
                  <a:schemeClr val="bg2"/>
                </a:solidFill>
                <a:latin typeface="+mj-lt"/>
              </a:rPr>
              <a:t>than</a:t>
            </a:r>
            <a:r>
              <a:rPr lang="nl-NL" sz="1600" b="1" dirty="0">
                <a:solidFill>
                  <a:schemeClr val="bg2"/>
                </a:solidFill>
                <a:latin typeface="+mj-lt"/>
              </a:rPr>
              <a:t> SURF. </a:t>
            </a:r>
          </a:p>
        </p:txBody>
      </p:sp>
    </p:spTree>
    <p:extLst>
      <p:ext uri="{BB962C8B-B14F-4D97-AF65-F5344CB8AC3E}">
        <p14:creationId xmlns:p14="http://schemas.microsoft.com/office/powerpoint/2010/main" val="1753630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0063DE-F028-5DC7-2877-8E61BDABBB1F}"/>
              </a:ext>
            </a:extLst>
          </p:cNvPr>
          <p:cNvSpPr>
            <a:spLocks noGrp="1"/>
          </p:cNvSpPr>
          <p:nvPr>
            <p:ph type="body" sz="quarter" idx="13"/>
          </p:nvPr>
        </p:nvSpPr>
        <p:spPr/>
        <p:txBody>
          <a:bodyPr/>
          <a:lstStyle/>
          <a:p>
            <a:endParaRPr lang="nl-NL"/>
          </a:p>
        </p:txBody>
      </p:sp>
      <p:sp>
        <p:nvSpPr>
          <p:cNvPr id="3" name="Title 2">
            <a:extLst>
              <a:ext uri="{FF2B5EF4-FFF2-40B4-BE49-F238E27FC236}">
                <a16:creationId xmlns:a16="http://schemas.microsoft.com/office/drawing/2014/main" id="{2A4012F0-2AB6-B592-38FA-DAF8594E7BC5}"/>
              </a:ext>
            </a:extLst>
          </p:cNvPr>
          <p:cNvSpPr>
            <a:spLocks noGrp="1"/>
          </p:cNvSpPr>
          <p:nvPr>
            <p:ph type="title"/>
          </p:nvPr>
        </p:nvSpPr>
        <p:spPr/>
        <p:txBody>
          <a:bodyPr/>
          <a:lstStyle/>
          <a:p>
            <a:r>
              <a:rPr lang="nl-NL" dirty="0" err="1"/>
              <a:t>Organisation</a:t>
            </a:r>
            <a:r>
              <a:rPr lang="nl-NL" dirty="0"/>
              <a:t>/</a:t>
            </a:r>
            <a:r>
              <a:rPr lang="nl-NL" dirty="0" err="1"/>
              <a:t>legal</a:t>
            </a:r>
            <a:r>
              <a:rPr lang="nl-NL" dirty="0"/>
              <a:t>/events</a:t>
            </a:r>
          </a:p>
        </p:txBody>
      </p:sp>
      <p:pic>
        <p:nvPicPr>
          <p:cNvPr id="5" name="Graphic 4">
            <a:extLst>
              <a:ext uri="{FF2B5EF4-FFF2-40B4-BE49-F238E27FC236}">
                <a16:creationId xmlns:a16="http://schemas.microsoft.com/office/drawing/2014/main" id="{26F1AEBB-38DF-47C8-0FF8-080425945A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68374" y="2428897"/>
            <a:ext cx="347181" cy="347181"/>
          </a:xfrm>
          <a:prstGeom prst="rect">
            <a:avLst/>
          </a:prstGeom>
        </p:spPr>
      </p:pic>
      <p:sp>
        <p:nvSpPr>
          <p:cNvPr id="10" name="TextBox 9">
            <a:extLst>
              <a:ext uri="{FF2B5EF4-FFF2-40B4-BE49-F238E27FC236}">
                <a16:creationId xmlns:a16="http://schemas.microsoft.com/office/drawing/2014/main" id="{797B0B98-354B-A719-D544-5150C5DACA54}"/>
              </a:ext>
            </a:extLst>
          </p:cNvPr>
          <p:cNvSpPr txBox="1"/>
          <p:nvPr/>
        </p:nvSpPr>
        <p:spPr>
          <a:xfrm>
            <a:off x="6009888" y="4909938"/>
            <a:ext cx="0" cy="0"/>
          </a:xfrm>
          <a:prstGeom prst="rect">
            <a:avLst/>
          </a:prstGeom>
          <a:noFill/>
        </p:spPr>
        <p:txBody>
          <a:bodyPr wrap="none" lIns="0" tIns="0" rIns="0" bIns="0" rtlCol="0">
            <a:noAutofit/>
          </a:bodyPr>
          <a:lstStyle/>
          <a:p>
            <a:pPr algn="l">
              <a:lnSpc>
                <a:spcPct val="90000"/>
              </a:lnSpc>
              <a:spcBef>
                <a:spcPts val="600"/>
              </a:spcBef>
              <a:spcAft>
                <a:spcPts val="600"/>
              </a:spcAft>
            </a:pPr>
            <a:endParaRPr lang="nl-NL" sz="1600" dirty="0" err="1"/>
          </a:p>
        </p:txBody>
      </p:sp>
      <p:pic>
        <p:nvPicPr>
          <p:cNvPr id="14" name="Graphic 13">
            <a:extLst>
              <a:ext uri="{FF2B5EF4-FFF2-40B4-BE49-F238E27FC236}">
                <a16:creationId xmlns:a16="http://schemas.microsoft.com/office/drawing/2014/main" id="{F2934B3A-C73A-7723-772A-CBBFC200E79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39897" y="4940851"/>
            <a:ext cx="342210" cy="342210"/>
          </a:xfrm>
          <a:prstGeom prst="rect">
            <a:avLst/>
          </a:prstGeom>
        </p:spPr>
      </p:pic>
      <p:pic>
        <p:nvPicPr>
          <p:cNvPr id="18" name="Graphic 17">
            <a:extLst>
              <a:ext uri="{FF2B5EF4-FFF2-40B4-BE49-F238E27FC236}">
                <a16:creationId xmlns:a16="http://schemas.microsoft.com/office/drawing/2014/main" id="{DF756705-9FA2-732F-52FC-A8E4EEC7941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31229" y="2428897"/>
            <a:ext cx="342210" cy="342210"/>
          </a:xfrm>
          <a:prstGeom prst="rect">
            <a:avLst/>
          </a:prstGeom>
        </p:spPr>
      </p:pic>
      <p:pic>
        <p:nvPicPr>
          <p:cNvPr id="24" name="Graphic 23">
            <a:extLst>
              <a:ext uri="{FF2B5EF4-FFF2-40B4-BE49-F238E27FC236}">
                <a16:creationId xmlns:a16="http://schemas.microsoft.com/office/drawing/2014/main" id="{E788D2EC-5CED-25B0-28DD-B7105BC4F73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396456" y="2437713"/>
            <a:ext cx="378003" cy="378003"/>
          </a:xfrm>
          <a:prstGeom prst="rect">
            <a:avLst/>
          </a:prstGeom>
        </p:spPr>
      </p:pic>
      <p:pic>
        <p:nvPicPr>
          <p:cNvPr id="26" name="Graphic 25">
            <a:extLst>
              <a:ext uri="{FF2B5EF4-FFF2-40B4-BE49-F238E27FC236}">
                <a16:creationId xmlns:a16="http://schemas.microsoft.com/office/drawing/2014/main" id="{146E309F-B979-A9F1-9EB3-CACB5E666B1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135704" y="4968603"/>
            <a:ext cx="343756" cy="343756"/>
          </a:xfrm>
          <a:prstGeom prst="rect">
            <a:avLst/>
          </a:prstGeom>
        </p:spPr>
      </p:pic>
      <p:sp>
        <p:nvSpPr>
          <p:cNvPr id="33" name="TextBox 32">
            <a:extLst>
              <a:ext uri="{FF2B5EF4-FFF2-40B4-BE49-F238E27FC236}">
                <a16:creationId xmlns:a16="http://schemas.microsoft.com/office/drawing/2014/main" id="{50E6DD61-3FE3-40CF-75A4-BB1E2F8D8E13}"/>
              </a:ext>
            </a:extLst>
          </p:cNvPr>
          <p:cNvSpPr txBox="1"/>
          <p:nvPr/>
        </p:nvSpPr>
        <p:spPr>
          <a:xfrm>
            <a:off x="380144" y="4941870"/>
            <a:ext cx="0" cy="0"/>
          </a:xfrm>
          <a:prstGeom prst="rect">
            <a:avLst/>
          </a:prstGeom>
          <a:noFill/>
        </p:spPr>
        <p:txBody>
          <a:bodyPr wrap="none" lIns="0" tIns="0" rIns="0" bIns="0" rtlCol="0">
            <a:noAutofit/>
          </a:bodyPr>
          <a:lstStyle/>
          <a:p>
            <a:pPr algn="l">
              <a:lnSpc>
                <a:spcPct val="90000"/>
              </a:lnSpc>
              <a:spcBef>
                <a:spcPts val="600"/>
              </a:spcBef>
              <a:spcAft>
                <a:spcPts val="600"/>
              </a:spcAft>
            </a:pPr>
            <a:endParaRPr lang="nl-NL" sz="1600" dirty="0" err="1"/>
          </a:p>
        </p:txBody>
      </p:sp>
      <p:sp>
        <p:nvSpPr>
          <p:cNvPr id="38" name="TextBox 37">
            <a:extLst>
              <a:ext uri="{FF2B5EF4-FFF2-40B4-BE49-F238E27FC236}">
                <a16:creationId xmlns:a16="http://schemas.microsoft.com/office/drawing/2014/main" id="{34407A54-3D48-EA50-AE66-BF64D9971733}"/>
              </a:ext>
            </a:extLst>
          </p:cNvPr>
          <p:cNvSpPr txBox="1"/>
          <p:nvPr/>
        </p:nvSpPr>
        <p:spPr>
          <a:xfrm>
            <a:off x="534256" y="5301465"/>
            <a:ext cx="0" cy="0"/>
          </a:xfrm>
          <a:prstGeom prst="rect">
            <a:avLst/>
          </a:prstGeom>
          <a:noFill/>
        </p:spPr>
        <p:txBody>
          <a:bodyPr wrap="none" lIns="0" tIns="0" rIns="0" bIns="0" rtlCol="0">
            <a:noAutofit/>
          </a:bodyPr>
          <a:lstStyle/>
          <a:p>
            <a:pPr algn="l">
              <a:lnSpc>
                <a:spcPct val="90000"/>
              </a:lnSpc>
              <a:spcBef>
                <a:spcPts val="600"/>
              </a:spcBef>
              <a:spcAft>
                <a:spcPts val="600"/>
              </a:spcAft>
            </a:pPr>
            <a:endParaRPr lang="nl-NL" sz="1600" dirty="0" err="1"/>
          </a:p>
        </p:txBody>
      </p:sp>
      <p:pic>
        <p:nvPicPr>
          <p:cNvPr id="40" name="Graphic 39">
            <a:extLst>
              <a:ext uri="{FF2B5EF4-FFF2-40B4-BE49-F238E27FC236}">
                <a16:creationId xmlns:a16="http://schemas.microsoft.com/office/drawing/2014/main" id="{9ABAD336-66F5-E4FE-B23D-86E4E11C081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205390" y="4881991"/>
            <a:ext cx="422525" cy="422525"/>
          </a:xfrm>
          <a:prstGeom prst="rect">
            <a:avLst/>
          </a:prstGeom>
        </p:spPr>
      </p:pic>
      <p:pic>
        <p:nvPicPr>
          <p:cNvPr id="50" name="Graphic 49">
            <a:extLst>
              <a:ext uri="{FF2B5EF4-FFF2-40B4-BE49-F238E27FC236}">
                <a16:creationId xmlns:a16="http://schemas.microsoft.com/office/drawing/2014/main" id="{2AF192C7-88D8-14FB-9B4E-A07B82DF966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218836" y="2380442"/>
            <a:ext cx="395636" cy="395636"/>
          </a:xfrm>
          <a:prstGeom prst="rect">
            <a:avLst/>
          </a:prstGeom>
        </p:spPr>
      </p:pic>
      <p:pic>
        <p:nvPicPr>
          <p:cNvPr id="52" name="Graphic 51">
            <a:extLst>
              <a:ext uri="{FF2B5EF4-FFF2-40B4-BE49-F238E27FC236}">
                <a16:creationId xmlns:a16="http://schemas.microsoft.com/office/drawing/2014/main" id="{AEE95DE7-1B1A-F8A5-8E93-483D127FAD1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928719" y="2428897"/>
            <a:ext cx="395636" cy="395636"/>
          </a:xfrm>
          <a:prstGeom prst="rect">
            <a:avLst/>
          </a:prstGeom>
        </p:spPr>
      </p:pic>
      <p:pic>
        <p:nvPicPr>
          <p:cNvPr id="53" name="Graphic 52">
            <a:extLst>
              <a:ext uri="{FF2B5EF4-FFF2-40B4-BE49-F238E27FC236}">
                <a16:creationId xmlns:a16="http://schemas.microsoft.com/office/drawing/2014/main" id="{385E5ED0-1C1C-0DE9-EA25-EDA3812A4E6C}"/>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558290" y="2368921"/>
            <a:ext cx="395637" cy="395637"/>
          </a:xfrm>
          <a:prstGeom prst="rect">
            <a:avLst/>
          </a:prstGeom>
        </p:spPr>
      </p:pic>
      <p:sp>
        <p:nvSpPr>
          <p:cNvPr id="58" name="TextBox 57">
            <a:extLst>
              <a:ext uri="{FF2B5EF4-FFF2-40B4-BE49-F238E27FC236}">
                <a16:creationId xmlns:a16="http://schemas.microsoft.com/office/drawing/2014/main" id="{7574E495-436F-56B4-0D26-9BC6A04CE016}"/>
              </a:ext>
            </a:extLst>
          </p:cNvPr>
          <p:cNvSpPr txBox="1"/>
          <p:nvPr/>
        </p:nvSpPr>
        <p:spPr>
          <a:xfrm>
            <a:off x="-105508" y="3622431"/>
            <a:ext cx="0" cy="0"/>
          </a:xfrm>
          <a:prstGeom prst="rect">
            <a:avLst/>
          </a:prstGeom>
          <a:noFill/>
        </p:spPr>
        <p:txBody>
          <a:bodyPr wrap="none" lIns="0" tIns="0" rIns="0" bIns="0" rtlCol="0">
            <a:noAutofit/>
          </a:bodyPr>
          <a:lstStyle/>
          <a:p>
            <a:pPr algn="l">
              <a:lnSpc>
                <a:spcPct val="90000"/>
              </a:lnSpc>
              <a:spcBef>
                <a:spcPts val="600"/>
              </a:spcBef>
              <a:spcAft>
                <a:spcPts val="600"/>
              </a:spcAft>
            </a:pPr>
            <a:endParaRPr lang="nl-NL" sz="1600" dirty="0" err="1"/>
          </a:p>
        </p:txBody>
      </p:sp>
      <p:pic>
        <p:nvPicPr>
          <p:cNvPr id="69" name="Graphic 68">
            <a:extLst>
              <a:ext uri="{FF2B5EF4-FFF2-40B4-BE49-F238E27FC236}">
                <a16:creationId xmlns:a16="http://schemas.microsoft.com/office/drawing/2014/main" id="{CEFD6474-C0A1-CAD9-2894-8D1226213B93}"/>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249598" y="3666942"/>
            <a:ext cx="395636" cy="395636"/>
          </a:xfrm>
          <a:prstGeom prst="rect">
            <a:avLst/>
          </a:prstGeom>
        </p:spPr>
      </p:pic>
      <p:pic>
        <p:nvPicPr>
          <p:cNvPr id="71" name="Graphic 70">
            <a:extLst>
              <a:ext uri="{FF2B5EF4-FFF2-40B4-BE49-F238E27FC236}">
                <a16:creationId xmlns:a16="http://schemas.microsoft.com/office/drawing/2014/main" id="{34034825-A4DA-4223-522D-02EF1E51A7B3}"/>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2558290" y="3665648"/>
            <a:ext cx="395636" cy="395636"/>
          </a:xfrm>
          <a:prstGeom prst="rect">
            <a:avLst/>
          </a:prstGeom>
        </p:spPr>
      </p:pic>
      <p:pic>
        <p:nvPicPr>
          <p:cNvPr id="73" name="Graphic 72">
            <a:extLst>
              <a:ext uri="{FF2B5EF4-FFF2-40B4-BE49-F238E27FC236}">
                <a16:creationId xmlns:a16="http://schemas.microsoft.com/office/drawing/2014/main" id="{88513C84-3FC3-F18E-8A37-732F213343D3}"/>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043000" y="3658149"/>
            <a:ext cx="395636" cy="395636"/>
          </a:xfrm>
          <a:prstGeom prst="rect">
            <a:avLst/>
          </a:prstGeom>
        </p:spPr>
      </p:pic>
      <p:pic>
        <p:nvPicPr>
          <p:cNvPr id="75" name="Graphic 74">
            <a:extLst>
              <a:ext uri="{FF2B5EF4-FFF2-40B4-BE49-F238E27FC236}">
                <a16:creationId xmlns:a16="http://schemas.microsoft.com/office/drawing/2014/main" id="{E0CF408E-78DE-7ABC-5118-987B03FBECEC}"/>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5309598" y="3605162"/>
            <a:ext cx="395636" cy="395636"/>
          </a:xfrm>
          <a:prstGeom prst="rect">
            <a:avLst/>
          </a:prstGeom>
        </p:spPr>
      </p:pic>
      <p:pic>
        <p:nvPicPr>
          <p:cNvPr id="77" name="Graphic 76">
            <a:extLst>
              <a:ext uri="{FF2B5EF4-FFF2-40B4-BE49-F238E27FC236}">
                <a16:creationId xmlns:a16="http://schemas.microsoft.com/office/drawing/2014/main" id="{627BAAC5-CD05-2193-577C-EB758F290168}"/>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6698705" y="3605162"/>
            <a:ext cx="395636" cy="395636"/>
          </a:xfrm>
          <a:prstGeom prst="rect">
            <a:avLst/>
          </a:prstGeom>
        </p:spPr>
      </p:pic>
      <p:pic>
        <p:nvPicPr>
          <p:cNvPr id="79" name="Graphic 78">
            <a:extLst>
              <a:ext uri="{FF2B5EF4-FFF2-40B4-BE49-F238E27FC236}">
                <a16:creationId xmlns:a16="http://schemas.microsoft.com/office/drawing/2014/main" id="{6A3A81C5-2493-C6CE-494E-86B7517D0642}"/>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8113661" y="3657385"/>
            <a:ext cx="395636" cy="395636"/>
          </a:xfrm>
          <a:prstGeom prst="rect">
            <a:avLst/>
          </a:prstGeom>
        </p:spPr>
      </p:pic>
      <p:pic>
        <p:nvPicPr>
          <p:cNvPr id="81" name="Graphic 80">
            <a:extLst>
              <a:ext uri="{FF2B5EF4-FFF2-40B4-BE49-F238E27FC236}">
                <a16:creationId xmlns:a16="http://schemas.microsoft.com/office/drawing/2014/main" id="{4D722F74-745C-51AE-195B-6C029C237019}"/>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10836892" y="3625706"/>
            <a:ext cx="395636" cy="395636"/>
          </a:xfrm>
          <a:prstGeom prst="rect">
            <a:avLst/>
          </a:prstGeom>
        </p:spPr>
      </p:pic>
      <p:pic>
        <p:nvPicPr>
          <p:cNvPr id="83" name="Graphic 82">
            <a:extLst>
              <a:ext uri="{FF2B5EF4-FFF2-40B4-BE49-F238E27FC236}">
                <a16:creationId xmlns:a16="http://schemas.microsoft.com/office/drawing/2014/main" id="{D7F6291F-213E-EC2B-8414-2DCF201B603D}"/>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9369598" y="3657385"/>
            <a:ext cx="395636" cy="395636"/>
          </a:xfrm>
          <a:prstGeom prst="rect">
            <a:avLst/>
          </a:prstGeom>
        </p:spPr>
      </p:pic>
      <p:pic>
        <p:nvPicPr>
          <p:cNvPr id="85" name="Graphic 84">
            <a:extLst>
              <a:ext uri="{FF2B5EF4-FFF2-40B4-BE49-F238E27FC236}">
                <a16:creationId xmlns:a16="http://schemas.microsoft.com/office/drawing/2014/main" id="{96FBB9DD-F366-B8EA-9ABC-3C6C31337FB6}"/>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5242272" y="4977414"/>
            <a:ext cx="395636" cy="395636"/>
          </a:xfrm>
          <a:prstGeom prst="rect">
            <a:avLst/>
          </a:prstGeom>
        </p:spPr>
      </p:pic>
      <p:pic>
        <p:nvPicPr>
          <p:cNvPr id="87" name="Graphic 86">
            <a:extLst>
              <a:ext uri="{FF2B5EF4-FFF2-40B4-BE49-F238E27FC236}">
                <a16:creationId xmlns:a16="http://schemas.microsoft.com/office/drawing/2014/main" id="{87B35679-1E53-150F-4649-B4A5EAF726EB}"/>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6676350" y="4907077"/>
            <a:ext cx="395636" cy="395636"/>
          </a:xfrm>
          <a:prstGeom prst="rect">
            <a:avLst/>
          </a:prstGeom>
        </p:spPr>
      </p:pic>
      <p:pic>
        <p:nvPicPr>
          <p:cNvPr id="89" name="Graphic 88">
            <a:extLst>
              <a:ext uri="{FF2B5EF4-FFF2-40B4-BE49-F238E27FC236}">
                <a16:creationId xmlns:a16="http://schemas.microsoft.com/office/drawing/2014/main" id="{28E65CB7-9631-AA0D-2F6E-FE35FA6CED09}"/>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3922838" y="4911900"/>
            <a:ext cx="395636" cy="395636"/>
          </a:xfrm>
          <a:prstGeom prst="rect">
            <a:avLst/>
          </a:prstGeom>
        </p:spPr>
      </p:pic>
      <p:pic>
        <p:nvPicPr>
          <p:cNvPr id="91" name="Graphic 90">
            <a:extLst>
              <a:ext uri="{FF2B5EF4-FFF2-40B4-BE49-F238E27FC236}">
                <a16:creationId xmlns:a16="http://schemas.microsoft.com/office/drawing/2014/main" id="{CC72CA71-A3B8-008A-16CC-D9CC9752DC99}"/>
              </a:ext>
            </a:extLst>
          </p:cNvPr>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9343701" y="4871907"/>
            <a:ext cx="395636" cy="395636"/>
          </a:xfrm>
          <a:prstGeom prst="rect">
            <a:avLst/>
          </a:prstGeom>
        </p:spPr>
      </p:pic>
      <p:pic>
        <p:nvPicPr>
          <p:cNvPr id="93" name="Graphic 92">
            <a:extLst>
              <a:ext uri="{FF2B5EF4-FFF2-40B4-BE49-F238E27FC236}">
                <a16:creationId xmlns:a16="http://schemas.microsoft.com/office/drawing/2014/main" id="{18A0F76E-88E9-DF43-E87F-40FBF4342D34}"/>
              </a:ext>
            </a:extLst>
          </p:cNvPr>
          <p:cNvPicPr>
            <a:picLocks noChangeAspect="1"/>
          </p:cNvPicPr>
          <p:nvPr/>
        </p:nvPicPr>
        <p:blipFill>
          <a:blip r:embed="rId44">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a:xfrm>
            <a:off x="10836892" y="4919841"/>
            <a:ext cx="395636" cy="395636"/>
          </a:xfrm>
          <a:prstGeom prst="rect">
            <a:avLst/>
          </a:prstGeom>
        </p:spPr>
      </p:pic>
      <p:pic>
        <p:nvPicPr>
          <p:cNvPr id="95" name="Graphic 94">
            <a:extLst>
              <a:ext uri="{FF2B5EF4-FFF2-40B4-BE49-F238E27FC236}">
                <a16:creationId xmlns:a16="http://schemas.microsoft.com/office/drawing/2014/main" id="{CD93B605-75B5-C1EF-6B38-5DE1E8E475A3}"/>
              </a:ext>
            </a:extLst>
          </p:cNvPr>
          <p:cNvPicPr>
            <a:picLocks noChangeAspect="1"/>
          </p:cNvPicPr>
          <p:nvPr/>
        </p:nvPicPr>
        <p:blipFill>
          <a:blip r:embed="rId46">
            <a:extLst>
              <a:ext uri="{28A0092B-C50C-407E-A947-70E740481C1C}">
                <a14:useLocalDpi xmlns:a14="http://schemas.microsoft.com/office/drawing/2010/main" val="0"/>
              </a:ext>
              <a:ext uri="{96DAC541-7B7A-43D3-8B79-37D633B846F1}">
                <asvg:svgBlip xmlns:asvg="http://schemas.microsoft.com/office/drawing/2016/SVG/main" r:embed="rId47"/>
              </a:ext>
            </a:extLst>
          </a:blip>
          <a:stretch>
            <a:fillRect/>
          </a:stretch>
        </p:blipFill>
        <p:spPr>
          <a:xfrm>
            <a:off x="5278895" y="2356002"/>
            <a:ext cx="395636" cy="395636"/>
          </a:xfrm>
          <a:prstGeom prst="rect">
            <a:avLst/>
          </a:prstGeom>
        </p:spPr>
      </p:pic>
      <p:pic>
        <p:nvPicPr>
          <p:cNvPr id="97" name="Graphic 96">
            <a:extLst>
              <a:ext uri="{FF2B5EF4-FFF2-40B4-BE49-F238E27FC236}">
                <a16:creationId xmlns:a16="http://schemas.microsoft.com/office/drawing/2014/main" id="{749CA326-D6F5-024A-0939-75EAFE543E62}"/>
              </a:ext>
            </a:extLst>
          </p:cNvPr>
          <p:cNvPicPr>
            <a:picLocks noChangeAspect="1"/>
          </p:cNvPicPr>
          <p:nvPr/>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49"/>
              </a:ext>
            </a:extLst>
          </a:blip>
          <a:stretch>
            <a:fillRect/>
          </a:stretch>
        </p:blipFill>
        <p:spPr>
          <a:xfrm>
            <a:off x="10744721" y="2398133"/>
            <a:ext cx="395636" cy="395636"/>
          </a:xfrm>
          <a:prstGeom prst="rect">
            <a:avLst/>
          </a:prstGeom>
        </p:spPr>
      </p:pic>
    </p:spTree>
    <p:extLst>
      <p:ext uri="{BB962C8B-B14F-4D97-AF65-F5344CB8AC3E}">
        <p14:creationId xmlns:p14="http://schemas.microsoft.com/office/powerpoint/2010/main" val="85841620"/>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B9709D-33CD-D0CD-4FE9-9487C4BF7403}"/>
              </a:ext>
            </a:extLst>
          </p:cNvPr>
          <p:cNvSpPr>
            <a:spLocks noGrp="1"/>
          </p:cNvSpPr>
          <p:nvPr>
            <p:ph type="body" sz="quarter" idx="13"/>
          </p:nvPr>
        </p:nvSpPr>
        <p:spPr/>
        <p:txBody>
          <a:bodyPr/>
          <a:lstStyle/>
          <a:p>
            <a:endParaRPr lang="nl-NL"/>
          </a:p>
        </p:txBody>
      </p:sp>
      <p:sp>
        <p:nvSpPr>
          <p:cNvPr id="3" name="Title 2">
            <a:extLst>
              <a:ext uri="{FF2B5EF4-FFF2-40B4-BE49-F238E27FC236}">
                <a16:creationId xmlns:a16="http://schemas.microsoft.com/office/drawing/2014/main" id="{2B6743B5-ECFC-15B4-A586-703602691E5D}"/>
              </a:ext>
            </a:extLst>
          </p:cNvPr>
          <p:cNvSpPr>
            <a:spLocks noGrp="1"/>
          </p:cNvSpPr>
          <p:nvPr>
            <p:ph type="title"/>
          </p:nvPr>
        </p:nvSpPr>
        <p:spPr/>
        <p:txBody>
          <a:bodyPr/>
          <a:lstStyle/>
          <a:p>
            <a:r>
              <a:rPr lang="nl-NL" dirty="0"/>
              <a:t>Media/</a:t>
            </a:r>
            <a:r>
              <a:rPr lang="nl-NL" dirty="0" err="1"/>
              <a:t>rewards</a:t>
            </a:r>
            <a:endParaRPr lang="nl-NL" dirty="0"/>
          </a:p>
        </p:txBody>
      </p:sp>
      <p:pic>
        <p:nvPicPr>
          <p:cNvPr id="5" name="Graphic 4">
            <a:extLst>
              <a:ext uri="{FF2B5EF4-FFF2-40B4-BE49-F238E27FC236}">
                <a16:creationId xmlns:a16="http://schemas.microsoft.com/office/drawing/2014/main" id="{2830DA92-C9DE-C1F6-3E70-8D2C170F24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2939" y="2307534"/>
            <a:ext cx="472109" cy="472109"/>
          </a:xfrm>
          <a:prstGeom prst="rect">
            <a:avLst/>
          </a:prstGeom>
        </p:spPr>
      </p:pic>
      <p:pic>
        <p:nvPicPr>
          <p:cNvPr id="7" name="Graphic 6">
            <a:extLst>
              <a:ext uri="{FF2B5EF4-FFF2-40B4-BE49-F238E27FC236}">
                <a16:creationId xmlns:a16="http://schemas.microsoft.com/office/drawing/2014/main" id="{A05ED4F7-2C3E-F3D9-00AB-ACBA76DBB0D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91409" y="2360542"/>
            <a:ext cx="366091" cy="366091"/>
          </a:xfrm>
          <a:prstGeom prst="rect">
            <a:avLst/>
          </a:prstGeom>
        </p:spPr>
      </p:pic>
      <p:pic>
        <p:nvPicPr>
          <p:cNvPr id="9" name="Graphic 8">
            <a:extLst>
              <a:ext uri="{FF2B5EF4-FFF2-40B4-BE49-F238E27FC236}">
                <a16:creationId xmlns:a16="http://schemas.microsoft.com/office/drawing/2014/main" id="{5823264A-BC7C-6B1F-B00E-25104ADFD11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87857" y="2304220"/>
            <a:ext cx="419100" cy="419100"/>
          </a:xfrm>
          <a:prstGeom prst="rect">
            <a:avLst/>
          </a:prstGeom>
        </p:spPr>
      </p:pic>
      <p:pic>
        <p:nvPicPr>
          <p:cNvPr id="11" name="Graphic 10">
            <a:extLst>
              <a:ext uri="{FF2B5EF4-FFF2-40B4-BE49-F238E27FC236}">
                <a16:creationId xmlns:a16="http://schemas.microsoft.com/office/drawing/2014/main" id="{016D0915-98A5-EC10-1979-41F4436A4F2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37314" y="2360542"/>
            <a:ext cx="342210" cy="342210"/>
          </a:xfrm>
          <a:prstGeom prst="rect">
            <a:avLst/>
          </a:prstGeom>
        </p:spPr>
      </p:pic>
      <p:pic>
        <p:nvPicPr>
          <p:cNvPr id="13" name="Graphic 12">
            <a:extLst>
              <a:ext uri="{FF2B5EF4-FFF2-40B4-BE49-F238E27FC236}">
                <a16:creationId xmlns:a16="http://schemas.microsoft.com/office/drawing/2014/main" id="{77ACA2FF-0120-7994-A412-FECDC28C345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596270" y="2302563"/>
            <a:ext cx="448918" cy="448918"/>
          </a:xfrm>
          <a:prstGeom prst="rect">
            <a:avLst/>
          </a:prstGeom>
        </p:spPr>
      </p:pic>
      <p:pic>
        <p:nvPicPr>
          <p:cNvPr id="15" name="Graphic 14">
            <a:extLst>
              <a:ext uri="{FF2B5EF4-FFF2-40B4-BE49-F238E27FC236}">
                <a16:creationId xmlns:a16="http://schemas.microsoft.com/office/drawing/2014/main" id="{DA342286-B34E-14E9-2B40-493FFE37513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995341" y="2360542"/>
            <a:ext cx="392596" cy="392596"/>
          </a:xfrm>
          <a:prstGeom prst="rect">
            <a:avLst/>
          </a:prstGeom>
        </p:spPr>
      </p:pic>
      <p:pic>
        <p:nvPicPr>
          <p:cNvPr id="17" name="Graphic 16">
            <a:extLst>
              <a:ext uri="{FF2B5EF4-FFF2-40B4-BE49-F238E27FC236}">
                <a16:creationId xmlns:a16="http://schemas.microsoft.com/office/drawing/2014/main" id="{3A24889C-724D-CD49-7084-90342AA10BF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334501" y="2345633"/>
            <a:ext cx="405848" cy="405848"/>
          </a:xfrm>
          <a:prstGeom prst="rect">
            <a:avLst/>
          </a:prstGeom>
        </p:spPr>
      </p:pic>
      <p:pic>
        <p:nvPicPr>
          <p:cNvPr id="19" name="Graphic 18">
            <a:extLst>
              <a:ext uri="{FF2B5EF4-FFF2-40B4-BE49-F238E27FC236}">
                <a16:creationId xmlns:a16="http://schemas.microsoft.com/office/drawing/2014/main" id="{C029C971-1C1C-084B-7176-75A46AE96EB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539291" y="3590299"/>
            <a:ext cx="432352" cy="432352"/>
          </a:xfrm>
          <a:prstGeom prst="rect">
            <a:avLst/>
          </a:prstGeom>
        </p:spPr>
      </p:pic>
      <p:sp>
        <p:nvSpPr>
          <p:cNvPr id="20" name="TextBox 19">
            <a:extLst>
              <a:ext uri="{FF2B5EF4-FFF2-40B4-BE49-F238E27FC236}">
                <a16:creationId xmlns:a16="http://schemas.microsoft.com/office/drawing/2014/main" id="{7ACE1EB8-A4B3-17C3-0142-4C9AEF775E5E}"/>
              </a:ext>
            </a:extLst>
          </p:cNvPr>
          <p:cNvSpPr txBox="1"/>
          <p:nvPr/>
        </p:nvSpPr>
        <p:spPr>
          <a:xfrm>
            <a:off x="7858539" y="6122504"/>
            <a:ext cx="0" cy="0"/>
          </a:xfrm>
          <a:prstGeom prst="rect">
            <a:avLst/>
          </a:prstGeom>
          <a:noFill/>
        </p:spPr>
        <p:txBody>
          <a:bodyPr wrap="none" lIns="0" tIns="0" rIns="0" bIns="0" rtlCol="0">
            <a:noAutofit/>
          </a:bodyPr>
          <a:lstStyle/>
          <a:p>
            <a:pPr algn="l">
              <a:lnSpc>
                <a:spcPct val="90000"/>
              </a:lnSpc>
              <a:spcBef>
                <a:spcPts val="600"/>
              </a:spcBef>
              <a:spcAft>
                <a:spcPts val="600"/>
              </a:spcAft>
            </a:pPr>
            <a:endParaRPr lang="nl-NL" sz="1600" dirty="0" err="1"/>
          </a:p>
        </p:txBody>
      </p:sp>
      <p:pic>
        <p:nvPicPr>
          <p:cNvPr id="22" name="Graphic 21">
            <a:extLst>
              <a:ext uri="{FF2B5EF4-FFF2-40B4-BE49-F238E27FC236}">
                <a16:creationId xmlns:a16="http://schemas.microsoft.com/office/drawing/2014/main" id="{E38449A7-7193-FAF3-B3C9-81781296E693}"/>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217114" y="3678896"/>
            <a:ext cx="407933" cy="407933"/>
          </a:xfrm>
          <a:prstGeom prst="rect">
            <a:avLst/>
          </a:prstGeom>
        </p:spPr>
      </p:pic>
      <p:pic>
        <p:nvPicPr>
          <p:cNvPr id="24" name="Graphic 23">
            <a:extLst>
              <a:ext uri="{FF2B5EF4-FFF2-40B4-BE49-F238E27FC236}">
                <a16:creationId xmlns:a16="http://schemas.microsoft.com/office/drawing/2014/main" id="{CEB1E735-8013-3274-538A-56039B15BCC5}"/>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899025" y="3614719"/>
            <a:ext cx="407932" cy="407932"/>
          </a:xfrm>
          <a:prstGeom prst="rect">
            <a:avLst/>
          </a:prstGeom>
        </p:spPr>
      </p:pic>
      <p:sp>
        <p:nvSpPr>
          <p:cNvPr id="25" name="TextBox 24">
            <a:extLst>
              <a:ext uri="{FF2B5EF4-FFF2-40B4-BE49-F238E27FC236}">
                <a16:creationId xmlns:a16="http://schemas.microsoft.com/office/drawing/2014/main" id="{9975389F-8968-2DFE-5377-46723A108594}"/>
              </a:ext>
            </a:extLst>
          </p:cNvPr>
          <p:cNvSpPr txBox="1"/>
          <p:nvPr/>
        </p:nvSpPr>
        <p:spPr>
          <a:xfrm>
            <a:off x="3513762" y="6339155"/>
            <a:ext cx="0" cy="0"/>
          </a:xfrm>
          <a:prstGeom prst="rect">
            <a:avLst/>
          </a:prstGeom>
          <a:noFill/>
        </p:spPr>
        <p:txBody>
          <a:bodyPr wrap="none" lIns="0" tIns="0" rIns="0" bIns="0" rtlCol="0">
            <a:noAutofit/>
          </a:bodyPr>
          <a:lstStyle/>
          <a:p>
            <a:pPr algn="l">
              <a:lnSpc>
                <a:spcPct val="90000"/>
              </a:lnSpc>
              <a:spcBef>
                <a:spcPts val="600"/>
              </a:spcBef>
              <a:spcAft>
                <a:spcPts val="600"/>
              </a:spcAft>
            </a:pPr>
            <a:endParaRPr lang="nl-NL" sz="1600" dirty="0" err="1"/>
          </a:p>
        </p:txBody>
      </p:sp>
      <p:pic>
        <p:nvPicPr>
          <p:cNvPr id="27" name="Graphic 26">
            <a:extLst>
              <a:ext uri="{FF2B5EF4-FFF2-40B4-BE49-F238E27FC236}">
                <a16:creationId xmlns:a16="http://schemas.microsoft.com/office/drawing/2014/main" id="{04C24FDA-C7B5-2771-1FC3-466E1CDFF7E8}"/>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5304453" y="3614719"/>
            <a:ext cx="407932" cy="407932"/>
          </a:xfrm>
          <a:prstGeom prst="rect">
            <a:avLst/>
          </a:prstGeom>
        </p:spPr>
      </p:pic>
      <p:pic>
        <p:nvPicPr>
          <p:cNvPr id="29" name="Graphic 28">
            <a:extLst>
              <a:ext uri="{FF2B5EF4-FFF2-40B4-BE49-F238E27FC236}">
                <a16:creationId xmlns:a16="http://schemas.microsoft.com/office/drawing/2014/main" id="{B01764AC-01D1-016D-1252-4D326EEC66E9}"/>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6666460" y="3639996"/>
            <a:ext cx="399221" cy="399221"/>
          </a:xfrm>
          <a:prstGeom prst="rect">
            <a:avLst/>
          </a:prstGeom>
        </p:spPr>
      </p:pic>
      <p:pic>
        <p:nvPicPr>
          <p:cNvPr id="31" name="Graphic 30">
            <a:extLst>
              <a:ext uri="{FF2B5EF4-FFF2-40B4-BE49-F238E27FC236}">
                <a16:creationId xmlns:a16="http://schemas.microsoft.com/office/drawing/2014/main" id="{90A8A5EC-E54E-1373-128E-9DD4CBB7DB96}"/>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8013358" y="3643158"/>
            <a:ext cx="326633" cy="326633"/>
          </a:xfrm>
          <a:prstGeom prst="rect">
            <a:avLst/>
          </a:prstGeom>
        </p:spPr>
      </p:pic>
      <p:sp>
        <p:nvSpPr>
          <p:cNvPr id="32" name="TextBox 31">
            <a:extLst>
              <a:ext uri="{FF2B5EF4-FFF2-40B4-BE49-F238E27FC236}">
                <a16:creationId xmlns:a16="http://schemas.microsoft.com/office/drawing/2014/main" id="{C84479B7-762E-60DD-AD0B-AB4946B72DCD}"/>
              </a:ext>
            </a:extLst>
          </p:cNvPr>
          <p:cNvSpPr txBox="1"/>
          <p:nvPr/>
        </p:nvSpPr>
        <p:spPr>
          <a:xfrm>
            <a:off x="7068620" y="6462445"/>
            <a:ext cx="0" cy="0"/>
          </a:xfrm>
          <a:prstGeom prst="rect">
            <a:avLst/>
          </a:prstGeom>
          <a:noFill/>
        </p:spPr>
        <p:txBody>
          <a:bodyPr wrap="none" lIns="0" tIns="0" rIns="0" bIns="0" rtlCol="0">
            <a:noAutofit/>
          </a:bodyPr>
          <a:lstStyle/>
          <a:p>
            <a:pPr algn="l">
              <a:lnSpc>
                <a:spcPct val="90000"/>
              </a:lnSpc>
              <a:spcBef>
                <a:spcPts val="600"/>
              </a:spcBef>
              <a:spcAft>
                <a:spcPts val="600"/>
              </a:spcAft>
            </a:pPr>
            <a:endParaRPr lang="nl-NL" sz="1600" dirty="0" err="1"/>
          </a:p>
        </p:txBody>
      </p:sp>
      <p:pic>
        <p:nvPicPr>
          <p:cNvPr id="34" name="Graphic 33">
            <a:extLst>
              <a:ext uri="{FF2B5EF4-FFF2-40B4-BE49-F238E27FC236}">
                <a16:creationId xmlns:a16="http://schemas.microsoft.com/office/drawing/2014/main" id="{EDA57D68-5BD1-83CD-3D1B-3E61DC1EC92E}"/>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9407202" y="3623430"/>
            <a:ext cx="399221" cy="399221"/>
          </a:xfrm>
          <a:prstGeom prst="rect">
            <a:avLst/>
          </a:prstGeom>
        </p:spPr>
      </p:pic>
      <p:sp>
        <p:nvSpPr>
          <p:cNvPr id="35" name="TextBox 34">
            <a:extLst>
              <a:ext uri="{FF2B5EF4-FFF2-40B4-BE49-F238E27FC236}">
                <a16:creationId xmlns:a16="http://schemas.microsoft.com/office/drawing/2014/main" id="{80E14D3A-EF7A-1C1C-BCDC-45921F8C7235}"/>
              </a:ext>
            </a:extLst>
          </p:cNvPr>
          <p:cNvSpPr txBox="1"/>
          <p:nvPr/>
        </p:nvSpPr>
        <p:spPr>
          <a:xfrm>
            <a:off x="6945330" y="6452171"/>
            <a:ext cx="0" cy="0"/>
          </a:xfrm>
          <a:prstGeom prst="rect">
            <a:avLst/>
          </a:prstGeom>
          <a:noFill/>
        </p:spPr>
        <p:txBody>
          <a:bodyPr wrap="none" lIns="0" tIns="0" rIns="0" bIns="0" rtlCol="0">
            <a:noAutofit/>
          </a:bodyPr>
          <a:lstStyle/>
          <a:p>
            <a:pPr algn="l">
              <a:lnSpc>
                <a:spcPct val="90000"/>
              </a:lnSpc>
              <a:spcBef>
                <a:spcPts val="600"/>
              </a:spcBef>
              <a:spcAft>
                <a:spcPts val="600"/>
              </a:spcAft>
            </a:pPr>
            <a:endParaRPr lang="nl-NL" sz="1600" dirty="0"/>
          </a:p>
        </p:txBody>
      </p:sp>
      <p:pic>
        <p:nvPicPr>
          <p:cNvPr id="37" name="Graphic 36">
            <a:extLst>
              <a:ext uri="{FF2B5EF4-FFF2-40B4-BE49-F238E27FC236}">
                <a16:creationId xmlns:a16="http://schemas.microsoft.com/office/drawing/2014/main" id="{34FD3EF9-1760-69F9-265E-9DED93411FFF}"/>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10775276" y="3628049"/>
            <a:ext cx="399220" cy="399220"/>
          </a:xfrm>
          <a:prstGeom prst="rect">
            <a:avLst/>
          </a:prstGeom>
        </p:spPr>
      </p:pic>
      <p:sp>
        <p:nvSpPr>
          <p:cNvPr id="38" name="TextBox 37">
            <a:extLst>
              <a:ext uri="{FF2B5EF4-FFF2-40B4-BE49-F238E27FC236}">
                <a16:creationId xmlns:a16="http://schemas.microsoft.com/office/drawing/2014/main" id="{7408E3EE-6B38-2EA2-FF81-EF81D60C37C7}"/>
              </a:ext>
            </a:extLst>
          </p:cNvPr>
          <p:cNvSpPr txBox="1"/>
          <p:nvPr/>
        </p:nvSpPr>
        <p:spPr>
          <a:xfrm>
            <a:off x="5691883" y="6226139"/>
            <a:ext cx="0" cy="0"/>
          </a:xfrm>
          <a:prstGeom prst="rect">
            <a:avLst/>
          </a:prstGeom>
          <a:noFill/>
        </p:spPr>
        <p:txBody>
          <a:bodyPr wrap="none" lIns="0" tIns="0" rIns="0" bIns="0" rtlCol="0">
            <a:noAutofit/>
          </a:bodyPr>
          <a:lstStyle/>
          <a:p>
            <a:pPr algn="l">
              <a:lnSpc>
                <a:spcPct val="90000"/>
              </a:lnSpc>
              <a:spcBef>
                <a:spcPts val="600"/>
              </a:spcBef>
              <a:spcAft>
                <a:spcPts val="600"/>
              </a:spcAft>
            </a:pPr>
            <a:endParaRPr lang="nl-NL" sz="1600" dirty="0" err="1"/>
          </a:p>
        </p:txBody>
      </p:sp>
      <p:pic>
        <p:nvPicPr>
          <p:cNvPr id="42" name="Graphic 41">
            <a:extLst>
              <a:ext uri="{FF2B5EF4-FFF2-40B4-BE49-F238E27FC236}">
                <a16:creationId xmlns:a16="http://schemas.microsoft.com/office/drawing/2014/main" id="{45187439-DE75-FAAC-03C1-42988B4B106A}"/>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1189382" y="4986082"/>
            <a:ext cx="399221" cy="399221"/>
          </a:xfrm>
          <a:prstGeom prst="rect">
            <a:avLst/>
          </a:prstGeom>
        </p:spPr>
      </p:pic>
      <p:pic>
        <p:nvPicPr>
          <p:cNvPr id="48" name="Graphic 47">
            <a:extLst>
              <a:ext uri="{FF2B5EF4-FFF2-40B4-BE49-F238E27FC236}">
                <a16:creationId xmlns:a16="http://schemas.microsoft.com/office/drawing/2014/main" id="{9F00F610-0F35-F4E1-DDC6-B63F314ED029}"/>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10686913" y="2380424"/>
            <a:ext cx="399219" cy="399219"/>
          </a:xfrm>
          <a:prstGeom prst="rect">
            <a:avLst/>
          </a:prstGeom>
        </p:spPr>
      </p:pic>
      <p:pic>
        <p:nvPicPr>
          <p:cNvPr id="50" name="Graphic 49">
            <a:extLst>
              <a:ext uri="{FF2B5EF4-FFF2-40B4-BE49-F238E27FC236}">
                <a16:creationId xmlns:a16="http://schemas.microsoft.com/office/drawing/2014/main" id="{2D13362B-A859-2EDB-192C-F1F0ECD1543B}"/>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3955667" y="4896598"/>
            <a:ext cx="384853" cy="384853"/>
          </a:xfrm>
          <a:prstGeom prst="rect">
            <a:avLst/>
          </a:prstGeom>
        </p:spPr>
      </p:pic>
      <p:pic>
        <p:nvPicPr>
          <p:cNvPr id="52" name="Graphic 51">
            <a:extLst>
              <a:ext uri="{FF2B5EF4-FFF2-40B4-BE49-F238E27FC236}">
                <a16:creationId xmlns:a16="http://schemas.microsoft.com/office/drawing/2014/main" id="{B8E2B9E9-7E15-DCF0-E895-8BE1AADE0E87}"/>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2572525" y="4896598"/>
            <a:ext cx="399220" cy="399220"/>
          </a:xfrm>
          <a:prstGeom prst="rect">
            <a:avLst/>
          </a:prstGeom>
        </p:spPr>
      </p:pic>
      <p:pic>
        <p:nvPicPr>
          <p:cNvPr id="54" name="Graphic 53">
            <a:extLst>
              <a:ext uri="{FF2B5EF4-FFF2-40B4-BE49-F238E27FC236}">
                <a16:creationId xmlns:a16="http://schemas.microsoft.com/office/drawing/2014/main" id="{1399E126-BA16-5977-1FFC-A113B307674B}"/>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5348189" y="4888751"/>
            <a:ext cx="364196" cy="364196"/>
          </a:xfrm>
          <a:prstGeom prst="rect">
            <a:avLst/>
          </a:prstGeom>
        </p:spPr>
      </p:pic>
      <p:pic>
        <p:nvPicPr>
          <p:cNvPr id="56" name="Graphic 55">
            <a:extLst>
              <a:ext uri="{FF2B5EF4-FFF2-40B4-BE49-F238E27FC236}">
                <a16:creationId xmlns:a16="http://schemas.microsoft.com/office/drawing/2014/main" id="{1040EC9D-DDB3-D86D-8F2B-E5FE7F8F3276}"/>
              </a:ext>
            </a:extLst>
          </p:cNvPr>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6666460" y="4927732"/>
            <a:ext cx="342211" cy="342211"/>
          </a:xfrm>
          <a:prstGeom prst="rect">
            <a:avLst/>
          </a:prstGeom>
        </p:spPr>
      </p:pic>
      <p:pic>
        <p:nvPicPr>
          <p:cNvPr id="58" name="Graphic 57">
            <a:extLst>
              <a:ext uri="{FF2B5EF4-FFF2-40B4-BE49-F238E27FC236}">
                <a16:creationId xmlns:a16="http://schemas.microsoft.com/office/drawing/2014/main" id="{FD3F52E8-8D3A-EAAE-5D03-001CF6C5D7A8}"/>
              </a:ext>
            </a:extLst>
          </p:cNvPr>
          <p:cNvPicPr>
            <a:picLocks noChangeAspect="1"/>
          </p:cNvPicPr>
          <p:nvPr/>
        </p:nvPicPr>
        <p:blipFill>
          <a:blip r:embed="rId44">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a:xfrm>
            <a:off x="8020534" y="4974682"/>
            <a:ext cx="342210" cy="342210"/>
          </a:xfrm>
          <a:prstGeom prst="rect">
            <a:avLst/>
          </a:prstGeom>
        </p:spPr>
      </p:pic>
      <p:pic>
        <p:nvPicPr>
          <p:cNvPr id="60" name="Graphic 59">
            <a:extLst>
              <a:ext uri="{FF2B5EF4-FFF2-40B4-BE49-F238E27FC236}">
                <a16:creationId xmlns:a16="http://schemas.microsoft.com/office/drawing/2014/main" id="{575D4B3E-23E9-9BB7-855B-7EE1EB5E38E6}"/>
              </a:ext>
            </a:extLst>
          </p:cNvPr>
          <p:cNvPicPr>
            <a:picLocks noChangeAspect="1"/>
          </p:cNvPicPr>
          <p:nvPr/>
        </p:nvPicPr>
        <p:blipFill>
          <a:blip r:embed="rId46">
            <a:extLst>
              <a:ext uri="{28A0092B-C50C-407E-A947-70E740481C1C}">
                <a14:useLocalDpi xmlns:a14="http://schemas.microsoft.com/office/drawing/2010/main" val="0"/>
              </a:ext>
              <a:ext uri="{96DAC541-7B7A-43D3-8B79-37D633B846F1}">
                <asvg:svgBlip xmlns:asvg="http://schemas.microsoft.com/office/drawing/2016/SVG/main" r:embed="rId47"/>
              </a:ext>
            </a:extLst>
          </a:blip>
          <a:stretch>
            <a:fillRect/>
          </a:stretch>
        </p:blipFill>
        <p:spPr>
          <a:xfrm>
            <a:off x="9341129" y="4936333"/>
            <a:ext cx="399220" cy="399220"/>
          </a:xfrm>
          <a:prstGeom prst="rect">
            <a:avLst/>
          </a:prstGeom>
        </p:spPr>
      </p:pic>
      <p:pic>
        <p:nvPicPr>
          <p:cNvPr id="62" name="Graphic 61">
            <a:extLst>
              <a:ext uri="{FF2B5EF4-FFF2-40B4-BE49-F238E27FC236}">
                <a16:creationId xmlns:a16="http://schemas.microsoft.com/office/drawing/2014/main" id="{3F59222A-FBED-D6C0-CCFF-8CC1161E2A7F}"/>
              </a:ext>
            </a:extLst>
          </p:cNvPr>
          <p:cNvPicPr>
            <a:picLocks noChangeAspect="1"/>
          </p:cNvPicPr>
          <p:nvPr/>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49"/>
              </a:ext>
            </a:extLst>
          </a:blip>
          <a:stretch>
            <a:fillRect/>
          </a:stretch>
        </p:blipFill>
        <p:spPr>
          <a:xfrm>
            <a:off x="10761174" y="4927732"/>
            <a:ext cx="386076" cy="386076"/>
          </a:xfrm>
          <a:prstGeom prst="rect">
            <a:avLst/>
          </a:prstGeom>
        </p:spPr>
      </p:pic>
    </p:spTree>
    <p:extLst>
      <p:ext uri="{BB962C8B-B14F-4D97-AF65-F5344CB8AC3E}">
        <p14:creationId xmlns:p14="http://schemas.microsoft.com/office/powerpoint/2010/main" val="1355334316"/>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0063DE-F028-5DC7-2877-8E61BDABBB1F}"/>
              </a:ext>
            </a:extLst>
          </p:cNvPr>
          <p:cNvSpPr>
            <a:spLocks noGrp="1"/>
          </p:cNvSpPr>
          <p:nvPr>
            <p:ph type="body" sz="quarter" idx="13"/>
          </p:nvPr>
        </p:nvSpPr>
        <p:spPr/>
        <p:txBody>
          <a:bodyPr/>
          <a:lstStyle/>
          <a:p>
            <a:endParaRPr lang="nl-NL"/>
          </a:p>
        </p:txBody>
      </p:sp>
      <p:sp>
        <p:nvSpPr>
          <p:cNvPr id="3" name="Title 2">
            <a:extLst>
              <a:ext uri="{FF2B5EF4-FFF2-40B4-BE49-F238E27FC236}">
                <a16:creationId xmlns:a16="http://schemas.microsoft.com/office/drawing/2014/main" id="{2A4012F0-2AB6-B592-38FA-DAF8594E7BC5}"/>
              </a:ext>
            </a:extLst>
          </p:cNvPr>
          <p:cNvSpPr>
            <a:spLocks noGrp="1"/>
          </p:cNvSpPr>
          <p:nvPr>
            <p:ph type="title"/>
          </p:nvPr>
        </p:nvSpPr>
        <p:spPr/>
        <p:txBody>
          <a:bodyPr/>
          <a:lstStyle/>
          <a:p>
            <a:r>
              <a:rPr lang="nl-NL" dirty="0" err="1"/>
              <a:t>Other</a:t>
            </a:r>
            <a:endParaRPr lang="nl-NL" dirty="0"/>
          </a:p>
        </p:txBody>
      </p:sp>
      <p:sp>
        <p:nvSpPr>
          <p:cNvPr id="33" name="TextBox 32">
            <a:extLst>
              <a:ext uri="{FF2B5EF4-FFF2-40B4-BE49-F238E27FC236}">
                <a16:creationId xmlns:a16="http://schemas.microsoft.com/office/drawing/2014/main" id="{50E6DD61-3FE3-40CF-75A4-BB1E2F8D8E13}"/>
              </a:ext>
            </a:extLst>
          </p:cNvPr>
          <p:cNvSpPr txBox="1"/>
          <p:nvPr/>
        </p:nvSpPr>
        <p:spPr>
          <a:xfrm>
            <a:off x="380144" y="4941870"/>
            <a:ext cx="0" cy="0"/>
          </a:xfrm>
          <a:prstGeom prst="rect">
            <a:avLst/>
          </a:prstGeom>
          <a:noFill/>
        </p:spPr>
        <p:txBody>
          <a:bodyPr wrap="none" lIns="0" tIns="0" rIns="0" bIns="0" rtlCol="0">
            <a:noAutofit/>
          </a:bodyPr>
          <a:lstStyle/>
          <a:p>
            <a:pPr algn="l">
              <a:lnSpc>
                <a:spcPct val="90000"/>
              </a:lnSpc>
              <a:spcBef>
                <a:spcPts val="600"/>
              </a:spcBef>
              <a:spcAft>
                <a:spcPts val="600"/>
              </a:spcAft>
            </a:pPr>
            <a:endParaRPr lang="nl-NL" sz="1600" dirty="0" err="1"/>
          </a:p>
        </p:txBody>
      </p:sp>
      <p:sp>
        <p:nvSpPr>
          <p:cNvPr id="58" name="TextBox 57">
            <a:extLst>
              <a:ext uri="{FF2B5EF4-FFF2-40B4-BE49-F238E27FC236}">
                <a16:creationId xmlns:a16="http://schemas.microsoft.com/office/drawing/2014/main" id="{7574E495-436F-56B4-0D26-9BC6A04CE016}"/>
              </a:ext>
            </a:extLst>
          </p:cNvPr>
          <p:cNvSpPr txBox="1"/>
          <p:nvPr/>
        </p:nvSpPr>
        <p:spPr>
          <a:xfrm>
            <a:off x="-105508" y="3622431"/>
            <a:ext cx="0" cy="0"/>
          </a:xfrm>
          <a:prstGeom prst="rect">
            <a:avLst/>
          </a:prstGeom>
          <a:noFill/>
        </p:spPr>
        <p:txBody>
          <a:bodyPr wrap="none" lIns="0" tIns="0" rIns="0" bIns="0" rtlCol="0">
            <a:noAutofit/>
          </a:bodyPr>
          <a:lstStyle/>
          <a:p>
            <a:pPr algn="l">
              <a:lnSpc>
                <a:spcPct val="90000"/>
              </a:lnSpc>
              <a:spcBef>
                <a:spcPts val="600"/>
              </a:spcBef>
              <a:spcAft>
                <a:spcPts val="600"/>
              </a:spcAft>
            </a:pPr>
            <a:endParaRPr lang="nl-NL" sz="1600" dirty="0" err="1"/>
          </a:p>
        </p:txBody>
      </p:sp>
      <p:pic>
        <p:nvPicPr>
          <p:cNvPr id="15" name="Graphic 14">
            <a:extLst>
              <a:ext uri="{FF2B5EF4-FFF2-40B4-BE49-F238E27FC236}">
                <a16:creationId xmlns:a16="http://schemas.microsoft.com/office/drawing/2014/main" id="{07970AB2-509E-0071-74A9-8D4EEC39A7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51870" y="2385408"/>
            <a:ext cx="342210" cy="342210"/>
          </a:xfrm>
          <a:prstGeom prst="rect">
            <a:avLst/>
          </a:prstGeom>
        </p:spPr>
      </p:pic>
      <p:pic>
        <p:nvPicPr>
          <p:cNvPr id="17" name="Graphic 16">
            <a:extLst>
              <a:ext uri="{FF2B5EF4-FFF2-40B4-BE49-F238E27FC236}">
                <a16:creationId xmlns:a16="http://schemas.microsoft.com/office/drawing/2014/main" id="{96DF3CB3-9E93-2D2E-054B-8BA5D4F2B3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64818" y="2384663"/>
            <a:ext cx="342210" cy="342210"/>
          </a:xfrm>
          <a:prstGeom prst="rect">
            <a:avLst/>
          </a:prstGeom>
        </p:spPr>
      </p:pic>
      <p:pic>
        <p:nvPicPr>
          <p:cNvPr id="19" name="Graphic 18">
            <a:extLst>
              <a:ext uri="{FF2B5EF4-FFF2-40B4-BE49-F238E27FC236}">
                <a16:creationId xmlns:a16="http://schemas.microsoft.com/office/drawing/2014/main" id="{899F6E89-1EF7-3C6C-9557-26856BECE13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77332" y="3717190"/>
            <a:ext cx="398552" cy="398552"/>
          </a:xfrm>
          <a:prstGeom prst="rect">
            <a:avLst/>
          </a:prstGeom>
        </p:spPr>
      </p:pic>
      <p:pic>
        <p:nvPicPr>
          <p:cNvPr id="20" name="Graphic 19">
            <a:extLst>
              <a:ext uri="{FF2B5EF4-FFF2-40B4-BE49-F238E27FC236}">
                <a16:creationId xmlns:a16="http://schemas.microsoft.com/office/drawing/2014/main" id="{23E895E6-D179-E5EC-0B67-B62FEE3DAC0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18836" y="2380008"/>
            <a:ext cx="342210" cy="342210"/>
          </a:xfrm>
          <a:prstGeom prst="rect">
            <a:avLst/>
          </a:prstGeom>
        </p:spPr>
      </p:pic>
      <p:pic>
        <p:nvPicPr>
          <p:cNvPr id="21" name="Graphic 20">
            <a:extLst>
              <a:ext uri="{FF2B5EF4-FFF2-40B4-BE49-F238E27FC236}">
                <a16:creationId xmlns:a16="http://schemas.microsoft.com/office/drawing/2014/main" id="{3AEF408F-AEA4-31F2-B77F-08947F313CA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90188" y="3664851"/>
            <a:ext cx="370858" cy="370858"/>
          </a:xfrm>
          <a:prstGeom prst="rect">
            <a:avLst/>
          </a:prstGeom>
        </p:spPr>
      </p:pic>
      <p:pic>
        <p:nvPicPr>
          <p:cNvPr id="22" name="Graphic 21">
            <a:extLst>
              <a:ext uri="{FF2B5EF4-FFF2-40B4-BE49-F238E27FC236}">
                <a16:creationId xmlns:a16="http://schemas.microsoft.com/office/drawing/2014/main" id="{918FD264-E907-BC5E-212B-EB5852ACC62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935353" y="2380008"/>
            <a:ext cx="342210" cy="342210"/>
          </a:xfrm>
          <a:prstGeom prst="rect">
            <a:avLst/>
          </a:prstGeom>
        </p:spPr>
      </p:pic>
      <p:pic>
        <p:nvPicPr>
          <p:cNvPr id="23" name="Graphic 22">
            <a:extLst>
              <a:ext uri="{FF2B5EF4-FFF2-40B4-BE49-F238E27FC236}">
                <a16:creationId xmlns:a16="http://schemas.microsoft.com/office/drawing/2014/main" id="{BAD28697-EF86-F439-C935-509759DBF50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941719" y="2380008"/>
            <a:ext cx="370858" cy="370858"/>
          </a:xfrm>
          <a:prstGeom prst="rect">
            <a:avLst/>
          </a:prstGeom>
        </p:spPr>
      </p:pic>
      <p:pic>
        <p:nvPicPr>
          <p:cNvPr id="25" name="Graphic 24">
            <a:extLst>
              <a:ext uri="{FF2B5EF4-FFF2-40B4-BE49-F238E27FC236}">
                <a16:creationId xmlns:a16="http://schemas.microsoft.com/office/drawing/2014/main" id="{9784C1A7-94E0-14A5-DACD-B2D43C037F5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707671" y="3692131"/>
            <a:ext cx="370857" cy="370857"/>
          </a:xfrm>
          <a:prstGeom prst="rect">
            <a:avLst/>
          </a:prstGeom>
        </p:spPr>
      </p:pic>
      <p:pic>
        <p:nvPicPr>
          <p:cNvPr id="27" name="Graphic 26">
            <a:extLst>
              <a:ext uri="{FF2B5EF4-FFF2-40B4-BE49-F238E27FC236}">
                <a16:creationId xmlns:a16="http://schemas.microsoft.com/office/drawing/2014/main" id="{21D16569-A0C2-F920-B96B-A7821CD37910}"/>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381026" y="2427100"/>
            <a:ext cx="370856" cy="370856"/>
          </a:xfrm>
          <a:prstGeom prst="rect">
            <a:avLst/>
          </a:prstGeom>
        </p:spPr>
      </p:pic>
      <p:pic>
        <p:nvPicPr>
          <p:cNvPr id="29" name="Graphic 28">
            <a:extLst>
              <a:ext uri="{FF2B5EF4-FFF2-40B4-BE49-F238E27FC236}">
                <a16:creationId xmlns:a16="http://schemas.microsoft.com/office/drawing/2014/main" id="{8B7DD022-A039-7A8C-874B-3ACFF01FA770}"/>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0758734" y="2408408"/>
            <a:ext cx="342210" cy="342210"/>
          </a:xfrm>
          <a:prstGeom prst="rect">
            <a:avLst/>
          </a:prstGeom>
        </p:spPr>
      </p:pic>
      <p:pic>
        <p:nvPicPr>
          <p:cNvPr id="31" name="Graphic 30">
            <a:extLst>
              <a:ext uri="{FF2B5EF4-FFF2-40B4-BE49-F238E27FC236}">
                <a16:creationId xmlns:a16="http://schemas.microsoft.com/office/drawing/2014/main" id="{A430ABF6-2494-80AB-7EB7-D4F69231124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2564818" y="3676154"/>
            <a:ext cx="370858" cy="370858"/>
          </a:xfrm>
          <a:prstGeom prst="rect">
            <a:avLst/>
          </a:prstGeom>
        </p:spPr>
      </p:pic>
      <p:pic>
        <p:nvPicPr>
          <p:cNvPr id="34" name="Graphic 33">
            <a:extLst>
              <a:ext uri="{FF2B5EF4-FFF2-40B4-BE49-F238E27FC236}">
                <a16:creationId xmlns:a16="http://schemas.microsoft.com/office/drawing/2014/main" id="{1D67C61F-CEBC-CA10-45C0-B3D68D64B7A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895195" y="3659096"/>
            <a:ext cx="382368" cy="382368"/>
          </a:xfrm>
          <a:prstGeom prst="rect">
            <a:avLst/>
          </a:prstGeom>
        </p:spPr>
      </p:pic>
      <p:pic>
        <p:nvPicPr>
          <p:cNvPr id="36" name="Graphic 35">
            <a:extLst>
              <a:ext uri="{FF2B5EF4-FFF2-40B4-BE49-F238E27FC236}">
                <a16:creationId xmlns:a16="http://schemas.microsoft.com/office/drawing/2014/main" id="{2295D12A-E04B-C90D-A5B4-0D66E194418B}"/>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8017540" y="3659096"/>
            <a:ext cx="422525" cy="422525"/>
          </a:xfrm>
          <a:prstGeom prst="rect">
            <a:avLst/>
          </a:prstGeom>
        </p:spPr>
      </p:pic>
      <p:pic>
        <p:nvPicPr>
          <p:cNvPr id="39" name="Graphic 38">
            <a:extLst>
              <a:ext uri="{FF2B5EF4-FFF2-40B4-BE49-F238E27FC236}">
                <a16:creationId xmlns:a16="http://schemas.microsoft.com/office/drawing/2014/main" id="{CFF4594E-AD0A-3671-6B10-FA51155134EC}"/>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9379077" y="3710765"/>
            <a:ext cx="370856" cy="370856"/>
          </a:xfrm>
          <a:prstGeom prst="rect">
            <a:avLst/>
          </a:prstGeom>
        </p:spPr>
      </p:pic>
      <p:pic>
        <p:nvPicPr>
          <p:cNvPr id="51" name="Graphic 50">
            <a:extLst>
              <a:ext uri="{FF2B5EF4-FFF2-40B4-BE49-F238E27FC236}">
                <a16:creationId xmlns:a16="http://schemas.microsoft.com/office/drawing/2014/main" id="{32BF3635-1BAC-A67A-A753-8B3208DBBF22}"/>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299167" y="2451136"/>
            <a:ext cx="370855" cy="370855"/>
          </a:xfrm>
          <a:prstGeom prst="rect">
            <a:avLst/>
          </a:prstGeom>
        </p:spPr>
      </p:pic>
      <p:pic>
        <p:nvPicPr>
          <p:cNvPr id="56" name="Graphic 55">
            <a:extLst>
              <a:ext uri="{FF2B5EF4-FFF2-40B4-BE49-F238E27FC236}">
                <a16:creationId xmlns:a16="http://schemas.microsoft.com/office/drawing/2014/main" id="{E626ADFC-8A46-D759-E4B9-5D828A01A184}"/>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10818504" y="3657539"/>
            <a:ext cx="342211" cy="342211"/>
          </a:xfrm>
          <a:prstGeom prst="rect">
            <a:avLst/>
          </a:prstGeom>
        </p:spPr>
      </p:pic>
      <p:sp>
        <p:nvSpPr>
          <p:cNvPr id="59" name="TextBox 58">
            <a:extLst>
              <a:ext uri="{FF2B5EF4-FFF2-40B4-BE49-F238E27FC236}">
                <a16:creationId xmlns:a16="http://schemas.microsoft.com/office/drawing/2014/main" id="{E81A9210-EB94-353D-3569-399E053AE7BB}"/>
              </a:ext>
            </a:extLst>
          </p:cNvPr>
          <p:cNvSpPr txBox="1"/>
          <p:nvPr/>
        </p:nvSpPr>
        <p:spPr>
          <a:xfrm>
            <a:off x="5029200" y="6910754"/>
            <a:ext cx="0" cy="0"/>
          </a:xfrm>
          <a:prstGeom prst="rect">
            <a:avLst/>
          </a:prstGeom>
          <a:noFill/>
        </p:spPr>
        <p:txBody>
          <a:bodyPr wrap="none" lIns="0" tIns="0" rIns="0" bIns="0" rtlCol="0">
            <a:noAutofit/>
          </a:bodyPr>
          <a:lstStyle/>
          <a:p>
            <a:pPr algn="l">
              <a:lnSpc>
                <a:spcPct val="90000"/>
              </a:lnSpc>
              <a:spcBef>
                <a:spcPts val="600"/>
              </a:spcBef>
              <a:spcAft>
                <a:spcPts val="600"/>
              </a:spcAft>
            </a:pPr>
            <a:endParaRPr lang="nl-NL" sz="1600" dirty="0" err="1"/>
          </a:p>
        </p:txBody>
      </p:sp>
      <p:pic>
        <p:nvPicPr>
          <p:cNvPr id="61" name="Graphic 60">
            <a:extLst>
              <a:ext uri="{FF2B5EF4-FFF2-40B4-BE49-F238E27FC236}">
                <a16:creationId xmlns:a16="http://schemas.microsoft.com/office/drawing/2014/main" id="{7C6B663D-C374-7C51-F1B8-0CC04416891F}"/>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8130868" y="4943024"/>
            <a:ext cx="342211" cy="342211"/>
          </a:xfrm>
          <a:prstGeom prst="rect">
            <a:avLst/>
          </a:prstGeom>
        </p:spPr>
      </p:pic>
      <p:pic>
        <p:nvPicPr>
          <p:cNvPr id="63" name="Graphic 62">
            <a:extLst>
              <a:ext uri="{FF2B5EF4-FFF2-40B4-BE49-F238E27FC236}">
                <a16:creationId xmlns:a16="http://schemas.microsoft.com/office/drawing/2014/main" id="{33D46E85-89E8-C029-ACEF-D3FF556BFA85}"/>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9450204" y="4943024"/>
            <a:ext cx="342211" cy="342211"/>
          </a:xfrm>
          <a:prstGeom prst="rect">
            <a:avLst/>
          </a:prstGeom>
        </p:spPr>
      </p:pic>
      <p:pic>
        <p:nvPicPr>
          <p:cNvPr id="65" name="Graphic 64">
            <a:extLst>
              <a:ext uri="{FF2B5EF4-FFF2-40B4-BE49-F238E27FC236}">
                <a16:creationId xmlns:a16="http://schemas.microsoft.com/office/drawing/2014/main" id="{B90BAF32-2CFD-61EB-5AA8-55C1F7FAF69C}"/>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10847812" y="4943024"/>
            <a:ext cx="342211" cy="342211"/>
          </a:xfrm>
          <a:prstGeom prst="rect">
            <a:avLst/>
          </a:prstGeom>
        </p:spPr>
      </p:pic>
      <p:pic>
        <p:nvPicPr>
          <p:cNvPr id="67" name="Graphic 66">
            <a:extLst>
              <a:ext uri="{FF2B5EF4-FFF2-40B4-BE49-F238E27FC236}">
                <a16:creationId xmlns:a16="http://schemas.microsoft.com/office/drawing/2014/main" id="{E31593E8-DB35-499E-4E2E-57D7444BFB74}"/>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5338511" y="4969317"/>
            <a:ext cx="342211" cy="342211"/>
          </a:xfrm>
          <a:prstGeom prst="rect">
            <a:avLst/>
          </a:prstGeom>
        </p:spPr>
      </p:pic>
      <p:pic>
        <p:nvPicPr>
          <p:cNvPr id="69" name="Graphic 68">
            <a:extLst>
              <a:ext uri="{FF2B5EF4-FFF2-40B4-BE49-F238E27FC236}">
                <a16:creationId xmlns:a16="http://schemas.microsoft.com/office/drawing/2014/main" id="{42063BB1-BD81-C7FD-A84D-C89B0748547B}"/>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6707670" y="4949720"/>
            <a:ext cx="342211" cy="342211"/>
          </a:xfrm>
          <a:prstGeom prst="rect">
            <a:avLst/>
          </a:prstGeom>
        </p:spPr>
      </p:pic>
      <p:pic>
        <p:nvPicPr>
          <p:cNvPr id="73" name="Graphic 72">
            <a:extLst>
              <a:ext uri="{FF2B5EF4-FFF2-40B4-BE49-F238E27FC236}">
                <a16:creationId xmlns:a16="http://schemas.microsoft.com/office/drawing/2014/main" id="{511899D3-B941-4BE9-61EA-F8A3F85797A0}"/>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2627535" y="4979312"/>
            <a:ext cx="342211" cy="342211"/>
          </a:xfrm>
          <a:prstGeom prst="rect">
            <a:avLst/>
          </a:prstGeom>
        </p:spPr>
      </p:pic>
      <p:pic>
        <p:nvPicPr>
          <p:cNvPr id="75" name="Graphic 74">
            <a:extLst>
              <a:ext uri="{FF2B5EF4-FFF2-40B4-BE49-F238E27FC236}">
                <a16:creationId xmlns:a16="http://schemas.microsoft.com/office/drawing/2014/main" id="{8976CBF5-BEA7-7AEB-53A4-2D19F9D6EA8D}"/>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1231620" y="4984137"/>
            <a:ext cx="342211" cy="342211"/>
          </a:xfrm>
          <a:prstGeom prst="rect">
            <a:avLst/>
          </a:prstGeom>
        </p:spPr>
      </p:pic>
      <p:pic>
        <p:nvPicPr>
          <p:cNvPr id="77" name="Graphic 76">
            <a:extLst>
              <a:ext uri="{FF2B5EF4-FFF2-40B4-BE49-F238E27FC236}">
                <a16:creationId xmlns:a16="http://schemas.microsoft.com/office/drawing/2014/main" id="{E1721A59-3F8D-651B-1C1A-49794B74196E}"/>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942333" y="4960609"/>
            <a:ext cx="342211" cy="342211"/>
          </a:xfrm>
          <a:prstGeom prst="rect">
            <a:avLst/>
          </a:prstGeom>
        </p:spPr>
      </p:pic>
    </p:spTree>
    <p:extLst>
      <p:ext uri="{BB962C8B-B14F-4D97-AF65-F5344CB8AC3E}">
        <p14:creationId xmlns:p14="http://schemas.microsoft.com/office/powerpoint/2010/main" val="2008469234"/>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3011172F-FA0B-4008-9CE7-6B42D0A66CDE}"/>
              </a:ext>
            </a:extLst>
          </p:cNvPr>
          <p:cNvSpPr>
            <a:spLocks noGrp="1"/>
          </p:cNvSpPr>
          <p:nvPr>
            <p:ph type="body" sz="quarter" idx="13"/>
          </p:nvPr>
        </p:nvSpPr>
        <p:spPr>
          <a:xfrm>
            <a:off x="449999" y="412144"/>
            <a:ext cx="414143" cy="185756"/>
          </a:xfrm>
        </p:spPr>
        <p:txBody>
          <a:bodyPr/>
          <a:lstStyle/>
          <a:p>
            <a:r>
              <a:rPr lang="en-US" dirty="0"/>
              <a:t>SURF</a:t>
            </a:r>
          </a:p>
        </p:txBody>
      </p:sp>
      <p:sp>
        <p:nvSpPr>
          <p:cNvPr id="5" name="Titel 4">
            <a:extLst>
              <a:ext uri="{FF2B5EF4-FFF2-40B4-BE49-F238E27FC236}">
                <a16:creationId xmlns:a16="http://schemas.microsoft.com/office/drawing/2014/main" id="{4B420271-A636-47D9-9869-49BF52A57E69}"/>
              </a:ext>
            </a:extLst>
          </p:cNvPr>
          <p:cNvSpPr>
            <a:spLocks noGrp="1"/>
          </p:cNvSpPr>
          <p:nvPr>
            <p:ph type="title"/>
          </p:nvPr>
        </p:nvSpPr>
        <p:spPr/>
        <p:txBody>
          <a:bodyPr/>
          <a:lstStyle/>
          <a:p>
            <a:r>
              <a:rPr lang="en-US" dirty="0"/>
              <a:t>Collaboration/presentation/platform</a:t>
            </a:r>
          </a:p>
        </p:txBody>
      </p:sp>
      <p:grpSp>
        <p:nvGrpSpPr>
          <p:cNvPr id="10" name="Icoon_1_2">
            <a:extLst>
              <a:ext uri="{FF2B5EF4-FFF2-40B4-BE49-F238E27FC236}">
                <a16:creationId xmlns:a16="http://schemas.microsoft.com/office/drawing/2014/main" id="{F25FC399-11E5-C5FE-2077-A9A38618EBCE}"/>
              </a:ext>
            </a:extLst>
          </p:cNvPr>
          <p:cNvGrpSpPr>
            <a:grpSpLocks noChangeAspect="1"/>
          </p:cNvGrpSpPr>
          <p:nvPr/>
        </p:nvGrpSpPr>
        <p:grpSpPr>
          <a:xfrm>
            <a:off x="1163806" y="2342364"/>
            <a:ext cx="413146" cy="413164"/>
            <a:chOff x="2506804" y="2316662"/>
            <a:chExt cx="477531" cy="477549"/>
          </a:xfrm>
          <a:solidFill>
            <a:schemeClr val="tx1"/>
          </a:solidFill>
        </p:grpSpPr>
        <p:sp>
          <p:nvSpPr>
            <p:cNvPr id="41" name="Vrije vorm: vorm 40">
              <a:extLst>
                <a:ext uri="{FF2B5EF4-FFF2-40B4-BE49-F238E27FC236}">
                  <a16:creationId xmlns:a16="http://schemas.microsoft.com/office/drawing/2014/main" id="{7937364F-06BA-72BA-0CF7-B052840986D6}"/>
                </a:ext>
              </a:extLst>
            </p:cNvPr>
            <p:cNvSpPr/>
            <p:nvPr/>
          </p:nvSpPr>
          <p:spPr>
            <a:xfrm>
              <a:off x="2551585" y="2510666"/>
              <a:ext cx="388009" cy="283545"/>
            </a:xfrm>
            <a:custGeom>
              <a:avLst/>
              <a:gdLst>
                <a:gd name="connsiteX0" fmla="*/ 89541 w 388009"/>
                <a:gd name="connsiteY0" fmla="*/ 283545 h 283545"/>
                <a:gd name="connsiteX1" fmla="*/ 74617 w 388009"/>
                <a:gd name="connsiteY1" fmla="*/ 268622 h 283545"/>
                <a:gd name="connsiteX2" fmla="*/ 89541 w 388009"/>
                <a:gd name="connsiteY2" fmla="*/ 253698 h 283545"/>
                <a:gd name="connsiteX3" fmla="*/ 179081 w 388009"/>
                <a:gd name="connsiteY3" fmla="*/ 253698 h 283545"/>
                <a:gd name="connsiteX4" fmla="*/ 179081 w 388009"/>
                <a:gd name="connsiteY4" fmla="*/ 223852 h 283545"/>
                <a:gd name="connsiteX5" fmla="*/ 44770 w 388009"/>
                <a:gd name="connsiteY5" fmla="*/ 223852 h 283545"/>
                <a:gd name="connsiteX6" fmla="*/ 0 w 388009"/>
                <a:gd name="connsiteY6" fmla="*/ 179081 h 283545"/>
                <a:gd name="connsiteX7" fmla="*/ 0 w 388009"/>
                <a:gd name="connsiteY7" fmla="*/ 14923 h 283545"/>
                <a:gd name="connsiteX8" fmla="*/ 14923 w 388009"/>
                <a:gd name="connsiteY8" fmla="*/ 0 h 283545"/>
                <a:gd name="connsiteX9" fmla="*/ 29847 w 388009"/>
                <a:gd name="connsiteY9" fmla="*/ 14923 h 283545"/>
                <a:gd name="connsiteX10" fmla="*/ 29847 w 388009"/>
                <a:gd name="connsiteY10" fmla="*/ 134311 h 283545"/>
                <a:gd name="connsiteX11" fmla="*/ 358163 w 388009"/>
                <a:gd name="connsiteY11" fmla="*/ 134311 h 283545"/>
                <a:gd name="connsiteX12" fmla="*/ 358163 w 388009"/>
                <a:gd name="connsiteY12" fmla="*/ 14923 h 283545"/>
                <a:gd name="connsiteX13" fmla="*/ 373086 w 388009"/>
                <a:gd name="connsiteY13" fmla="*/ 0 h 283545"/>
                <a:gd name="connsiteX14" fmla="*/ 388009 w 388009"/>
                <a:gd name="connsiteY14" fmla="*/ 14923 h 283545"/>
                <a:gd name="connsiteX15" fmla="*/ 388009 w 388009"/>
                <a:gd name="connsiteY15" fmla="*/ 179081 h 283545"/>
                <a:gd name="connsiteX16" fmla="*/ 343239 w 388009"/>
                <a:gd name="connsiteY16" fmla="*/ 223852 h 283545"/>
                <a:gd name="connsiteX17" fmla="*/ 208928 w 388009"/>
                <a:gd name="connsiteY17" fmla="*/ 223852 h 283545"/>
                <a:gd name="connsiteX18" fmla="*/ 208928 w 388009"/>
                <a:gd name="connsiteY18" fmla="*/ 253698 h 283545"/>
                <a:gd name="connsiteX19" fmla="*/ 298469 w 388009"/>
                <a:gd name="connsiteY19" fmla="*/ 253698 h 283545"/>
                <a:gd name="connsiteX20" fmla="*/ 313392 w 388009"/>
                <a:gd name="connsiteY20" fmla="*/ 268622 h 283545"/>
                <a:gd name="connsiteX21" fmla="*/ 298469 w 388009"/>
                <a:gd name="connsiteY21" fmla="*/ 283545 h 283545"/>
                <a:gd name="connsiteX22" fmla="*/ 89541 w 388009"/>
                <a:gd name="connsiteY22" fmla="*/ 283545 h 283545"/>
                <a:gd name="connsiteX23" fmla="*/ 29847 w 388009"/>
                <a:gd name="connsiteY23" fmla="*/ 179081 h 283545"/>
                <a:gd name="connsiteX24" fmla="*/ 44770 w 388009"/>
                <a:gd name="connsiteY24" fmla="*/ 194005 h 283545"/>
                <a:gd name="connsiteX25" fmla="*/ 343239 w 388009"/>
                <a:gd name="connsiteY25" fmla="*/ 194005 h 283545"/>
                <a:gd name="connsiteX26" fmla="*/ 358163 w 388009"/>
                <a:gd name="connsiteY26" fmla="*/ 179081 h 283545"/>
                <a:gd name="connsiteX27" fmla="*/ 358163 w 388009"/>
                <a:gd name="connsiteY27" fmla="*/ 164158 h 283545"/>
                <a:gd name="connsiteX28" fmla="*/ 29847 w 388009"/>
                <a:gd name="connsiteY28" fmla="*/ 164158 h 283545"/>
                <a:gd name="connsiteX29" fmla="*/ 29847 w 388009"/>
                <a:gd name="connsiteY29" fmla="*/ 179081 h 28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88009" h="283545">
                  <a:moveTo>
                    <a:pt x="89541" y="283545"/>
                  </a:moveTo>
                  <a:cubicBezTo>
                    <a:pt x="81303" y="283545"/>
                    <a:pt x="74617" y="276860"/>
                    <a:pt x="74617" y="268622"/>
                  </a:cubicBezTo>
                  <a:cubicBezTo>
                    <a:pt x="74617" y="260384"/>
                    <a:pt x="81303" y="253698"/>
                    <a:pt x="89541" y="253698"/>
                  </a:cubicBezTo>
                  <a:lnTo>
                    <a:pt x="179081" y="253698"/>
                  </a:lnTo>
                  <a:lnTo>
                    <a:pt x="179081" y="223852"/>
                  </a:lnTo>
                  <a:lnTo>
                    <a:pt x="44770" y="223852"/>
                  </a:lnTo>
                  <a:cubicBezTo>
                    <a:pt x="20077" y="223852"/>
                    <a:pt x="0" y="203775"/>
                    <a:pt x="0" y="179081"/>
                  </a:cubicBezTo>
                  <a:lnTo>
                    <a:pt x="0" y="14923"/>
                  </a:lnTo>
                  <a:cubicBezTo>
                    <a:pt x="0" y="6686"/>
                    <a:pt x="6686" y="0"/>
                    <a:pt x="14923" y="0"/>
                  </a:cubicBezTo>
                  <a:cubicBezTo>
                    <a:pt x="23161" y="0"/>
                    <a:pt x="29847" y="6686"/>
                    <a:pt x="29847" y="14923"/>
                  </a:cubicBezTo>
                  <a:lnTo>
                    <a:pt x="29847" y="134311"/>
                  </a:lnTo>
                  <a:lnTo>
                    <a:pt x="358163" y="134311"/>
                  </a:lnTo>
                  <a:lnTo>
                    <a:pt x="358163" y="14923"/>
                  </a:lnTo>
                  <a:cubicBezTo>
                    <a:pt x="358163" y="6686"/>
                    <a:pt x="364848" y="0"/>
                    <a:pt x="373086" y="0"/>
                  </a:cubicBezTo>
                  <a:cubicBezTo>
                    <a:pt x="381324" y="0"/>
                    <a:pt x="388009" y="6686"/>
                    <a:pt x="388009" y="14923"/>
                  </a:cubicBezTo>
                  <a:lnTo>
                    <a:pt x="388009" y="179081"/>
                  </a:lnTo>
                  <a:cubicBezTo>
                    <a:pt x="388009" y="203775"/>
                    <a:pt x="367932" y="223852"/>
                    <a:pt x="343239" y="223852"/>
                  </a:cubicBezTo>
                  <a:lnTo>
                    <a:pt x="208928" y="223852"/>
                  </a:lnTo>
                  <a:lnTo>
                    <a:pt x="208928" y="253698"/>
                  </a:lnTo>
                  <a:lnTo>
                    <a:pt x="298469" y="253698"/>
                  </a:lnTo>
                  <a:cubicBezTo>
                    <a:pt x="306706" y="253698"/>
                    <a:pt x="313392" y="260384"/>
                    <a:pt x="313392" y="268622"/>
                  </a:cubicBezTo>
                  <a:cubicBezTo>
                    <a:pt x="313392" y="276860"/>
                    <a:pt x="306687" y="283545"/>
                    <a:pt x="298469" y="283545"/>
                  </a:cubicBezTo>
                  <a:lnTo>
                    <a:pt x="89541" y="283545"/>
                  </a:lnTo>
                  <a:close/>
                  <a:moveTo>
                    <a:pt x="29847" y="179081"/>
                  </a:moveTo>
                  <a:cubicBezTo>
                    <a:pt x="29847" y="187319"/>
                    <a:pt x="36533" y="194005"/>
                    <a:pt x="44770" y="194005"/>
                  </a:cubicBezTo>
                  <a:lnTo>
                    <a:pt x="343239" y="194005"/>
                  </a:lnTo>
                  <a:cubicBezTo>
                    <a:pt x="351477" y="194005"/>
                    <a:pt x="358163" y="187319"/>
                    <a:pt x="358163" y="179081"/>
                  </a:cubicBezTo>
                  <a:lnTo>
                    <a:pt x="358163" y="164158"/>
                  </a:lnTo>
                  <a:lnTo>
                    <a:pt x="29847" y="164158"/>
                  </a:lnTo>
                  <a:lnTo>
                    <a:pt x="29847" y="179081"/>
                  </a:lnTo>
                  <a:close/>
                </a:path>
              </a:pathLst>
            </a:custGeom>
            <a:grpFill/>
            <a:ln w="19844" cap="flat">
              <a:noFill/>
              <a:prstDash val="solid"/>
              <a:miter/>
            </a:ln>
          </p:spPr>
          <p:txBody>
            <a:bodyPr rtlCol="0" anchor="ctr"/>
            <a:lstStyle/>
            <a:p>
              <a:endParaRPr lang="nl-NL"/>
            </a:p>
          </p:txBody>
        </p:sp>
        <p:sp>
          <p:nvSpPr>
            <p:cNvPr id="42" name="Vrije vorm: vorm 41">
              <a:extLst>
                <a:ext uri="{FF2B5EF4-FFF2-40B4-BE49-F238E27FC236}">
                  <a16:creationId xmlns:a16="http://schemas.microsoft.com/office/drawing/2014/main" id="{477003E9-747E-FCA4-8871-E3FAC4A14C63}"/>
                </a:ext>
              </a:extLst>
            </p:cNvPr>
            <p:cNvSpPr/>
            <p:nvPr/>
          </p:nvSpPr>
          <p:spPr>
            <a:xfrm>
              <a:off x="2539586" y="2316662"/>
              <a:ext cx="119387" cy="119387"/>
            </a:xfrm>
            <a:custGeom>
              <a:avLst/>
              <a:gdLst>
                <a:gd name="connsiteX0" fmla="*/ 59694 w 119387"/>
                <a:gd name="connsiteY0" fmla="*/ 119388 h 119387"/>
                <a:gd name="connsiteX1" fmla="*/ 0 w 119387"/>
                <a:gd name="connsiteY1" fmla="*/ 59694 h 119387"/>
                <a:gd name="connsiteX2" fmla="*/ 59694 w 119387"/>
                <a:gd name="connsiteY2" fmla="*/ 0 h 119387"/>
                <a:gd name="connsiteX3" fmla="*/ 119388 w 119387"/>
                <a:gd name="connsiteY3" fmla="*/ 59694 h 119387"/>
                <a:gd name="connsiteX4" fmla="*/ 59694 w 119387"/>
                <a:gd name="connsiteY4" fmla="*/ 119388 h 119387"/>
                <a:gd name="connsiteX5" fmla="*/ 59694 w 119387"/>
                <a:gd name="connsiteY5" fmla="*/ 29847 h 119387"/>
                <a:gd name="connsiteX6" fmla="*/ 29847 w 119387"/>
                <a:gd name="connsiteY6" fmla="*/ 59694 h 119387"/>
                <a:gd name="connsiteX7" fmla="*/ 59694 w 119387"/>
                <a:gd name="connsiteY7" fmla="*/ 89541 h 119387"/>
                <a:gd name="connsiteX8" fmla="*/ 89541 w 119387"/>
                <a:gd name="connsiteY8" fmla="*/ 59694 h 119387"/>
                <a:gd name="connsiteX9" fmla="*/ 59694 w 119387"/>
                <a:gd name="connsiteY9" fmla="*/ 29847 h 11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87" h="119387">
                  <a:moveTo>
                    <a:pt x="59694" y="119388"/>
                  </a:moveTo>
                  <a:cubicBezTo>
                    <a:pt x="26783" y="119388"/>
                    <a:pt x="0" y="92605"/>
                    <a:pt x="0" y="59694"/>
                  </a:cubicBezTo>
                  <a:cubicBezTo>
                    <a:pt x="0" y="26783"/>
                    <a:pt x="26783" y="0"/>
                    <a:pt x="59694" y="0"/>
                  </a:cubicBezTo>
                  <a:cubicBezTo>
                    <a:pt x="92605" y="0"/>
                    <a:pt x="119388" y="26783"/>
                    <a:pt x="119388" y="59694"/>
                  </a:cubicBezTo>
                  <a:cubicBezTo>
                    <a:pt x="119388" y="92605"/>
                    <a:pt x="92605" y="119388"/>
                    <a:pt x="59694" y="119388"/>
                  </a:cubicBezTo>
                  <a:close/>
                  <a:moveTo>
                    <a:pt x="59694" y="29847"/>
                  </a:moveTo>
                  <a:cubicBezTo>
                    <a:pt x="43238" y="29847"/>
                    <a:pt x="29847" y="43238"/>
                    <a:pt x="29847" y="59694"/>
                  </a:cubicBezTo>
                  <a:cubicBezTo>
                    <a:pt x="29847" y="76149"/>
                    <a:pt x="43238" y="89541"/>
                    <a:pt x="59694" y="89541"/>
                  </a:cubicBezTo>
                  <a:cubicBezTo>
                    <a:pt x="76149" y="89541"/>
                    <a:pt x="89541" y="76149"/>
                    <a:pt x="89541" y="59694"/>
                  </a:cubicBezTo>
                  <a:cubicBezTo>
                    <a:pt x="89541" y="43238"/>
                    <a:pt x="76149" y="29847"/>
                    <a:pt x="59694" y="29847"/>
                  </a:cubicBezTo>
                  <a:close/>
                </a:path>
              </a:pathLst>
            </a:custGeom>
            <a:grpFill/>
            <a:ln w="19844" cap="flat">
              <a:noFill/>
              <a:prstDash val="solid"/>
              <a:miter/>
            </a:ln>
          </p:spPr>
          <p:txBody>
            <a:bodyPr rtlCol="0" anchor="ctr"/>
            <a:lstStyle/>
            <a:p>
              <a:endParaRPr lang="nl-NL"/>
            </a:p>
          </p:txBody>
        </p:sp>
        <p:sp>
          <p:nvSpPr>
            <p:cNvPr id="43" name="Vrije vorm: vorm 42">
              <a:extLst>
                <a:ext uri="{FF2B5EF4-FFF2-40B4-BE49-F238E27FC236}">
                  <a16:creationId xmlns:a16="http://schemas.microsoft.com/office/drawing/2014/main" id="{51636F11-AC8D-08CC-A245-BDABFB6CC7A1}"/>
                </a:ext>
              </a:extLst>
            </p:cNvPr>
            <p:cNvSpPr/>
            <p:nvPr/>
          </p:nvSpPr>
          <p:spPr>
            <a:xfrm>
              <a:off x="2832225" y="2316662"/>
              <a:ext cx="119387" cy="119387"/>
            </a:xfrm>
            <a:custGeom>
              <a:avLst/>
              <a:gdLst>
                <a:gd name="connsiteX0" fmla="*/ 59694 w 119387"/>
                <a:gd name="connsiteY0" fmla="*/ 119388 h 119387"/>
                <a:gd name="connsiteX1" fmla="*/ 0 w 119387"/>
                <a:gd name="connsiteY1" fmla="*/ 59694 h 119387"/>
                <a:gd name="connsiteX2" fmla="*/ 59694 w 119387"/>
                <a:gd name="connsiteY2" fmla="*/ 0 h 119387"/>
                <a:gd name="connsiteX3" fmla="*/ 119388 w 119387"/>
                <a:gd name="connsiteY3" fmla="*/ 59694 h 119387"/>
                <a:gd name="connsiteX4" fmla="*/ 59694 w 119387"/>
                <a:gd name="connsiteY4" fmla="*/ 119388 h 119387"/>
                <a:gd name="connsiteX5" fmla="*/ 59694 w 119387"/>
                <a:gd name="connsiteY5" fmla="*/ 29847 h 119387"/>
                <a:gd name="connsiteX6" fmla="*/ 29847 w 119387"/>
                <a:gd name="connsiteY6" fmla="*/ 59694 h 119387"/>
                <a:gd name="connsiteX7" fmla="*/ 59694 w 119387"/>
                <a:gd name="connsiteY7" fmla="*/ 89541 h 119387"/>
                <a:gd name="connsiteX8" fmla="*/ 89541 w 119387"/>
                <a:gd name="connsiteY8" fmla="*/ 59694 h 119387"/>
                <a:gd name="connsiteX9" fmla="*/ 59694 w 119387"/>
                <a:gd name="connsiteY9" fmla="*/ 29847 h 11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87" h="119387">
                  <a:moveTo>
                    <a:pt x="59694" y="119388"/>
                  </a:moveTo>
                  <a:cubicBezTo>
                    <a:pt x="26783" y="119388"/>
                    <a:pt x="0" y="92605"/>
                    <a:pt x="0" y="59694"/>
                  </a:cubicBezTo>
                  <a:cubicBezTo>
                    <a:pt x="0" y="26783"/>
                    <a:pt x="26783" y="0"/>
                    <a:pt x="59694" y="0"/>
                  </a:cubicBezTo>
                  <a:cubicBezTo>
                    <a:pt x="92605" y="0"/>
                    <a:pt x="119388" y="26783"/>
                    <a:pt x="119388" y="59694"/>
                  </a:cubicBezTo>
                  <a:cubicBezTo>
                    <a:pt x="119388" y="92605"/>
                    <a:pt x="92605" y="119388"/>
                    <a:pt x="59694" y="119388"/>
                  </a:cubicBezTo>
                  <a:close/>
                  <a:moveTo>
                    <a:pt x="59694" y="29847"/>
                  </a:moveTo>
                  <a:cubicBezTo>
                    <a:pt x="43238" y="29847"/>
                    <a:pt x="29847" y="43238"/>
                    <a:pt x="29847" y="59694"/>
                  </a:cubicBezTo>
                  <a:cubicBezTo>
                    <a:pt x="29847" y="76149"/>
                    <a:pt x="43238" y="89541"/>
                    <a:pt x="59694" y="89541"/>
                  </a:cubicBezTo>
                  <a:cubicBezTo>
                    <a:pt x="76149" y="89541"/>
                    <a:pt x="89541" y="76149"/>
                    <a:pt x="89541" y="59694"/>
                  </a:cubicBezTo>
                  <a:cubicBezTo>
                    <a:pt x="89541" y="43238"/>
                    <a:pt x="76149" y="29847"/>
                    <a:pt x="59694" y="29847"/>
                  </a:cubicBezTo>
                  <a:close/>
                </a:path>
              </a:pathLst>
            </a:custGeom>
            <a:grpFill/>
            <a:ln w="19844" cap="flat">
              <a:noFill/>
              <a:prstDash val="solid"/>
              <a:miter/>
            </a:ln>
          </p:spPr>
          <p:txBody>
            <a:bodyPr rtlCol="0" anchor="ctr"/>
            <a:lstStyle/>
            <a:p>
              <a:endParaRPr lang="nl-NL"/>
            </a:p>
          </p:txBody>
        </p:sp>
        <p:sp>
          <p:nvSpPr>
            <p:cNvPr id="44" name="Vrije vorm: vorm 43">
              <a:extLst>
                <a:ext uri="{FF2B5EF4-FFF2-40B4-BE49-F238E27FC236}">
                  <a16:creationId xmlns:a16="http://schemas.microsoft.com/office/drawing/2014/main" id="{BBCDFF1F-B4AA-26DA-87A1-8FC29EBDF760}"/>
                </a:ext>
              </a:extLst>
            </p:cNvPr>
            <p:cNvSpPr/>
            <p:nvPr/>
          </p:nvSpPr>
          <p:spPr>
            <a:xfrm>
              <a:off x="2506804" y="2421106"/>
              <a:ext cx="477531" cy="74637"/>
            </a:xfrm>
            <a:custGeom>
              <a:avLst/>
              <a:gdLst>
                <a:gd name="connsiteX0" fmla="*/ 14914 w 477531"/>
                <a:gd name="connsiteY0" fmla="*/ 74637 h 74637"/>
                <a:gd name="connsiteX1" fmla="*/ 7452 w 477531"/>
                <a:gd name="connsiteY1" fmla="*/ 72627 h 74637"/>
                <a:gd name="connsiteX2" fmla="*/ 2000 w 477531"/>
                <a:gd name="connsiteY2" fmla="*/ 52252 h 74637"/>
                <a:gd name="connsiteX3" fmla="*/ 40204 w 477531"/>
                <a:gd name="connsiteY3" fmla="*/ 14048 h 74637"/>
                <a:gd name="connsiteX4" fmla="*/ 92297 w 477531"/>
                <a:gd name="connsiteY4" fmla="*/ 0 h 74637"/>
                <a:gd name="connsiteX5" fmla="*/ 119478 w 477531"/>
                <a:gd name="connsiteY5" fmla="*/ 3602 h 74637"/>
                <a:gd name="connsiteX6" fmla="*/ 165661 w 477531"/>
                <a:gd name="connsiteY6" fmla="*/ 29946 h 74637"/>
                <a:gd name="connsiteX7" fmla="*/ 178535 w 477531"/>
                <a:gd name="connsiteY7" fmla="*/ 19162 h 74637"/>
                <a:gd name="connsiteX8" fmla="*/ 238547 w 477531"/>
                <a:gd name="connsiteY8" fmla="*/ 20 h 74637"/>
                <a:gd name="connsiteX9" fmla="*/ 256515 w 477531"/>
                <a:gd name="connsiteY9" fmla="*/ 1572 h 74637"/>
                <a:gd name="connsiteX10" fmla="*/ 311950 w 477531"/>
                <a:gd name="connsiteY10" fmla="*/ 29946 h 74637"/>
                <a:gd name="connsiteX11" fmla="*/ 332843 w 477531"/>
                <a:gd name="connsiteY11" fmla="*/ 14068 h 74637"/>
                <a:gd name="connsiteX12" fmla="*/ 384936 w 477531"/>
                <a:gd name="connsiteY12" fmla="*/ 20 h 74637"/>
                <a:gd name="connsiteX13" fmla="*/ 412096 w 477531"/>
                <a:gd name="connsiteY13" fmla="*/ 3621 h 74637"/>
                <a:gd name="connsiteX14" fmla="*/ 475531 w 477531"/>
                <a:gd name="connsiteY14" fmla="*/ 52272 h 74637"/>
                <a:gd name="connsiteX15" fmla="*/ 470079 w 477531"/>
                <a:gd name="connsiteY15" fmla="*/ 72667 h 74637"/>
                <a:gd name="connsiteX16" fmla="*/ 462637 w 477531"/>
                <a:gd name="connsiteY16" fmla="*/ 74637 h 74637"/>
                <a:gd name="connsiteX17" fmla="*/ 449723 w 477531"/>
                <a:gd name="connsiteY17" fmla="*/ 67175 h 74637"/>
                <a:gd name="connsiteX18" fmla="*/ 404396 w 477531"/>
                <a:gd name="connsiteY18" fmla="*/ 32414 h 74637"/>
                <a:gd name="connsiteX19" fmla="*/ 384976 w 477531"/>
                <a:gd name="connsiteY19" fmla="*/ 29847 h 74637"/>
                <a:gd name="connsiteX20" fmla="*/ 347767 w 477531"/>
                <a:gd name="connsiteY20" fmla="*/ 39895 h 74637"/>
                <a:gd name="connsiteX21" fmla="*/ 320486 w 477531"/>
                <a:gd name="connsiteY21" fmla="*/ 67175 h 74637"/>
                <a:gd name="connsiteX22" fmla="*/ 307553 w 477531"/>
                <a:gd name="connsiteY22" fmla="*/ 74637 h 74637"/>
                <a:gd name="connsiteX23" fmla="*/ 300091 w 477531"/>
                <a:gd name="connsiteY23" fmla="*/ 72627 h 74637"/>
                <a:gd name="connsiteX24" fmla="*/ 293724 w 477531"/>
                <a:gd name="connsiteY24" fmla="*/ 54142 h 74637"/>
                <a:gd name="connsiteX25" fmla="*/ 251461 w 477531"/>
                <a:gd name="connsiteY25" fmla="*/ 30961 h 74637"/>
                <a:gd name="connsiteX26" fmla="*/ 238587 w 477531"/>
                <a:gd name="connsiteY26" fmla="*/ 29867 h 74637"/>
                <a:gd name="connsiteX27" fmla="*/ 195746 w 477531"/>
                <a:gd name="connsiteY27" fmla="*/ 43557 h 74637"/>
                <a:gd name="connsiteX28" fmla="*/ 183828 w 477531"/>
                <a:gd name="connsiteY28" fmla="*/ 54102 h 74637"/>
                <a:gd name="connsiteX29" fmla="*/ 184405 w 477531"/>
                <a:gd name="connsiteY29" fmla="*/ 63574 h 74637"/>
                <a:gd name="connsiteX30" fmla="*/ 177460 w 477531"/>
                <a:gd name="connsiteY30" fmla="*/ 72627 h 74637"/>
                <a:gd name="connsiteX31" fmla="*/ 169999 w 477531"/>
                <a:gd name="connsiteY31" fmla="*/ 74637 h 74637"/>
                <a:gd name="connsiteX32" fmla="*/ 157065 w 477531"/>
                <a:gd name="connsiteY32" fmla="*/ 67175 h 74637"/>
                <a:gd name="connsiteX33" fmla="*/ 111757 w 477531"/>
                <a:gd name="connsiteY33" fmla="*/ 32414 h 74637"/>
                <a:gd name="connsiteX34" fmla="*/ 92337 w 477531"/>
                <a:gd name="connsiteY34" fmla="*/ 29827 h 74637"/>
                <a:gd name="connsiteX35" fmla="*/ 55148 w 477531"/>
                <a:gd name="connsiteY35" fmla="*/ 39875 h 74637"/>
                <a:gd name="connsiteX36" fmla="*/ 27848 w 477531"/>
                <a:gd name="connsiteY36" fmla="*/ 67175 h 74637"/>
                <a:gd name="connsiteX37" fmla="*/ 14914 w 477531"/>
                <a:gd name="connsiteY37" fmla="*/ 74637 h 7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77531" h="74637">
                  <a:moveTo>
                    <a:pt x="14914" y="74637"/>
                  </a:moveTo>
                  <a:cubicBezTo>
                    <a:pt x="12308" y="74637"/>
                    <a:pt x="9721" y="73941"/>
                    <a:pt x="7452" y="72627"/>
                  </a:cubicBezTo>
                  <a:cubicBezTo>
                    <a:pt x="329" y="68509"/>
                    <a:pt x="-2118" y="59375"/>
                    <a:pt x="2000" y="52252"/>
                  </a:cubicBezTo>
                  <a:cubicBezTo>
                    <a:pt x="11153" y="36413"/>
                    <a:pt x="24366" y="23201"/>
                    <a:pt x="40204" y="14048"/>
                  </a:cubicBezTo>
                  <a:cubicBezTo>
                    <a:pt x="56123" y="4855"/>
                    <a:pt x="74130" y="0"/>
                    <a:pt x="92297" y="0"/>
                  </a:cubicBezTo>
                  <a:cubicBezTo>
                    <a:pt x="101410" y="0"/>
                    <a:pt x="110563" y="1214"/>
                    <a:pt x="119478" y="3602"/>
                  </a:cubicBezTo>
                  <a:cubicBezTo>
                    <a:pt x="137067" y="8317"/>
                    <a:pt x="152866" y="17351"/>
                    <a:pt x="165661" y="29946"/>
                  </a:cubicBezTo>
                  <a:cubicBezTo>
                    <a:pt x="169700" y="25967"/>
                    <a:pt x="174018" y="22345"/>
                    <a:pt x="178535" y="19162"/>
                  </a:cubicBezTo>
                  <a:cubicBezTo>
                    <a:pt x="196284" y="6646"/>
                    <a:pt x="217037" y="20"/>
                    <a:pt x="238547" y="20"/>
                  </a:cubicBezTo>
                  <a:cubicBezTo>
                    <a:pt x="244536" y="20"/>
                    <a:pt x="250565" y="537"/>
                    <a:pt x="256515" y="1572"/>
                  </a:cubicBezTo>
                  <a:cubicBezTo>
                    <a:pt x="277825" y="5253"/>
                    <a:pt x="296828" y="15003"/>
                    <a:pt x="311950" y="29946"/>
                  </a:cubicBezTo>
                  <a:cubicBezTo>
                    <a:pt x="318218" y="23778"/>
                    <a:pt x="325222" y="18465"/>
                    <a:pt x="332843" y="14068"/>
                  </a:cubicBezTo>
                  <a:cubicBezTo>
                    <a:pt x="348761" y="4875"/>
                    <a:pt x="366769" y="20"/>
                    <a:pt x="384936" y="20"/>
                  </a:cubicBezTo>
                  <a:cubicBezTo>
                    <a:pt x="394049" y="20"/>
                    <a:pt x="403182" y="1234"/>
                    <a:pt x="412096" y="3621"/>
                  </a:cubicBezTo>
                  <a:cubicBezTo>
                    <a:pt x="439058" y="10844"/>
                    <a:pt x="461583" y="28116"/>
                    <a:pt x="475531" y="52272"/>
                  </a:cubicBezTo>
                  <a:cubicBezTo>
                    <a:pt x="479650" y="59395"/>
                    <a:pt x="477202" y="68548"/>
                    <a:pt x="470079" y="72667"/>
                  </a:cubicBezTo>
                  <a:cubicBezTo>
                    <a:pt x="467831" y="73941"/>
                    <a:pt x="465244" y="74637"/>
                    <a:pt x="462637" y="74637"/>
                  </a:cubicBezTo>
                  <a:cubicBezTo>
                    <a:pt x="457324" y="74637"/>
                    <a:pt x="452370" y="71772"/>
                    <a:pt x="449723" y="67175"/>
                  </a:cubicBezTo>
                  <a:cubicBezTo>
                    <a:pt x="439755" y="49904"/>
                    <a:pt x="423657" y="37567"/>
                    <a:pt x="404396" y="32414"/>
                  </a:cubicBezTo>
                  <a:cubicBezTo>
                    <a:pt x="398009" y="30702"/>
                    <a:pt x="391482" y="29847"/>
                    <a:pt x="384976" y="29847"/>
                  </a:cubicBezTo>
                  <a:cubicBezTo>
                    <a:pt x="372022" y="29847"/>
                    <a:pt x="359148" y="33329"/>
                    <a:pt x="347767" y="39895"/>
                  </a:cubicBezTo>
                  <a:cubicBezTo>
                    <a:pt x="336465" y="46422"/>
                    <a:pt x="327033" y="55853"/>
                    <a:pt x="320486" y="67175"/>
                  </a:cubicBezTo>
                  <a:cubicBezTo>
                    <a:pt x="317820" y="71792"/>
                    <a:pt x="312866" y="74637"/>
                    <a:pt x="307553" y="74637"/>
                  </a:cubicBezTo>
                  <a:cubicBezTo>
                    <a:pt x="304946" y="74637"/>
                    <a:pt x="302359" y="73941"/>
                    <a:pt x="300091" y="72627"/>
                  </a:cubicBezTo>
                  <a:cubicBezTo>
                    <a:pt x="293584" y="68867"/>
                    <a:pt x="290978" y="60927"/>
                    <a:pt x="293724" y="54142"/>
                  </a:cubicBezTo>
                  <a:cubicBezTo>
                    <a:pt x="282581" y="41945"/>
                    <a:pt x="267757" y="33787"/>
                    <a:pt x="251461" y="30961"/>
                  </a:cubicBezTo>
                  <a:cubicBezTo>
                    <a:pt x="247183" y="30225"/>
                    <a:pt x="242865" y="29867"/>
                    <a:pt x="238587" y="29867"/>
                  </a:cubicBezTo>
                  <a:cubicBezTo>
                    <a:pt x="223245" y="29867"/>
                    <a:pt x="208421" y="34602"/>
                    <a:pt x="195746" y="43557"/>
                  </a:cubicBezTo>
                  <a:cubicBezTo>
                    <a:pt x="191448" y="46561"/>
                    <a:pt x="187449" y="50103"/>
                    <a:pt x="183828" y="54102"/>
                  </a:cubicBezTo>
                  <a:cubicBezTo>
                    <a:pt x="185041" y="57087"/>
                    <a:pt x="185260" y="60390"/>
                    <a:pt x="184405" y="63574"/>
                  </a:cubicBezTo>
                  <a:cubicBezTo>
                    <a:pt x="183370" y="67414"/>
                    <a:pt x="180903" y="70638"/>
                    <a:pt x="177460" y="72627"/>
                  </a:cubicBezTo>
                  <a:cubicBezTo>
                    <a:pt x="175192" y="73941"/>
                    <a:pt x="172605" y="74637"/>
                    <a:pt x="169999" y="74637"/>
                  </a:cubicBezTo>
                  <a:cubicBezTo>
                    <a:pt x="164686" y="74637"/>
                    <a:pt x="159731" y="71772"/>
                    <a:pt x="157065" y="67175"/>
                  </a:cubicBezTo>
                  <a:cubicBezTo>
                    <a:pt x="147096" y="49924"/>
                    <a:pt x="130999" y="37567"/>
                    <a:pt x="111757" y="32414"/>
                  </a:cubicBezTo>
                  <a:cubicBezTo>
                    <a:pt x="105370" y="30702"/>
                    <a:pt x="98844" y="29827"/>
                    <a:pt x="92337" y="29827"/>
                  </a:cubicBezTo>
                  <a:cubicBezTo>
                    <a:pt x="79383" y="29827"/>
                    <a:pt x="66529" y="33309"/>
                    <a:pt x="55148" y="39875"/>
                  </a:cubicBezTo>
                  <a:cubicBezTo>
                    <a:pt x="43826" y="46422"/>
                    <a:pt x="34394" y="55873"/>
                    <a:pt x="27848" y="67175"/>
                  </a:cubicBezTo>
                  <a:cubicBezTo>
                    <a:pt x="25201" y="71792"/>
                    <a:pt x="20247" y="74637"/>
                    <a:pt x="14914" y="74637"/>
                  </a:cubicBezTo>
                  <a:close/>
                </a:path>
              </a:pathLst>
            </a:custGeom>
            <a:grpFill/>
            <a:ln w="19844" cap="flat">
              <a:noFill/>
              <a:prstDash val="solid"/>
              <a:miter/>
            </a:ln>
          </p:spPr>
          <p:txBody>
            <a:bodyPr rtlCol="0" anchor="ctr"/>
            <a:lstStyle/>
            <a:p>
              <a:endParaRPr lang="nl-NL"/>
            </a:p>
          </p:txBody>
        </p:sp>
        <p:sp>
          <p:nvSpPr>
            <p:cNvPr id="45" name="Vrije vorm: vorm 44">
              <a:extLst>
                <a:ext uri="{FF2B5EF4-FFF2-40B4-BE49-F238E27FC236}">
                  <a16:creationId xmlns:a16="http://schemas.microsoft.com/office/drawing/2014/main" id="{36DB379A-99F5-2035-5382-07D273700263}"/>
                </a:ext>
              </a:extLst>
            </p:cNvPr>
            <p:cNvSpPr/>
            <p:nvPr/>
          </p:nvSpPr>
          <p:spPr>
            <a:xfrm>
              <a:off x="2685896" y="2316662"/>
              <a:ext cx="119387" cy="119387"/>
            </a:xfrm>
            <a:custGeom>
              <a:avLst/>
              <a:gdLst>
                <a:gd name="connsiteX0" fmla="*/ 59694 w 119387"/>
                <a:gd name="connsiteY0" fmla="*/ 119388 h 119387"/>
                <a:gd name="connsiteX1" fmla="*/ 0 w 119387"/>
                <a:gd name="connsiteY1" fmla="*/ 59694 h 119387"/>
                <a:gd name="connsiteX2" fmla="*/ 59694 w 119387"/>
                <a:gd name="connsiteY2" fmla="*/ 0 h 119387"/>
                <a:gd name="connsiteX3" fmla="*/ 119388 w 119387"/>
                <a:gd name="connsiteY3" fmla="*/ 59694 h 119387"/>
                <a:gd name="connsiteX4" fmla="*/ 59694 w 119387"/>
                <a:gd name="connsiteY4" fmla="*/ 119388 h 119387"/>
                <a:gd name="connsiteX5" fmla="*/ 59694 w 119387"/>
                <a:gd name="connsiteY5" fmla="*/ 29847 h 119387"/>
                <a:gd name="connsiteX6" fmla="*/ 29847 w 119387"/>
                <a:gd name="connsiteY6" fmla="*/ 59694 h 119387"/>
                <a:gd name="connsiteX7" fmla="*/ 59694 w 119387"/>
                <a:gd name="connsiteY7" fmla="*/ 89541 h 119387"/>
                <a:gd name="connsiteX8" fmla="*/ 89541 w 119387"/>
                <a:gd name="connsiteY8" fmla="*/ 59694 h 119387"/>
                <a:gd name="connsiteX9" fmla="*/ 59694 w 119387"/>
                <a:gd name="connsiteY9" fmla="*/ 29847 h 11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87" h="119387">
                  <a:moveTo>
                    <a:pt x="59694" y="119388"/>
                  </a:moveTo>
                  <a:cubicBezTo>
                    <a:pt x="26783" y="119388"/>
                    <a:pt x="0" y="92605"/>
                    <a:pt x="0" y="59694"/>
                  </a:cubicBezTo>
                  <a:cubicBezTo>
                    <a:pt x="0" y="26783"/>
                    <a:pt x="26783" y="0"/>
                    <a:pt x="59694" y="0"/>
                  </a:cubicBezTo>
                  <a:cubicBezTo>
                    <a:pt x="92605" y="0"/>
                    <a:pt x="119388" y="26783"/>
                    <a:pt x="119388" y="59694"/>
                  </a:cubicBezTo>
                  <a:cubicBezTo>
                    <a:pt x="119388" y="92605"/>
                    <a:pt x="92605" y="119388"/>
                    <a:pt x="59694" y="119388"/>
                  </a:cubicBezTo>
                  <a:close/>
                  <a:moveTo>
                    <a:pt x="59694" y="29847"/>
                  </a:moveTo>
                  <a:cubicBezTo>
                    <a:pt x="43238" y="29847"/>
                    <a:pt x="29847" y="43238"/>
                    <a:pt x="29847" y="59694"/>
                  </a:cubicBezTo>
                  <a:cubicBezTo>
                    <a:pt x="29847" y="76149"/>
                    <a:pt x="43238" y="89541"/>
                    <a:pt x="59694" y="89541"/>
                  </a:cubicBezTo>
                  <a:cubicBezTo>
                    <a:pt x="76149" y="89541"/>
                    <a:pt x="89541" y="76149"/>
                    <a:pt x="89541" y="59694"/>
                  </a:cubicBezTo>
                  <a:cubicBezTo>
                    <a:pt x="89541" y="43238"/>
                    <a:pt x="76149" y="29847"/>
                    <a:pt x="59694" y="29847"/>
                  </a:cubicBezTo>
                  <a:close/>
                </a:path>
              </a:pathLst>
            </a:custGeom>
            <a:grpFill/>
            <a:ln w="19844" cap="flat">
              <a:noFill/>
              <a:prstDash val="solid"/>
              <a:miter/>
            </a:ln>
          </p:spPr>
          <p:txBody>
            <a:bodyPr rtlCol="0" anchor="ctr"/>
            <a:lstStyle/>
            <a:p>
              <a:endParaRPr lang="nl-NL"/>
            </a:p>
          </p:txBody>
        </p:sp>
      </p:grpSp>
      <p:grpSp>
        <p:nvGrpSpPr>
          <p:cNvPr id="11" name="Icoon_1_3">
            <a:extLst>
              <a:ext uri="{FF2B5EF4-FFF2-40B4-BE49-F238E27FC236}">
                <a16:creationId xmlns:a16="http://schemas.microsoft.com/office/drawing/2014/main" id="{79E7C399-D9FE-D89E-7210-35197621616E}"/>
              </a:ext>
            </a:extLst>
          </p:cNvPr>
          <p:cNvGrpSpPr>
            <a:grpSpLocks noChangeAspect="1"/>
          </p:cNvGrpSpPr>
          <p:nvPr/>
        </p:nvGrpSpPr>
        <p:grpSpPr>
          <a:xfrm>
            <a:off x="3904143" y="2348855"/>
            <a:ext cx="413164" cy="413164"/>
            <a:chOff x="3871950" y="2316662"/>
            <a:chExt cx="477549" cy="477549"/>
          </a:xfrm>
          <a:solidFill>
            <a:schemeClr val="tx1"/>
          </a:solidFill>
        </p:grpSpPr>
        <p:sp>
          <p:nvSpPr>
            <p:cNvPr id="48" name="Vrije vorm: vorm 47">
              <a:extLst>
                <a:ext uri="{FF2B5EF4-FFF2-40B4-BE49-F238E27FC236}">
                  <a16:creationId xmlns:a16="http://schemas.microsoft.com/office/drawing/2014/main" id="{D55FC02C-590B-5373-9FD6-547CCA0FF7AB}"/>
                </a:ext>
              </a:extLst>
            </p:cNvPr>
            <p:cNvSpPr/>
            <p:nvPr/>
          </p:nvSpPr>
          <p:spPr>
            <a:xfrm>
              <a:off x="3871950" y="2480819"/>
              <a:ext cx="203938" cy="134310"/>
            </a:xfrm>
            <a:custGeom>
              <a:avLst/>
              <a:gdLst>
                <a:gd name="connsiteX0" fmla="*/ 14923 w 203938"/>
                <a:gd name="connsiteY0" fmla="*/ 134311 h 134310"/>
                <a:gd name="connsiteX1" fmla="*/ 13073 w 203938"/>
                <a:gd name="connsiteY1" fmla="*/ 134192 h 134310"/>
                <a:gd name="connsiteX2" fmla="*/ 119 w 203938"/>
                <a:gd name="connsiteY2" fmla="*/ 117517 h 134310"/>
                <a:gd name="connsiteX3" fmla="*/ 133495 w 203938"/>
                <a:gd name="connsiteY3" fmla="*/ 0 h 134310"/>
                <a:gd name="connsiteX4" fmla="*/ 135186 w 203938"/>
                <a:gd name="connsiteY4" fmla="*/ 0 h 134310"/>
                <a:gd name="connsiteX5" fmla="*/ 195696 w 203938"/>
                <a:gd name="connsiteY5" fmla="*/ 14406 h 134310"/>
                <a:gd name="connsiteX6" fmla="*/ 202362 w 203938"/>
                <a:gd name="connsiteY6" fmla="*/ 34423 h 134310"/>
                <a:gd name="connsiteX7" fmla="*/ 189010 w 203938"/>
                <a:gd name="connsiteY7" fmla="*/ 42681 h 134310"/>
                <a:gd name="connsiteX8" fmla="*/ 189010 w 203938"/>
                <a:gd name="connsiteY8" fmla="*/ 42681 h 134310"/>
                <a:gd name="connsiteX9" fmla="*/ 182344 w 203938"/>
                <a:gd name="connsiteY9" fmla="*/ 41109 h 134310"/>
                <a:gd name="connsiteX10" fmla="*/ 134709 w 203938"/>
                <a:gd name="connsiteY10" fmla="*/ 29847 h 134310"/>
                <a:gd name="connsiteX11" fmla="*/ 133515 w 203938"/>
                <a:gd name="connsiteY11" fmla="*/ 29847 h 134310"/>
                <a:gd name="connsiteX12" fmla="*/ 29727 w 203938"/>
                <a:gd name="connsiteY12" fmla="*/ 121258 h 134310"/>
                <a:gd name="connsiteX13" fmla="*/ 14923 w 203938"/>
                <a:gd name="connsiteY13" fmla="*/ 134311 h 13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3938" h="134310">
                  <a:moveTo>
                    <a:pt x="14923" y="134311"/>
                  </a:moveTo>
                  <a:cubicBezTo>
                    <a:pt x="14307" y="134311"/>
                    <a:pt x="13690" y="134271"/>
                    <a:pt x="13073" y="134192"/>
                  </a:cubicBezTo>
                  <a:cubicBezTo>
                    <a:pt x="4895" y="133157"/>
                    <a:pt x="-915" y="125675"/>
                    <a:pt x="119" y="117517"/>
                  </a:cubicBezTo>
                  <a:cubicBezTo>
                    <a:pt x="8556" y="50521"/>
                    <a:pt x="65902" y="0"/>
                    <a:pt x="133495" y="0"/>
                  </a:cubicBezTo>
                  <a:lnTo>
                    <a:pt x="135186" y="0"/>
                  </a:lnTo>
                  <a:cubicBezTo>
                    <a:pt x="155920" y="0"/>
                    <a:pt x="176833" y="4974"/>
                    <a:pt x="195696" y="14406"/>
                  </a:cubicBezTo>
                  <a:cubicBezTo>
                    <a:pt x="203058" y="18087"/>
                    <a:pt x="206043" y="27061"/>
                    <a:pt x="202362" y="34423"/>
                  </a:cubicBezTo>
                  <a:cubicBezTo>
                    <a:pt x="199815" y="39517"/>
                    <a:pt x="194701" y="42681"/>
                    <a:pt x="189010" y="42681"/>
                  </a:cubicBezTo>
                  <a:lnTo>
                    <a:pt x="189010" y="42681"/>
                  </a:lnTo>
                  <a:cubicBezTo>
                    <a:pt x="186722" y="42681"/>
                    <a:pt x="184414" y="42144"/>
                    <a:pt x="182344" y="41109"/>
                  </a:cubicBezTo>
                  <a:cubicBezTo>
                    <a:pt x="167620" y="33747"/>
                    <a:pt x="151145" y="29847"/>
                    <a:pt x="134709" y="29847"/>
                  </a:cubicBezTo>
                  <a:lnTo>
                    <a:pt x="133515" y="29847"/>
                  </a:lnTo>
                  <a:cubicBezTo>
                    <a:pt x="80905" y="29847"/>
                    <a:pt x="36294" y="69145"/>
                    <a:pt x="29727" y="121258"/>
                  </a:cubicBezTo>
                  <a:cubicBezTo>
                    <a:pt x="28792" y="128700"/>
                    <a:pt x="22425" y="134311"/>
                    <a:pt x="14923" y="134311"/>
                  </a:cubicBezTo>
                  <a:close/>
                </a:path>
              </a:pathLst>
            </a:custGeom>
            <a:grpFill/>
            <a:ln w="19844" cap="flat">
              <a:noFill/>
              <a:prstDash val="solid"/>
              <a:miter/>
            </a:ln>
          </p:spPr>
          <p:txBody>
            <a:bodyPr rtlCol="0" anchor="ctr"/>
            <a:lstStyle/>
            <a:p>
              <a:endParaRPr lang="nl-NL"/>
            </a:p>
          </p:txBody>
        </p:sp>
        <p:sp>
          <p:nvSpPr>
            <p:cNvPr id="49" name="Vrije vorm: vorm 48">
              <a:extLst>
                <a:ext uri="{FF2B5EF4-FFF2-40B4-BE49-F238E27FC236}">
                  <a16:creationId xmlns:a16="http://schemas.microsoft.com/office/drawing/2014/main" id="{66E1D815-C792-DB77-246C-11C350AEC1B6}"/>
                </a:ext>
              </a:extLst>
            </p:cNvPr>
            <p:cNvSpPr/>
            <p:nvPr/>
          </p:nvSpPr>
          <p:spPr>
            <a:xfrm>
              <a:off x="3924182" y="2316662"/>
              <a:ext cx="164157" cy="164157"/>
            </a:xfrm>
            <a:custGeom>
              <a:avLst/>
              <a:gdLst>
                <a:gd name="connsiteX0" fmla="*/ 82079 w 164157"/>
                <a:gd name="connsiteY0" fmla="*/ 164158 h 164157"/>
                <a:gd name="connsiteX1" fmla="*/ 0 w 164157"/>
                <a:gd name="connsiteY1" fmla="*/ 82079 h 164157"/>
                <a:gd name="connsiteX2" fmla="*/ 82079 w 164157"/>
                <a:gd name="connsiteY2" fmla="*/ 0 h 164157"/>
                <a:gd name="connsiteX3" fmla="*/ 164158 w 164157"/>
                <a:gd name="connsiteY3" fmla="*/ 82079 h 164157"/>
                <a:gd name="connsiteX4" fmla="*/ 82079 w 164157"/>
                <a:gd name="connsiteY4" fmla="*/ 164158 h 164157"/>
                <a:gd name="connsiteX5" fmla="*/ 82079 w 164157"/>
                <a:gd name="connsiteY5" fmla="*/ 29847 h 164157"/>
                <a:gd name="connsiteX6" fmla="*/ 29847 w 164157"/>
                <a:gd name="connsiteY6" fmla="*/ 82079 h 164157"/>
                <a:gd name="connsiteX7" fmla="*/ 82079 w 164157"/>
                <a:gd name="connsiteY7" fmla="*/ 134311 h 164157"/>
                <a:gd name="connsiteX8" fmla="*/ 134311 w 164157"/>
                <a:gd name="connsiteY8" fmla="*/ 82079 h 164157"/>
                <a:gd name="connsiteX9" fmla="*/ 82079 w 164157"/>
                <a:gd name="connsiteY9" fmla="*/ 29847 h 16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157" h="164157">
                  <a:moveTo>
                    <a:pt x="82079" y="164158"/>
                  </a:moveTo>
                  <a:cubicBezTo>
                    <a:pt x="36811" y="164158"/>
                    <a:pt x="0" y="127347"/>
                    <a:pt x="0" y="82079"/>
                  </a:cubicBezTo>
                  <a:cubicBezTo>
                    <a:pt x="0" y="36811"/>
                    <a:pt x="36811" y="0"/>
                    <a:pt x="82079" y="0"/>
                  </a:cubicBezTo>
                  <a:cubicBezTo>
                    <a:pt x="127347" y="0"/>
                    <a:pt x="164158" y="36811"/>
                    <a:pt x="164158" y="82079"/>
                  </a:cubicBezTo>
                  <a:cubicBezTo>
                    <a:pt x="164158" y="127347"/>
                    <a:pt x="127327" y="164158"/>
                    <a:pt x="82079" y="164158"/>
                  </a:cubicBezTo>
                  <a:close/>
                  <a:moveTo>
                    <a:pt x="82079" y="29847"/>
                  </a:moveTo>
                  <a:cubicBezTo>
                    <a:pt x="53287" y="29847"/>
                    <a:pt x="29847" y="53287"/>
                    <a:pt x="29847" y="82079"/>
                  </a:cubicBezTo>
                  <a:cubicBezTo>
                    <a:pt x="29847" y="110871"/>
                    <a:pt x="53287" y="134311"/>
                    <a:pt x="82079" y="134311"/>
                  </a:cubicBezTo>
                  <a:cubicBezTo>
                    <a:pt x="110871" y="134311"/>
                    <a:pt x="134311" y="110871"/>
                    <a:pt x="134311" y="82079"/>
                  </a:cubicBezTo>
                  <a:cubicBezTo>
                    <a:pt x="134311" y="53287"/>
                    <a:pt x="110871" y="29847"/>
                    <a:pt x="82079" y="29847"/>
                  </a:cubicBezTo>
                  <a:close/>
                </a:path>
              </a:pathLst>
            </a:custGeom>
            <a:grpFill/>
            <a:ln w="19844" cap="flat">
              <a:noFill/>
              <a:prstDash val="solid"/>
              <a:miter/>
            </a:ln>
          </p:spPr>
          <p:txBody>
            <a:bodyPr rtlCol="0" anchor="ctr"/>
            <a:lstStyle/>
            <a:p>
              <a:endParaRPr lang="nl-NL"/>
            </a:p>
          </p:txBody>
        </p:sp>
        <p:sp>
          <p:nvSpPr>
            <p:cNvPr id="50" name="Vrije vorm: vorm 49">
              <a:extLst>
                <a:ext uri="{FF2B5EF4-FFF2-40B4-BE49-F238E27FC236}">
                  <a16:creationId xmlns:a16="http://schemas.microsoft.com/office/drawing/2014/main" id="{A4602889-8DCB-76BB-E26F-656E0CB36EC9}"/>
                </a:ext>
              </a:extLst>
            </p:cNvPr>
            <p:cNvSpPr/>
            <p:nvPr/>
          </p:nvSpPr>
          <p:spPr>
            <a:xfrm>
              <a:off x="4133110" y="2316662"/>
              <a:ext cx="134310" cy="134310"/>
            </a:xfrm>
            <a:custGeom>
              <a:avLst/>
              <a:gdLst>
                <a:gd name="connsiteX0" fmla="*/ 67155 w 134310"/>
                <a:gd name="connsiteY0" fmla="*/ 134311 h 134310"/>
                <a:gd name="connsiteX1" fmla="*/ 0 w 134310"/>
                <a:gd name="connsiteY1" fmla="*/ 67155 h 134310"/>
                <a:gd name="connsiteX2" fmla="*/ 67155 w 134310"/>
                <a:gd name="connsiteY2" fmla="*/ 0 h 134310"/>
                <a:gd name="connsiteX3" fmla="*/ 134311 w 134310"/>
                <a:gd name="connsiteY3" fmla="*/ 67155 h 134310"/>
                <a:gd name="connsiteX4" fmla="*/ 67155 w 134310"/>
                <a:gd name="connsiteY4" fmla="*/ 134311 h 134310"/>
                <a:gd name="connsiteX5" fmla="*/ 67155 w 134310"/>
                <a:gd name="connsiteY5" fmla="*/ 29847 h 134310"/>
                <a:gd name="connsiteX6" fmla="*/ 29847 w 134310"/>
                <a:gd name="connsiteY6" fmla="*/ 67155 h 134310"/>
                <a:gd name="connsiteX7" fmla="*/ 67155 w 134310"/>
                <a:gd name="connsiteY7" fmla="*/ 104464 h 134310"/>
                <a:gd name="connsiteX8" fmla="*/ 104464 w 134310"/>
                <a:gd name="connsiteY8" fmla="*/ 67155 h 134310"/>
                <a:gd name="connsiteX9" fmla="*/ 67155 w 134310"/>
                <a:gd name="connsiteY9" fmla="*/ 29847 h 13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10" h="134310">
                  <a:moveTo>
                    <a:pt x="67155" y="134311"/>
                  </a:moveTo>
                  <a:cubicBezTo>
                    <a:pt x="30125" y="134311"/>
                    <a:pt x="0" y="104185"/>
                    <a:pt x="0" y="67155"/>
                  </a:cubicBezTo>
                  <a:cubicBezTo>
                    <a:pt x="0" y="30125"/>
                    <a:pt x="30125" y="0"/>
                    <a:pt x="67155" y="0"/>
                  </a:cubicBezTo>
                  <a:cubicBezTo>
                    <a:pt x="104185" y="0"/>
                    <a:pt x="134311" y="30125"/>
                    <a:pt x="134311" y="67155"/>
                  </a:cubicBezTo>
                  <a:cubicBezTo>
                    <a:pt x="134311" y="104185"/>
                    <a:pt x="104185" y="134311"/>
                    <a:pt x="67155" y="134311"/>
                  </a:cubicBezTo>
                  <a:close/>
                  <a:moveTo>
                    <a:pt x="67155" y="29847"/>
                  </a:moveTo>
                  <a:cubicBezTo>
                    <a:pt x="46581" y="29847"/>
                    <a:pt x="29847" y="46581"/>
                    <a:pt x="29847" y="67155"/>
                  </a:cubicBezTo>
                  <a:cubicBezTo>
                    <a:pt x="29847" y="87730"/>
                    <a:pt x="46581" y="104464"/>
                    <a:pt x="67155" y="104464"/>
                  </a:cubicBezTo>
                  <a:cubicBezTo>
                    <a:pt x="87730" y="104464"/>
                    <a:pt x="104464" y="87730"/>
                    <a:pt x="104464" y="67155"/>
                  </a:cubicBezTo>
                  <a:cubicBezTo>
                    <a:pt x="104464" y="46581"/>
                    <a:pt x="87730" y="29847"/>
                    <a:pt x="67155" y="29847"/>
                  </a:cubicBezTo>
                  <a:close/>
                </a:path>
              </a:pathLst>
            </a:custGeom>
            <a:grpFill/>
            <a:ln w="19844" cap="flat">
              <a:noFill/>
              <a:prstDash val="solid"/>
              <a:miter/>
            </a:ln>
          </p:spPr>
          <p:txBody>
            <a:bodyPr rtlCol="0" anchor="ctr"/>
            <a:lstStyle/>
            <a:p>
              <a:endParaRPr lang="nl-NL"/>
            </a:p>
          </p:txBody>
        </p:sp>
        <p:sp>
          <p:nvSpPr>
            <p:cNvPr id="51" name="Vrije vorm: vorm 50">
              <a:extLst>
                <a:ext uri="{FF2B5EF4-FFF2-40B4-BE49-F238E27FC236}">
                  <a16:creationId xmlns:a16="http://schemas.microsoft.com/office/drawing/2014/main" id="{A9BB9FF8-D63B-2871-FB98-A0F0C639129B}"/>
                </a:ext>
              </a:extLst>
            </p:cNvPr>
            <p:cNvSpPr/>
            <p:nvPr/>
          </p:nvSpPr>
          <p:spPr>
            <a:xfrm>
              <a:off x="4118952" y="2436049"/>
              <a:ext cx="162365" cy="59693"/>
            </a:xfrm>
            <a:custGeom>
              <a:avLst/>
              <a:gdLst>
                <a:gd name="connsiteX0" fmla="*/ 147434 w 162365"/>
                <a:gd name="connsiteY0" fmla="*/ 59694 h 59693"/>
                <a:gd name="connsiteX1" fmla="*/ 136251 w 162365"/>
                <a:gd name="connsiteY1" fmla="*/ 54640 h 59693"/>
                <a:gd name="connsiteX2" fmla="*/ 81134 w 162365"/>
                <a:gd name="connsiteY2" fmla="*/ 29887 h 59693"/>
                <a:gd name="connsiteX3" fmla="*/ 32464 w 162365"/>
                <a:gd name="connsiteY3" fmla="*/ 48312 h 59693"/>
                <a:gd name="connsiteX4" fmla="*/ 26116 w 162365"/>
                <a:gd name="connsiteY4" fmla="*/ 54660 h 59693"/>
                <a:gd name="connsiteX5" fmla="*/ 14914 w 162365"/>
                <a:gd name="connsiteY5" fmla="*/ 59694 h 59693"/>
                <a:gd name="connsiteX6" fmla="*/ 5025 w 162365"/>
                <a:gd name="connsiteY6" fmla="*/ 55953 h 59693"/>
                <a:gd name="connsiteX7" fmla="*/ 3731 w 162365"/>
                <a:gd name="connsiteY7" fmla="*/ 34881 h 59693"/>
                <a:gd name="connsiteX8" fmla="*/ 12665 w 162365"/>
                <a:gd name="connsiteY8" fmla="*/ 25947 h 59693"/>
                <a:gd name="connsiteX9" fmla="*/ 81114 w 162365"/>
                <a:gd name="connsiteY9" fmla="*/ 0 h 59693"/>
                <a:gd name="connsiteX10" fmla="*/ 87481 w 162365"/>
                <a:gd name="connsiteY10" fmla="*/ 199 h 59693"/>
                <a:gd name="connsiteX11" fmla="*/ 158617 w 162365"/>
                <a:gd name="connsiteY11" fmla="*/ 34901 h 59693"/>
                <a:gd name="connsiteX12" fmla="*/ 162337 w 162365"/>
                <a:gd name="connsiteY12" fmla="*/ 45706 h 59693"/>
                <a:gd name="connsiteX13" fmla="*/ 157343 w 162365"/>
                <a:gd name="connsiteY13" fmla="*/ 55973 h 59693"/>
                <a:gd name="connsiteX14" fmla="*/ 147434 w 162365"/>
                <a:gd name="connsiteY14" fmla="*/ 59694 h 5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365" h="59693">
                  <a:moveTo>
                    <a:pt x="147434" y="59694"/>
                  </a:moveTo>
                  <a:cubicBezTo>
                    <a:pt x="143156" y="59694"/>
                    <a:pt x="139077" y="57843"/>
                    <a:pt x="136251" y="54640"/>
                  </a:cubicBezTo>
                  <a:cubicBezTo>
                    <a:pt x="122343" y="38900"/>
                    <a:pt x="102246" y="29887"/>
                    <a:pt x="81134" y="29887"/>
                  </a:cubicBezTo>
                  <a:cubicBezTo>
                    <a:pt x="63166" y="29887"/>
                    <a:pt x="45895" y="36433"/>
                    <a:pt x="32464" y="48312"/>
                  </a:cubicBezTo>
                  <a:cubicBezTo>
                    <a:pt x="30215" y="50302"/>
                    <a:pt x="28086" y="52431"/>
                    <a:pt x="26116" y="54660"/>
                  </a:cubicBezTo>
                  <a:cubicBezTo>
                    <a:pt x="23271" y="57863"/>
                    <a:pt x="19192" y="59694"/>
                    <a:pt x="14914" y="59694"/>
                  </a:cubicBezTo>
                  <a:cubicBezTo>
                    <a:pt x="11272" y="59694"/>
                    <a:pt x="7751" y="58361"/>
                    <a:pt x="5025" y="55953"/>
                  </a:cubicBezTo>
                  <a:cubicBezTo>
                    <a:pt x="-1144" y="50501"/>
                    <a:pt x="-1701" y="41049"/>
                    <a:pt x="3731" y="34881"/>
                  </a:cubicBezTo>
                  <a:cubicBezTo>
                    <a:pt x="6497" y="31757"/>
                    <a:pt x="9502" y="28752"/>
                    <a:pt x="12665" y="25947"/>
                  </a:cubicBezTo>
                  <a:cubicBezTo>
                    <a:pt x="31588" y="9213"/>
                    <a:pt x="55903" y="0"/>
                    <a:pt x="81114" y="0"/>
                  </a:cubicBezTo>
                  <a:cubicBezTo>
                    <a:pt x="83223" y="0"/>
                    <a:pt x="85352" y="60"/>
                    <a:pt x="87481" y="199"/>
                  </a:cubicBezTo>
                  <a:cubicBezTo>
                    <a:pt x="115060" y="1890"/>
                    <a:pt x="140310" y="14207"/>
                    <a:pt x="158617" y="34901"/>
                  </a:cubicBezTo>
                  <a:cubicBezTo>
                    <a:pt x="161263" y="37886"/>
                    <a:pt x="162576" y="41726"/>
                    <a:pt x="162337" y="45706"/>
                  </a:cubicBezTo>
                  <a:cubicBezTo>
                    <a:pt x="162099" y="49685"/>
                    <a:pt x="160308" y="53326"/>
                    <a:pt x="157343" y="55973"/>
                  </a:cubicBezTo>
                  <a:cubicBezTo>
                    <a:pt x="154597" y="58361"/>
                    <a:pt x="151075" y="59694"/>
                    <a:pt x="147434" y="59694"/>
                  </a:cubicBezTo>
                  <a:close/>
                </a:path>
              </a:pathLst>
            </a:custGeom>
            <a:grpFill/>
            <a:ln w="19844" cap="flat">
              <a:noFill/>
              <a:prstDash val="solid"/>
              <a:miter/>
            </a:ln>
          </p:spPr>
          <p:txBody>
            <a:bodyPr rtlCol="0" anchor="ctr"/>
            <a:lstStyle/>
            <a:p>
              <a:endParaRPr lang="nl-NL"/>
            </a:p>
          </p:txBody>
        </p:sp>
        <p:sp>
          <p:nvSpPr>
            <p:cNvPr id="52" name="Vrije vorm: vorm 51">
              <a:extLst>
                <a:ext uri="{FF2B5EF4-FFF2-40B4-BE49-F238E27FC236}">
                  <a16:creationId xmlns:a16="http://schemas.microsoft.com/office/drawing/2014/main" id="{17D4B4C6-158D-5E32-9EAB-A9125CA049FD}"/>
                </a:ext>
              </a:extLst>
            </p:cNvPr>
            <p:cNvSpPr/>
            <p:nvPr/>
          </p:nvSpPr>
          <p:spPr>
            <a:xfrm>
              <a:off x="4080878" y="2525590"/>
              <a:ext cx="268621" cy="268621"/>
            </a:xfrm>
            <a:custGeom>
              <a:avLst/>
              <a:gdLst>
                <a:gd name="connsiteX0" fmla="*/ 74617 w 268621"/>
                <a:gd name="connsiteY0" fmla="*/ 268622 h 268621"/>
                <a:gd name="connsiteX1" fmla="*/ 67573 w 268621"/>
                <a:gd name="connsiteY1" fmla="*/ 266851 h 268621"/>
                <a:gd name="connsiteX2" fmla="*/ 59694 w 268621"/>
                <a:gd name="connsiteY2" fmla="*/ 253698 h 268621"/>
                <a:gd name="connsiteX3" fmla="*/ 59694 w 268621"/>
                <a:gd name="connsiteY3" fmla="*/ 208928 h 268621"/>
                <a:gd name="connsiteX4" fmla="*/ 44770 w 268621"/>
                <a:gd name="connsiteY4" fmla="*/ 208928 h 268621"/>
                <a:gd name="connsiteX5" fmla="*/ 0 w 268621"/>
                <a:gd name="connsiteY5" fmla="*/ 164158 h 268621"/>
                <a:gd name="connsiteX6" fmla="*/ 0 w 268621"/>
                <a:gd name="connsiteY6" fmla="*/ 44770 h 268621"/>
                <a:gd name="connsiteX7" fmla="*/ 44770 w 268621"/>
                <a:gd name="connsiteY7" fmla="*/ 0 h 268621"/>
                <a:gd name="connsiteX8" fmla="*/ 223852 w 268621"/>
                <a:gd name="connsiteY8" fmla="*/ 0 h 268621"/>
                <a:gd name="connsiteX9" fmla="*/ 268622 w 268621"/>
                <a:gd name="connsiteY9" fmla="*/ 44770 h 268621"/>
                <a:gd name="connsiteX10" fmla="*/ 268622 w 268621"/>
                <a:gd name="connsiteY10" fmla="*/ 164158 h 268621"/>
                <a:gd name="connsiteX11" fmla="*/ 223852 w 268621"/>
                <a:gd name="connsiteY11" fmla="*/ 208928 h 268621"/>
                <a:gd name="connsiteX12" fmla="*/ 168675 w 268621"/>
                <a:gd name="connsiteY12" fmla="*/ 208928 h 268621"/>
                <a:gd name="connsiteX13" fmla="*/ 82895 w 268621"/>
                <a:gd name="connsiteY13" fmla="*/ 266115 h 268621"/>
                <a:gd name="connsiteX14" fmla="*/ 74617 w 268621"/>
                <a:gd name="connsiteY14" fmla="*/ 268622 h 268621"/>
                <a:gd name="connsiteX15" fmla="*/ 44770 w 268621"/>
                <a:gd name="connsiteY15" fmla="*/ 29847 h 268621"/>
                <a:gd name="connsiteX16" fmla="*/ 29847 w 268621"/>
                <a:gd name="connsiteY16" fmla="*/ 44770 h 268621"/>
                <a:gd name="connsiteX17" fmla="*/ 29847 w 268621"/>
                <a:gd name="connsiteY17" fmla="*/ 164158 h 268621"/>
                <a:gd name="connsiteX18" fmla="*/ 44770 w 268621"/>
                <a:gd name="connsiteY18" fmla="*/ 179081 h 268621"/>
                <a:gd name="connsiteX19" fmla="*/ 74617 w 268621"/>
                <a:gd name="connsiteY19" fmla="*/ 179081 h 268621"/>
                <a:gd name="connsiteX20" fmla="*/ 89541 w 268621"/>
                <a:gd name="connsiteY20" fmla="*/ 194005 h 268621"/>
                <a:gd name="connsiteX21" fmla="*/ 89541 w 268621"/>
                <a:gd name="connsiteY21" fmla="*/ 225821 h 268621"/>
                <a:gd name="connsiteX22" fmla="*/ 155880 w 268621"/>
                <a:gd name="connsiteY22" fmla="*/ 181588 h 268621"/>
                <a:gd name="connsiteX23" fmla="*/ 164158 w 268621"/>
                <a:gd name="connsiteY23" fmla="*/ 179081 h 268621"/>
                <a:gd name="connsiteX24" fmla="*/ 223852 w 268621"/>
                <a:gd name="connsiteY24" fmla="*/ 179081 h 268621"/>
                <a:gd name="connsiteX25" fmla="*/ 238775 w 268621"/>
                <a:gd name="connsiteY25" fmla="*/ 164158 h 268621"/>
                <a:gd name="connsiteX26" fmla="*/ 238775 w 268621"/>
                <a:gd name="connsiteY26" fmla="*/ 44770 h 268621"/>
                <a:gd name="connsiteX27" fmla="*/ 223852 w 268621"/>
                <a:gd name="connsiteY27" fmla="*/ 29847 h 268621"/>
                <a:gd name="connsiteX28" fmla="*/ 44770 w 268621"/>
                <a:gd name="connsiteY28" fmla="*/ 29847 h 268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8621" h="268621">
                  <a:moveTo>
                    <a:pt x="74617" y="268622"/>
                  </a:moveTo>
                  <a:cubicBezTo>
                    <a:pt x="72150" y="268622"/>
                    <a:pt x="69722" y="268005"/>
                    <a:pt x="67573" y="266851"/>
                  </a:cubicBezTo>
                  <a:cubicBezTo>
                    <a:pt x="62718" y="264264"/>
                    <a:pt x="59694" y="259210"/>
                    <a:pt x="59694" y="253698"/>
                  </a:cubicBezTo>
                  <a:lnTo>
                    <a:pt x="59694" y="208928"/>
                  </a:lnTo>
                  <a:lnTo>
                    <a:pt x="44770" y="208928"/>
                  </a:lnTo>
                  <a:cubicBezTo>
                    <a:pt x="20077" y="208928"/>
                    <a:pt x="0" y="188851"/>
                    <a:pt x="0" y="164158"/>
                  </a:cubicBezTo>
                  <a:lnTo>
                    <a:pt x="0" y="44770"/>
                  </a:lnTo>
                  <a:cubicBezTo>
                    <a:pt x="0" y="20077"/>
                    <a:pt x="20077" y="0"/>
                    <a:pt x="44770" y="0"/>
                  </a:cubicBezTo>
                  <a:lnTo>
                    <a:pt x="223852" y="0"/>
                  </a:lnTo>
                  <a:cubicBezTo>
                    <a:pt x="248545" y="0"/>
                    <a:pt x="268622" y="20077"/>
                    <a:pt x="268622" y="44770"/>
                  </a:cubicBezTo>
                  <a:lnTo>
                    <a:pt x="268622" y="164158"/>
                  </a:lnTo>
                  <a:cubicBezTo>
                    <a:pt x="268622" y="188851"/>
                    <a:pt x="248545" y="208928"/>
                    <a:pt x="223852" y="208928"/>
                  </a:cubicBezTo>
                  <a:lnTo>
                    <a:pt x="168675" y="208928"/>
                  </a:lnTo>
                  <a:lnTo>
                    <a:pt x="82895" y="266115"/>
                  </a:lnTo>
                  <a:cubicBezTo>
                    <a:pt x="80427" y="267766"/>
                    <a:pt x="77562" y="268622"/>
                    <a:pt x="74617" y="268622"/>
                  </a:cubicBezTo>
                  <a:close/>
                  <a:moveTo>
                    <a:pt x="44770" y="29847"/>
                  </a:moveTo>
                  <a:cubicBezTo>
                    <a:pt x="36533" y="29847"/>
                    <a:pt x="29847" y="36533"/>
                    <a:pt x="29847" y="44770"/>
                  </a:cubicBezTo>
                  <a:lnTo>
                    <a:pt x="29847" y="164158"/>
                  </a:lnTo>
                  <a:cubicBezTo>
                    <a:pt x="29847" y="172396"/>
                    <a:pt x="36533" y="179081"/>
                    <a:pt x="44770" y="179081"/>
                  </a:cubicBezTo>
                  <a:lnTo>
                    <a:pt x="74617" y="179081"/>
                  </a:lnTo>
                  <a:cubicBezTo>
                    <a:pt x="82855" y="179081"/>
                    <a:pt x="89541" y="185767"/>
                    <a:pt x="89541" y="194005"/>
                  </a:cubicBezTo>
                  <a:lnTo>
                    <a:pt x="89541" y="225821"/>
                  </a:lnTo>
                  <a:lnTo>
                    <a:pt x="155880" y="181588"/>
                  </a:lnTo>
                  <a:cubicBezTo>
                    <a:pt x="158348" y="179937"/>
                    <a:pt x="161213" y="179081"/>
                    <a:pt x="164158" y="179081"/>
                  </a:cubicBezTo>
                  <a:lnTo>
                    <a:pt x="223852" y="179081"/>
                  </a:lnTo>
                  <a:cubicBezTo>
                    <a:pt x="232089" y="179081"/>
                    <a:pt x="238775" y="172396"/>
                    <a:pt x="238775" y="164158"/>
                  </a:cubicBezTo>
                  <a:lnTo>
                    <a:pt x="238775" y="44770"/>
                  </a:lnTo>
                  <a:cubicBezTo>
                    <a:pt x="238775" y="36533"/>
                    <a:pt x="232089" y="29847"/>
                    <a:pt x="223852" y="29847"/>
                  </a:cubicBezTo>
                  <a:lnTo>
                    <a:pt x="44770" y="29847"/>
                  </a:lnTo>
                  <a:close/>
                </a:path>
              </a:pathLst>
            </a:custGeom>
            <a:grpFill/>
            <a:ln w="19844" cap="flat">
              <a:noFill/>
              <a:prstDash val="solid"/>
              <a:miter/>
            </a:ln>
          </p:spPr>
          <p:txBody>
            <a:bodyPr rtlCol="0" anchor="ctr"/>
            <a:lstStyle/>
            <a:p>
              <a:endParaRPr lang="nl-NL"/>
            </a:p>
          </p:txBody>
        </p:sp>
        <p:sp>
          <p:nvSpPr>
            <p:cNvPr id="53" name="Vrije vorm: vorm 52">
              <a:extLst>
                <a:ext uri="{FF2B5EF4-FFF2-40B4-BE49-F238E27FC236}">
                  <a16:creationId xmlns:a16="http://schemas.microsoft.com/office/drawing/2014/main" id="{318AE89A-7B36-1A26-25BF-EF81B48780C8}"/>
                </a:ext>
              </a:extLst>
            </p:cNvPr>
            <p:cNvSpPr/>
            <p:nvPr/>
          </p:nvSpPr>
          <p:spPr>
            <a:xfrm>
              <a:off x="4140571" y="2585283"/>
              <a:ext cx="149234" cy="29846"/>
            </a:xfrm>
            <a:custGeom>
              <a:avLst/>
              <a:gdLst>
                <a:gd name="connsiteX0" fmla="*/ 14923 w 149234"/>
                <a:gd name="connsiteY0" fmla="*/ 29847 h 29846"/>
                <a:gd name="connsiteX1" fmla="*/ 0 w 149234"/>
                <a:gd name="connsiteY1" fmla="*/ 14923 h 29846"/>
                <a:gd name="connsiteX2" fmla="*/ 14923 w 149234"/>
                <a:gd name="connsiteY2" fmla="*/ 0 h 29846"/>
                <a:gd name="connsiteX3" fmla="*/ 134311 w 149234"/>
                <a:gd name="connsiteY3" fmla="*/ 0 h 29846"/>
                <a:gd name="connsiteX4" fmla="*/ 149234 w 149234"/>
                <a:gd name="connsiteY4" fmla="*/ 14923 h 29846"/>
                <a:gd name="connsiteX5" fmla="*/ 134311 w 149234"/>
                <a:gd name="connsiteY5" fmla="*/ 29847 h 29846"/>
                <a:gd name="connsiteX6" fmla="*/ 14923 w 149234"/>
                <a:gd name="connsiteY6" fmla="*/ 29847 h 2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234" h="29846">
                  <a:moveTo>
                    <a:pt x="14923" y="29847"/>
                  </a:moveTo>
                  <a:cubicBezTo>
                    <a:pt x="6686" y="29847"/>
                    <a:pt x="0" y="23161"/>
                    <a:pt x="0" y="14923"/>
                  </a:cubicBezTo>
                  <a:cubicBezTo>
                    <a:pt x="0" y="6686"/>
                    <a:pt x="6686" y="0"/>
                    <a:pt x="14923" y="0"/>
                  </a:cubicBezTo>
                  <a:lnTo>
                    <a:pt x="134311" y="0"/>
                  </a:lnTo>
                  <a:cubicBezTo>
                    <a:pt x="142549" y="0"/>
                    <a:pt x="149234" y="6686"/>
                    <a:pt x="149234" y="14923"/>
                  </a:cubicBezTo>
                  <a:cubicBezTo>
                    <a:pt x="149234" y="23161"/>
                    <a:pt x="142529" y="29847"/>
                    <a:pt x="134311" y="29847"/>
                  </a:cubicBezTo>
                  <a:lnTo>
                    <a:pt x="14923" y="29847"/>
                  </a:lnTo>
                  <a:close/>
                </a:path>
              </a:pathLst>
            </a:custGeom>
            <a:grpFill/>
            <a:ln w="19844" cap="flat">
              <a:noFill/>
              <a:prstDash val="solid"/>
              <a:miter/>
            </a:ln>
          </p:spPr>
          <p:txBody>
            <a:bodyPr rtlCol="0" anchor="ctr"/>
            <a:lstStyle/>
            <a:p>
              <a:endParaRPr lang="nl-NL"/>
            </a:p>
          </p:txBody>
        </p:sp>
        <p:sp>
          <p:nvSpPr>
            <p:cNvPr id="54" name="Vrije vorm: vorm 53">
              <a:extLst>
                <a:ext uri="{FF2B5EF4-FFF2-40B4-BE49-F238E27FC236}">
                  <a16:creationId xmlns:a16="http://schemas.microsoft.com/office/drawing/2014/main" id="{A8B32DD5-63BA-C76A-3F57-163C16A46DFD}"/>
                </a:ext>
              </a:extLst>
            </p:cNvPr>
            <p:cNvSpPr/>
            <p:nvPr/>
          </p:nvSpPr>
          <p:spPr>
            <a:xfrm>
              <a:off x="4140571" y="2644977"/>
              <a:ext cx="149234" cy="29846"/>
            </a:xfrm>
            <a:custGeom>
              <a:avLst/>
              <a:gdLst>
                <a:gd name="connsiteX0" fmla="*/ 14923 w 149234"/>
                <a:gd name="connsiteY0" fmla="*/ 29847 h 29846"/>
                <a:gd name="connsiteX1" fmla="*/ 0 w 149234"/>
                <a:gd name="connsiteY1" fmla="*/ 14923 h 29846"/>
                <a:gd name="connsiteX2" fmla="*/ 14923 w 149234"/>
                <a:gd name="connsiteY2" fmla="*/ 0 h 29846"/>
                <a:gd name="connsiteX3" fmla="*/ 134311 w 149234"/>
                <a:gd name="connsiteY3" fmla="*/ 0 h 29846"/>
                <a:gd name="connsiteX4" fmla="*/ 149234 w 149234"/>
                <a:gd name="connsiteY4" fmla="*/ 14923 h 29846"/>
                <a:gd name="connsiteX5" fmla="*/ 134311 w 149234"/>
                <a:gd name="connsiteY5" fmla="*/ 29847 h 29846"/>
                <a:gd name="connsiteX6" fmla="*/ 14923 w 149234"/>
                <a:gd name="connsiteY6" fmla="*/ 29847 h 2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234" h="29846">
                  <a:moveTo>
                    <a:pt x="14923" y="29847"/>
                  </a:moveTo>
                  <a:cubicBezTo>
                    <a:pt x="6686" y="29847"/>
                    <a:pt x="0" y="23161"/>
                    <a:pt x="0" y="14923"/>
                  </a:cubicBezTo>
                  <a:cubicBezTo>
                    <a:pt x="0" y="6686"/>
                    <a:pt x="6686" y="0"/>
                    <a:pt x="14923" y="0"/>
                  </a:cubicBezTo>
                  <a:lnTo>
                    <a:pt x="134311" y="0"/>
                  </a:lnTo>
                  <a:cubicBezTo>
                    <a:pt x="142549" y="0"/>
                    <a:pt x="149234" y="6686"/>
                    <a:pt x="149234" y="14923"/>
                  </a:cubicBezTo>
                  <a:cubicBezTo>
                    <a:pt x="149234" y="23161"/>
                    <a:pt x="142529" y="29847"/>
                    <a:pt x="134311" y="29847"/>
                  </a:cubicBezTo>
                  <a:lnTo>
                    <a:pt x="14923" y="29847"/>
                  </a:lnTo>
                  <a:close/>
                </a:path>
              </a:pathLst>
            </a:custGeom>
            <a:grpFill/>
            <a:ln w="19844" cap="flat">
              <a:noFill/>
              <a:prstDash val="solid"/>
              <a:miter/>
            </a:ln>
          </p:spPr>
          <p:txBody>
            <a:bodyPr rtlCol="0" anchor="ctr"/>
            <a:lstStyle/>
            <a:p>
              <a:endParaRPr lang="nl-NL"/>
            </a:p>
          </p:txBody>
        </p:sp>
      </p:grpSp>
      <p:grpSp>
        <p:nvGrpSpPr>
          <p:cNvPr id="12" name="Icoon_1_4">
            <a:extLst>
              <a:ext uri="{FF2B5EF4-FFF2-40B4-BE49-F238E27FC236}">
                <a16:creationId xmlns:a16="http://schemas.microsoft.com/office/drawing/2014/main" id="{46AC2764-3F6C-DA54-2FCE-3365EE9089BA}"/>
              </a:ext>
            </a:extLst>
          </p:cNvPr>
          <p:cNvGrpSpPr>
            <a:grpSpLocks noChangeAspect="1"/>
          </p:cNvGrpSpPr>
          <p:nvPr/>
        </p:nvGrpSpPr>
        <p:grpSpPr>
          <a:xfrm>
            <a:off x="5271799" y="2348855"/>
            <a:ext cx="408158" cy="413164"/>
            <a:chOff x="5239996" y="2316662"/>
            <a:chExt cx="471763" cy="477549"/>
          </a:xfrm>
          <a:solidFill>
            <a:schemeClr val="tx1"/>
          </a:solidFill>
        </p:grpSpPr>
        <p:sp>
          <p:nvSpPr>
            <p:cNvPr id="56" name="Vrije vorm: vorm 55">
              <a:extLst>
                <a:ext uri="{FF2B5EF4-FFF2-40B4-BE49-F238E27FC236}">
                  <a16:creationId xmlns:a16="http://schemas.microsoft.com/office/drawing/2014/main" id="{C3CD3D22-04D1-B999-0850-CA877FCD6955}"/>
                </a:ext>
              </a:extLst>
            </p:cNvPr>
            <p:cNvSpPr/>
            <p:nvPr/>
          </p:nvSpPr>
          <p:spPr>
            <a:xfrm>
              <a:off x="5239996" y="2480819"/>
              <a:ext cx="208938" cy="134310"/>
            </a:xfrm>
            <a:custGeom>
              <a:avLst/>
              <a:gdLst>
                <a:gd name="connsiteX0" fmla="*/ 14923 w 208938"/>
                <a:gd name="connsiteY0" fmla="*/ 134311 h 134310"/>
                <a:gd name="connsiteX1" fmla="*/ 13073 w 208938"/>
                <a:gd name="connsiteY1" fmla="*/ 134192 h 134310"/>
                <a:gd name="connsiteX2" fmla="*/ 119 w 208938"/>
                <a:gd name="connsiteY2" fmla="*/ 117517 h 134310"/>
                <a:gd name="connsiteX3" fmla="*/ 133495 w 208938"/>
                <a:gd name="connsiteY3" fmla="*/ 0 h 134310"/>
                <a:gd name="connsiteX4" fmla="*/ 134430 w 208938"/>
                <a:gd name="connsiteY4" fmla="*/ 0 h 134310"/>
                <a:gd name="connsiteX5" fmla="*/ 201327 w 208938"/>
                <a:gd name="connsiteY5" fmla="*/ 17431 h 134310"/>
                <a:gd name="connsiteX6" fmla="*/ 207038 w 208938"/>
                <a:gd name="connsiteY6" fmla="*/ 37746 h 134310"/>
                <a:gd name="connsiteX7" fmla="*/ 194005 w 208938"/>
                <a:gd name="connsiteY7" fmla="*/ 45367 h 134310"/>
                <a:gd name="connsiteX8" fmla="*/ 194005 w 208938"/>
                <a:gd name="connsiteY8" fmla="*/ 45367 h 134310"/>
                <a:gd name="connsiteX9" fmla="*/ 186722 w 208938"/>
                <a:gd name="connsiteY9" fmla="*/ 43457 h 134310"/>
                <a:gd name="connsiteX10" fmla="*/ 134649 w 208938"/>
                <a:gd name="connsiteY10" fmla="*/ 29847 h 134310"/>
                <a:gd name="connsiteX11" fmla="*/ 133435 w 208938"/>
                <a:gd name="connsiteY11" fmla="*/ 29847 h 134310"/>
                <a:gd name="connsiteX12" fmla="*/ 29727 w 208938"/>
                <a:gd name="connsiteY12" fmla="*/ 121258 h 134310"/>
                <a:gd name="connsiteX13" fmla="*/ 14923 w 208938"/>
                <a:gd name="connsiteY13" fmla="*/ 134311 h 13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8938" h="134310">
                  <a:moveTo>
                    <a:pt x="14923" y="134311"/>
                  </a:moveTo>
                  <a:cubicBezTo>
                    <a:pt x="14307" y="134311"/>
                    <a:pt x="13690" y="134271"/>
                    <a:pt x="13073" y="134192"/>
                  </a:cubicBezTo>
                  <a:cubicBezTo>
                    <a:pt x="4895" y="133157"/>
                    <a:pt x="-915" y="125675"/>
                    <a:pt x="119" y="117517"/>
                  </a:cubicBezTo>
                  <a:cubicBezTo>
                    <a:pt x="8556" y="50521"/>
                    <a:pt x="65902" y="0"/>
                    <a:pt x="133495" y="0"/>
                  </a:cubicBezTo>
                  <a:lnTo>
                    <a:pt x="134430" y="0"/>
                  </a:lnTo>
                  <a:cubicBezTo>
                    <a:pt x="157989" y="0"/>
                    <a:pt x="181011" y="6029"/>
                    <a:pt x="201327" y="17431"/>
                  </a:cubicBezTo>
                  <a:cubicBezTo>
                    <a:pt x="208490" y="21470"/>
                    <a:pt x="211057" y="30583"/>
                    <a:pt x="207038" y="37746"/>
                  </a:cubicBezTo>
                  <a:cubicBezTo>
                    <a:pt x="204391" y="42442"/>
                    <a:pt x="199397" y="45367"/>
                    <a:pt x="194005" y="45367"/>
                  </a:cubicBezTo>
                  <a:cubicBezTo>
                    <a:pt x="194005" y="45367"/>
                    <a:pt x="194005" y="45367"/>
                    <a:pt x="194005" y="45367"/>
                  </a:cubicBezTo>
                  <a:cubicBezTo>
                    <a:pt x="191458" y="45367"/>
                    <a:pt x="188931" y="44711"/>
                    <a:pt x="186722" y="43457"/>
                  </a:cubicBezTo>
                  <a:cubicBezTo>
                    <a:pt x="170843" y="34563"/>
                    <a:pt x="152836" y="29847"/>
                    <a:pt x="134649" y="29847"/>
                  </a:cubicBezTo>
                  <a:lnTo>
                    <a:pt x="133435" y="29847"/>
                  </a:lnTo>
                  <a:cubicBezTo>
                    <a:pt x="80865" y="29847"/>
                    <a:pt x="36294" y="69145"/>
                    <a:pt x="29727" y="121258"/>
                  </a:cubicBezTo>
                  <a:cubicBezTo>
                    <a:pt x="28792" y="128700"/>
                    <a:pt x="22425" y="134311"/>
                    <a:pt x="14923" y="134311"/>
                  </a:cubicBezTo>
                  <a:close/>
                </a:path>
              </a:pathLst>
            </a:custGeom>
            <a:grpFill/>
            <a:ln w="19844" cap="flat">
              <a:noFill/>
              <a:prstDash val="solid"/>
              <a:miter/>
            </a:ln>
          </p:spPr>
          <p:txBody>
            <a:bodyPr rtlCol="0" anchor="ctr"/>
            <a:lstStyle/>
            <a:p>
              <a:endParaRPr lang="nl-NL"/>
            </a:p>
          </p:txBody>
        </p:sp>
        <p:sp>
          <p:nvSpPr>
            <p:cNvPr id="57" name="Vrije vorm: vorm 56">
              <a:extLst>
                <a:ext uri="{FF2B5EF4-FFF2-40B4-BE49-F238E27FC236}">
                  <a16:creationId xmlns:a16="http://schemas.microsoft.com/office/drawing/2014/main" id="{7BFA61F1-0026-3D0A-B3D6-3CB2409BE98C}"/>
                </a:ext>
              </a:extLst>
            </p:cNvPr>
            <p:cNvSpPr/>
            <p:nvPr/>
          </p:nvSpPr>
          <p:spPr>
            <a:xfrm>
              <a:off x="5292129" y="2316662"/>
              <a:ext cx="164157" cy="164157"/>
            </a:xfrm>
            <a:custGeom>
              <a:avLst/>
              <a:gdLst>
                <a:gd name="connsiteX0" fmla="*/ 82079 w 164157"/>
                <a:gd name="connsiteY0" fmla="*/ 164158 h 164157"/>
                <a:gd name="connsiteX1" fmla="*/ 0 w 164157"/>
                <a:gd name="connsiteY1" fmla="*/ 82079 h 164157"/>
                <a:gd name="connsiteX2" fmla="*/ 82079 w 164157"/>
                <a:gd name="connsiteY2" fmla="*/ 0 h 164157"/>
                <a:gd name="connsiteX3" fmla="*/ 164158 w 164157"/>
                <a:gd name="connsiteY3" fmla="*/ 82079 h 164157"/>
                <a:gd name="connsiteX4" fmla="*/ 82079 w 164157"/>
                <a:gd name="connsiteY4" fmla="*/ 164158 h 164157"/>
                <a:gd name="connsiteX5" fmla="*/ 82079 w 164157"/>
                <a:gd name="connsiteY5" fmla="*/ 29847 h 164157"/>
                <a:gd name="connsiteX6" fmla="*/ 29847 w 164157"/>
                <a:gd name="connsiteY6" fmla="*/ 82079 h 164157"/>
                <a:gd name="connsiteX7" fmla="*/ 82079 w 164157"/>
                <a:gd name="connsiteY7" fmla="*/ 134311 h 164157"/>
                <a:gd name="connsiteX8" fmla="*/ 134311 w 164157"/>
                <a:gd name="connsiteY8" fmla="*/ 82079 h 164157"/>
                <a:gd name="connsiteX9" fmla="*/ 82079 w 164157"/>
                <a:gd name="connsiteY9" fmla="*/ 29847 h 16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157" h="164157">
                  <a:moveTo>
                    <a:pt x="82079" y="164158"/>
                  </a:moveTo>
                  <a:cubicBezTo>
                    <a:pt x="36811" y="164158"/>
                    <a:pt x="0" y="127347"/>
                    <a:pt x="0" y="82079"/>
                  </a:cubicBezTo>
                  <a:cubicBezTo>
                    <a:pt x="0" y="36811"/>
                    <a:pt x="36811" y="0"/>
                    <a:pt x="82079" y="0"/>
                  </a:cubicBezTo>
                  <a:cubicBezTo>
                    <a:pt x="127347" y="0"/>
                    <a:pt x="164158" y="36811"/>
                    <a:pt x="164158" y="82079"/>
                  </a:cubicBezTo>
                  <a:cubicBezTo>
                    <a:pt x="164158" y="127347"/>
                    <a:pt x="127327" y="164158"/>
                    <a:pt x="82079" y="164158"/>
                  </a:cubicBezTo>
                  <a:close/>
                  <a:moveTo>
                    <a:pt x="82079" y="29847"/>
                  </a:moveTo>
                  <a:cubicBezTo>
                    <a:pt x="53287" y="29847"/>
                    <a:pt x="29847" y="53287"/>
                    <a:pt x="29847" y="82079"/>
                  </a:cubicBezTo>
                  <a:cubicBezTo>
                    <a:pt x="29847" y="110871"/>
                    <a:pt x="53287" y="134311"/>
                    <a:pt x="82079" y="134311"/>
                  </a:cubicBezTo>
                  <a:cubicBezTo>
                    <a:pt x="110871" y="134311"/>
                    <a:pt x="134311" y="110871"/>
                    <a:pt x="134311" y="82079"/>
                  </a:cubicBezTo>
                  <a:cubicBezTo>
                    <a:pt x="134311" y="53287"/>
                    <a:pt x="110871" y="29847"/>
                    <a:pt x="82079" y="29847"/>
                  </a:cubicBezTo>
                  <a:close/>
                </a:path>
              </a:pathLst>
            </a:custGeom>
            <a:grpFill/>
            <a:ln w="19844" cap="flat">
              <a:noFill/>
              <a:prstDash val="solid"/>
              <a:miter/>
            </a:ln>
          </p:spPr>
          <p:txBody>
            <a:bodyPr rtlCol="0" anchor="ctr"/>
            <a:lstStyle/>
            <a:p>
              <a:endParaRPr lang="nl-NL"/>
            </a:p>
          </p:txBody>
        </p:sp>
        <p:sp>
          <p:nvSpPr>
            <p:cNvPr id="58" name="Vrije vorm: vorm 57">
              <a:extLst>
                <a:ext uri="{FF2B5EF4-FFF2-40B4-BE49-F238E27FC236}">
                  <a16:creationId xmlns:a16="http://schemas.microsoft.com/office/drawing/2014/main" id="{FC3AE6C7-F9B3-3EA3-743C-53799889EB8B}"/>
                </a:ext>
              </a:extLst>
            </p:cNvPr>
            <p:cNvSpPr/>
            <p:nvPr/>
          </p:nvSpPr>
          <p:spPr>
            <a:xfrm>
              <a:off x="5501057" y="2316662"/>
              <a:ext cx="134310" cy="134310"/>
            </a:xfrm>
            <a:custGeom>
              <a:avLst/>
              <a:gdLst>
                <a:gd name="connsiteX0" fmla="*/ 67155 w 134310"/>
                <a:gd name="connsiteY0" fmla="*/ 134311 h 134310"/>
                <a:gd name="connsiteX1" fmla="*/ 0 w 134310"/>
                <a:gd name="connsiteY1" fmla="*/ 67155 h 134310"/>
                <a:gd name="connsiteX2" fmla="*/ 67155 w 134310"/>
                <a:gd name="connsiteY2" fmla="*/ 0 h 134310"/>
                <a:gd name="connsiteX3" fmla="*/ 134311 w 134310"/>
                <a:gd name="connsiteY3" fmla="*/ 67155 h 134310"/>
                <a:gd name="connsiteX4" fmla="*/ 67155 w 134310"/>
                <a:gd name="connsiteY4" fmla="*/ 134311 h 134310"/>
                <a:gd name="connsiteX5" fmla="*/ 67155 w 134310"/>
                <a:gd name="connsiteY5" fmla="*/ 29847 h 134310"/>
                <a:gd name="connsiteX6" fmla="*/ 29847 w 134310"/>
                <a:gd name="connsiteY6" fmla="*/ 67155 h 134310"/>
                <a:gd name="connsiteX7" fmla="*/ 67155 w 134310"/>
                <a:gd name="connsiteY7" fmla="*/ 104464 h 134310"/>
                <a:gd name="connsiteX8" fmla="*/ 104464 w 134310"/>
                <a:gd name="connsiteY8" fmla="*/ 67155 h 134310"/>
                <a:gd name="connsiteX9" fmla="*/ 67155 w 134310"/>
                <a:gd name="connsiteY9" fmla="*/ 29847 h 13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10" h="134310">
                  <a:moveTo>
                    <a:pt x="67155" y="134311"/>
                  </a:moveTo>
                  <a:cubicBezTo>
                    <a:pt x="30125" y="134311"/>
                    <a:pt x="0" y="104185"/>
                    <a:pt x="0" y="67155"/>
                  </a:cubicBezTo>
                  <a:cubicBezTo>
                    <a:pt x="0" y="30125"/>
                    <a:pt x="30125" y="0"/>
                    <a:pt x="67155" y="0"/>
                  </a:cubicBezTo>
                  <a:cubicBezTo>
                    <a:pt x="104185" y="0"/>
                    <a:pt x="134311" y="30125"/>
                    <a:pt x="134311" y="67155"/>
                  </a:cubicBezTo>
                  <a:cubicBezTo>
                    <a:pt x="134311" y="104185"/>
                    <a:pt x="104185" y="134311"/>
                    <a:pt x="67155" y="134311"/>
                  </a:cubicBezTo>
                  <a:close/>
                  <a:moveTo>
                    <a:pt x="67155" y="29847"/>
                  </a:moveTo>
                  <a:cubicBezTo>
                    <a:pt x="46581" y="29847"/>
                    <a:pt x="29847" y="46581"/>
                    <a:pt x="29847" y="67155"/>
                  </a:cubicBezTo>
                  <a:cubicBezTo>
                    <a:pt x="29847" y="87730"/>
                    <a:pt x="46581" y="104464"/>
                    <a:pt x="67155" y="104464"/>
                  </a:cubicBezTo>
                  <a:cubicBezTo>
                    <a:pt x="87730" y="104464"/>
                    <a:pt x="104464" y="87730"/>
                    <a:pt x="104464" y="67155"/>
                  </a:cubicBezTo>
                  <a:cubicBezTo>
                    <a:pt x="104464" y="46581"/>
                    <a:pt x="87730" y="29847"/>
                    <a:pt x="67155" y="29847"/>
                  </a:cubicBezTo>
                  <a:close/>
                </a:path>
              </a:pathLst>
            </a:custGeom>
            <a:grpFill/>
            <a:ln w="19844" cap="flat">
              <a:noFill/>
              <a:prstDash val="solid"/>
              <a:miter/>
            </a:ln>
          </p:spPr>
          <p:txBody>
            <a:bodyPr rtlCol="0" anchor="ctr"/>
            <a:lstStyle/>
            <a:p>
              <a:endParaRPr lang="nl-NL"/>
            </a:p>
          </p:txBody>
        </p:sp>
        <p:sp>
          <p:nvSpPr>
            <p:cNvPr id="59" name="Vrije vorm: vorm 58">
              <a:extLst>
                <a:ext uri="{FF2B5EF4-FFF2-40B4-BE49-F238E27FC236}">
                  <a16:creationId xmlns:a16="http://schemas.microsoft.com/office/drawing/2014/main" id="{AE30C5A5-4ECE-CB27-053A-84E32D7923E0}"/>
                </a:ext>
              </a:extLst>
            </p:cNvPr>
            <p:cNvSpPr/>
            <p:nvPr/>
          </p:nvSpPr>
          <p:spPr>
            <a:xfrm>
              <a:off x="5485882" y="2436089"/>
              <a:ext cx="174806" cy="74577"/>
            </a:xfrm>
            <a:custGeom>
              <a:avLst/>
              <a:gdLst>
                <a:gd name="connsiteX0" fmla="*/ 159853 w 174806"/>
                <a:gd name="connsiteY0" fmla="*/ 74577 h 74577"/>
                <a:gd name="connsiteX1" fmla="*/ 146939 w 174806"/>
                <a:gd name="connsiteY1" fmla="*/ 67116 h 74577"/>
                <a:gd name="connsiteX2" fmla="*/ 82191 w 174806"/>
                <a:gd name="connsiteY2" fmla="*/ 29847 h 74577"/>
                <a:gd name="connsiteX3" fmla="*/ 45002 w 174806"/>
                <a:gd name="connsiteY3" fmla="*/ 39856 h 74577"/>
                <a:gd name="connsiteX4" fmla="*/ 26158 w 174806"/>
                <a:gd name="connsiteY4" fmla="*/ 55356 h 74577"/>
                <a:gd name="connsiteX5" fmla="*/ 14916 w 174806"/>
                <a:gd name="connsiteY5" fmla="*/ 60450 h 74577"/>
                <a:gd name="connsiteX6" fmla="*/ 14916 w 174806"/>
                <a:gd name="connsiteY6" fmla="*/ 60450 h 74577"/>
                <a:gd name="connsiteX7" fmla="*/ 5106 w 174806"/>
                <a:gd name="connsiteY7" fmla="*/ 56769 h 74577"/>
                <a:gd name="connsiteX8" fmla="*/ 32 w 174806"/>
                <a:gd name="connsiteY8" fmla="*/ 46521 h 74577"/>
                <a:gd name="connsiteX9" fmla="*/ 3694 w 174806"/>
                <a:gd name="connsiteY9" fmla="*/ 35697 h 74577"/>
                <a:gd name="connsiteX10" fmla="*/ 30078 w 174806"/>
                <a:gd name="connsiteY10" fmla="*/ 14008 h 74577"/>
                <a:gd name="connsiteX11" fmla="*/ 82191 w 174806"/>
                <a:gd name="connsiteY11" fmla="*/ 0 h 74577"/>
                <a:gd name="connsiteX12" fmla="*/ 172806 w 174806"/>
                <a:gd name="connsiteY12" fmla="*/ 52172 h 74577"/>
                <a:gd name="connsiteX13" fmla="*/ 167354 w 174806"/>
                <a:gd name="connsiteY13" fmla="*/ 72568 h 74577"/>
                <a:gd name="connsiteX14" fmla="*/ 159853 w 174806"/>
                <a:gd name="connsiteY14" fmla="*/ 74577 h 7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806" h="74577">
                  <a:moveTo>
                    <a:pt x="159853" y="74577"/>
                  </a:moveTo>
                  <a:cubicBezTo>
                    <a:pt x="154540" y="74577"/>
                    <a:pt x="149585" y="71712"/>
                    <a:pt x="146939" y="67116"/>
                  </a:cubicBezTo>
                  <a:cubicBezTo>
                    <a:pt x="133647" y="44134"/>
                    <a:pt x="108834" y="29847"/>
                    <a:pt x="82191" y="29847"/>
                  </a:cubicBezTo>
                  <a:cubicBezTo>
                    <a:pt x="69178" y="29847"/>
                    <a:pt x="56304" y="33309"/>
                    <a:pt x="45002" y="39856"/>
                  </a:cubicBezTo>
                  <a:cubicBezTo>
                    <a:pt x="37898" y="43955"/>
                    <a:pt x="31551" y="49168"/>
                    <a:pt x="26158" y="55356"/>
                  </a:cubicBezTo>
                  <a:cubicBezTo>
                    <a:pt x="23333" y="58599"/>
                    <a:pt x="19234" y="60450"/>
                    <a:pt x="14916" y="60450"/>
                  </a:cubicBezTo>
                  <a:lnTo>
                    <a:pt x="14916" y="60450"/>
                  </a:lnTo>
                  <a:cubicBezTo>
                    <a:pt x="11315" y="60450"/>
                    <a:pt x="7813" y="59137"/>
                    <a:pt x="5106" y="56769"/>
                  </a:cubicBezTo>
                  <a:cubicBezTo>
                    <a:pt x="2102" y="54142"/>
                    <a:pt x="311" y="50501"/>
                    <a:pt x="32" y="46521"/>
                  </a:cubicBezTo>
                  <a:cubicBezTo>
                    <a:pt x="-226" y="42542"/>
                    <a:pt x="1067" y="38701"/>
                    <a:pt x="3694" y="35697"/>
                  </a:cubicBezTo>
                  <a:cubicBezTo>
                    <a:pt x="11255" y="27041"/>
                    <a:pt x="20129" y="19759"/>
                    <a:pt x="30078" y="14008"/>
                  </a:cubicBezTo>
                  <a:cubicBezTo>
                    <a:pt x="45917" y="4855"/>
                    <a:pt x="63945" y="0"/>
                    <a:pt x="82191" y="0"/>
                  </a:cubicBezTo>
                  <a:cubicBezTo>
                    <a:pt x="119480" y="0"/>
                    <a:pt x="154202" y="19997"/>
                    <a:pt x="172806" y="52172"/>
                  </a:cubicBezTo>
                  <a:cubicBezTo>
                    <a:pt x="176925" y="59296"/>
                    <a:pt x="174477" y="68449"/>
                    <a:pt x="167354" y="72568"/>
                  </a:cubicBezTo>
                  <a:cubicBezTo>
                    <a:pt x="165046" y="73881"/>
                    <a:pt x="162459" y="74577"/>
                    <a:pt x="159853" y="74577"/>
                  </a:cubicBezTo>
                  <a:close/>
                </a:path>
              </a:pathLst>
            </a:custGeom>
            <a:grpFill/>
            <a:ln w="19844" cap="flat">
              <a:noFill/>
              <a:prstDash val="solid"/>
              <a:miter/>
            </a:ln>
          </p:spPr>
          <p:txBody>
            <a:bodyPr rtlCol="0" anchor="ctr"/>
            <a:lstStyle/>
            <a:p>
              <a:endParaRPr lang="nl-NL"/>
            </a:p>
          </p:txBody>
        </p:sp>
        <p:sp>
          <p:nvSpPr>
            <p:cNvPr id="60" name="Vrije vorm: vorm 59">
              <a:extLst>
                <a:ext uri="{FF2B5EF4-FFF2-40B4-BE49-F238E27FC236}">
                  <a16:creationId xmlns:a16="http://schemas.microsoft.com/office/drawing/2014/main" id="{386250BE-C28A-D4A7-F1D8-B08F2497B88B}"/>
                </a:ext>
              </a:extLst>
            </p:cNvPr>
            <p:cNvSpPr/>
            <p:nvPr/>
          </p:nvSpPr>
          <p:spPr>
            <a:xfrm>
              <a:off x="5424748" y="2525590"/>
              <a:ext cx="287011" cy="268621"/>
            </a:xfrm>
            <a:custGeom>
              <a:avLst/>
              <a:gdLst>
                <a:gd name="connsiteX0" fmla="*/ 29847 w 287011"/>
                <a:gd name="connsiteY0" fmla="*/ 268622 h 268621"/>
                <a:gd name="connsiteX1" fmla="*/ 8735 w 287011"/>
                <a:gd name="connsiteY1" fmla="*/ 259867 h 268621"/>
                <a:gd name="connsiteX2" fmla="*/ 0 w 287011"/>
                <a:gd name="connsiteY2" fmla="*/ 238755 h 268621"/>
                <a:gd name="connsiteX3" fmla="*/ 1532 w 287011"/>
                <a:gd name="connsiteY3" fmla="*/ 229363 h 268621"/>
                <a:gd name="connsiteX4" fmla="*/ 24176 w 287011"/>
                <a:gd name="connsiteY4" fmla="*/ 161730 h 268621"/>
                <a:gd name="connsiteX5" fmla="*/ 24176 w 287011"/>
                <a:gd name="connsiteY5" fmla="*/ 44770 h 268621"/>
                <a:gd name="connsiteX6" fmla="*/ 68946 w 287011"/>
                <a:gd name="connsiteY6" fmla="*/ 0 h 268621"/>
                <a:gd name="connsiteX7" fmla="*/ 218181 w 287011"/>
                <a:gd name="connsiteY7" fmla="*/ 0 h 268621"/>
                <a:gd name="connsiteX8" fmla="*/ 262951 w 287011"/>
                <a:gd name="connsiteY8" fmla="*/ 44770 h 268621"/>
                <a:gd name="connsiteX9" fmla="*/ 262951 w 287011"/>
                <a:gd name="connsiteY9" fmla="*/ 161730 h 268621"/>
                <a:gd name="connsiteX10" fmla="*/ 285495 w 287011"/>
                <a:gd name="connsiteY10" fmla="*/ 229323 h 268621"/>
                <a:gd name="connsiteX11" fmla="*/ 266533 w 287011"/>
                <a:gd name="connsiteY11" fmla="*/ 267090 h 268621"/>
                <a:gd name="connsiteX12" fmla="*/ 257161 w 287011"/>
                <a:gd name="connsiteY12" fmla="*/ 268622 h 268621"/>
                <a:gd name="connsiteX13" fmla="*/ 29847 w 287011"/>
                <a:gd name="connsiteY13" fmla="*/ 268622 h 268621"/>
                <a:gd name="connsiteX14" fmla="*/ 29847 w 287011"/>
                <a:gd name="connsiteY14" fmla="*/ 238795 h 268621"/>
                <a:gd name="connsiteX15" fmla="*/ 257161 w 287011"/>
                <a:gd name="connsiteY15" fmla="*/ 238775 h 268621"/>
                <a:gd name="connsiteX16" fmla="*/ 237263 w 287011"/>
                <a:gd name="connsiteY16" fmla="*/ 179081 h 268621"/>
                <a:gd name="connsiteX17" fmla="*/ 49824 w 287011"/>
                <a:gd name="connsiteY17" fmla="*/ 179081 h 268621"/>
                <a:gd name="connsiteX18" fmla="*/ 29847 w 287011"/>
                <a:gd name="connsiteY18" fmla="*/ 238795 h 268621"/>
                <a:gd name="connsiteX19" fmla="*/ 233104 w 287011"/>
                <a:gd name="connsiteY19" fmla="*/ 149234 h 268621"/>
                <a:gd name="connsiteX20" fmla="*/ 233104 w 287011"/>
                <a:gd name="connsiteY20" fmla="*/ 44770 h 268621"/>
                <a:gd name="connsiteX21" fmla="*/ 218181 w 287011"/>
                <a:gd name="connsiteY21" fmla="*/ 29847 h 268621"/>
                <a:gd name="connsiteX22" fmla="*/ 68946 w 287011"/>
                <a:gd name="connsiteY22" fmla="*/ 29847 h 268621"/>
                <a:gd name="connsiteX23" fmla="*/ 54023 w 287011"/>
                <a:gd name="connsiteY23" fmla="*/ 44770 h 268621"/>
                <a:gd name="connsiteX24" fmla="*/ 54023 w 287011"/>
                <a:gd name="connsiteY24" fmla="*/ 149234 h 268621"/>
                <a:gd name="connsiteX25" fmla="*/ 233104 w 287011"/>
                <a:gd name="connsiteY25" fmla="*/ 149234 h 268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87011" h="268621">
                  <a:moveTo>
                    <a:pt x="29847" y="268622"/>
                  </a:moveTo>
                  <a:cubicBezTo>
                    <a:pt x="21868" y="268622"/>
                    <a:pt x="14366" y="265518"/>
                    <a:pt x="8735" y="259867"/>
                  </a:cubicBezTo>
                  <a:cubicBezTo>
                    <a:pt x="3104" y="254236"/>
                    <a:pt x="0" y="246734"/>
                    <a:pt x="0" y="238755"/>
                  </a:cubicBezTo>
                  <a:cubicBezTo>
                    <a:pt x="0" y="235571"/>
                    <a:pt x="517" y="232408"/>
                    <a:pt x="1532" y="229363"/>
                  </a:cubicBezTo>
                  <a:lnTo>
                    <a:pt x="24176" y="161730"/>
                  </a:lnTo>
                  <a:lnTo>
                    <a:pt x="24176" y="44770"/>
                  </a:lnTo>
                  <a:cubicBezTo>
                    <a:pt x="24176" y="20077"/>
                    <a:pt x="44253" y="0"/>
                    <a:pt x="68946" y="0"/>
                  </a:cubicBezTo>
                  <a:lnTo>
                    <a:pt x="218181" y="0"/>
                  </a:lnTo>
                  <a:cubicBezTo>
                    <a:pt x="242874" y="0"/>
                    <a:pt x="262951" y="20077"/>
                    <a:pt x="262951" y="44770"/>
                  </a:cubicBezTo>
                  <a:lnTo>
                    <a:pt x="262951" y="161730"/>
                  </a:lnTo>
                  <a:lnTo>
                    <a:pt x="285495" y="229323"/>
                  </a:lnTo>
                  <a:cubicBezTo>
                    <a:pt x="290669" y="244983"/>
                    <a:pt x="282172" y="261916"/>
                    <a:pt x="266533" y="267090"/>
                  </a:cubicBezTo>
                  <a:cubicBezTo>
                    <a:pt x="263488" y="268105"/>
                    <a:pt x="260344" y="268622"/>
                    <a:pt x="257161" y="268622"/>
                  </a:cubicBezTo>
                  <a:lnTo>
                    <a:pt x="29847" y="268622"/>
                  </a:lnTo>
                  <a:close/>
                  <a:moveTo>
                    <a:pt x="29847" y="238795"/>
                  </a:moveTo>
                  <a:lnTo>
                    <a:pt x="257161" y="238775"/>
                  </a:lnTo>
                  <a:lnTo>
                    <a:pt x="237263" y="179081"/>
                  </a:lnTo>
                  <a:lnTo>
                    <a:pt x="49824" y="179081"/>
                  </a:lnTo>
                  <a:lnTo>
                    <a:pt x="29847" y="238795"/>
                  </a:lnTo>
                  <a:close/>
                  <a:moveTo>
                    <a:pt x="233104" y="149234"/>
                  </a:moveTo>
                  <a:lnTo>
                    <a:pt x="233104" y="44770"/>
                  </a:lnTo>
                  <a:cubicBezTo>
                    <a:pt x="233104" y="36533"/>
                    <a:pt x="226418" y="29847"/>
                    <a:pt x="218181" y="29847"/>
                  </a:cubicBezTo>
                  <a:lnTo>
                    <a:pt x="68946" y="29847"/>
                  </a:lnTo>
                  <a:cubicBezTo>
                    <a:pt x="60709" y="29847"/>
                    <a:pt x="54023" y="36533"/>
                    <a:pt x="54023" y="44770"/>
                  </a:cubicBezTo>
                  <a:lnTo>
                    <a:pt x="54023" y="149234"/>
                  </a:lnTo>
                  <a:lnTo>
                    <a:pt x="233104" y="149234"/>
                  </a:lnTo>
                  <a:close/>
                </a:path>
              </a:pathLst>
            </a:custGeom>
            <a:grpFill/>
            <a:ln w="19844" cap="flat">
              <a:noFill/>
              <a:prstDash val="solid"/>
              <a:miter/>
            </a:ln>
          </p:spPr>
          <p:txBody>
            <a:bodyPr rtlCol="0" anchor="ctr"/>
            <a:lstStyle/>
            <a:p>
              <a:endParaRPr lang="nl-NL"/>
            </a:p>
          </p:txBody>
        </p:sp>
      </p:grpSp>
      <p:grpSp>
        <p:nvGrpSpPr>
          <p:cNvPr id="13" name="Icoon_1_5">
            <a:extLst>
              <a:ext uri="{FF2B5EF4-FFF2-40B4-BE49-F238E27FC236}">
                <a16:creationId xmlns:a16="http://schemas.microsoft.com/office/drawing/2014/main" id="{72899BA0-6127-D785-1A88-C6D5726EF1AD}"/>
              </a:ext>
            </a:extLst>
          </p:cNvPr>
          <p:cNvGrpSpPr>
            <a:grpSpLocks noChangeAspect="1"/>
          </p:cNvGrpSpPr>
          <p:nvPr/>
        </p:nvGrpSpPr>
        <p:grpSpPr>
          <a:xfrm>
            <a:off x="6634451" y="2348819"/>
            <a:ext cx="413164" cy="413234"/>
            <a:chOff x="6602258" y="2316621"/>
            <a:chExt cx="477549" cy="477630"/>
          </a:xfrm>
          <a:solidFill>
            <a:schemeClr val="tx1"/>
          </a:solidFill>
        </p:grpSpPr>
        <p:sp>
          <p:nvSpPr>
            <p:cNvPr id="62" name="Vrije vorm: vorm 61">
              <a:extLst>
                <a:ext uri="{FF2B5EF4-FFF2-40B4-BE49-F238E27FC236}">
                  <a16:creationId xmlns:a16="http://schemas.microsoft.com/office/drawing/2014/main" id="{13912AA0-C1AF-C38C-4CD6-AF7E955AB275}"/>
                </a:ext>
              </a:extLst>
            </p:cNvPr>
            <p:cNvSpPr/>
            <p:nvPr/>
          </p:nvSpPr>
          <p:spPr>
            <a:xfrm>
              <a:off x="6811186" y="2674764"/>
              <a:ext cx="256998" cy="119487"/>
            </a:xfrm>
            <a:custGeom>
              <a:avLst/>
              <a:gdLst>
                <a:gd name="connsiteX0" fmla="*/ 137296 w 256998"/>
                <a:gd name="connsiteY0" fmla="*/ 119487 h 119487"/>
                <a:gd name="connsiteX1" fmla="*/ 96465 w 256998"/>
                <a:gd name="connsiteY1" fmla="*/ 112642 h 119487"/>
                <a:gd name="connsiteX2" fmla="*/ 29847 w 256998"/>
                <a:gd name="connsiteY2" fmla="*/ 59196 h 119487"/>
                <a:gd name="connsiteX3" fmla="*/ 29847 w 256998"/>
                <a:gd name="connsiteY3" fmla="*/ 89541 h 119487"/>
                <a:gd name="connsiteX4" fmla="*/ 14923 w 256998"/>
                <a:gd name="connsiteY4" fmla="*/ 104464 h 119487"/>
                <a:gd name="connsiteX5" fmla="*/ 0 w 256998"/>
                <a:gd name="connsiteY5" fmla="*/ 89541 h 119487"/>
                <a:gd name="connsiteX6" fmla="*/ 0 w 256998"/>
                <a:gd name="connsiteY6" fmla="*/ 14923 h 119487"/>
                <a:gd name="connsiteX7" fmla="*/ 14923 w 256998"/>
                <a:gd name="connsiteY7" fmla="*/ 0 h 119487"/>
                <a:gd name="connsiteX8" fmla="*/ 89541 w 256998"/>
                <a:gd name="connsiteY8" fmla="*/ 0 h 119487"/>
                <a:gd name="connsiteX9" fmla="*/ 104464 w 256998"/>
                <a:gd name="connsiteY9" fmla="*/ 14923 h 119487"/>
                <a:gd name="connsiteX10" fmla="*/ 89541 w 256998"/>
                <a:gd name="connsiteY10" fmla="*/ 29847 h 119487"/>
                <a:gd name="connsiteX11" fmla="*/ 48412 w 256998"/>
                <a:gd name="connsiteY11" fmla="*/ 29847 h 119487"/>
                <a:gd name="connsiteX12" fmla="*/ 106116 w 256998"/>
                <a:gd name="connsiteY12" fmla="*/ 84387 h 119487"/>
                <a:gd name="connsiteX13" fmla="*/ 137276 w 256998"/>
                <a:gd name="connsiteY13" fmla="*/ 89600 h 119487"/>
                <a:gd name="connsiteX14" fmla="*/ 179400 w 256998"/>
                <a:gd name="connsiteY14" fmla="*/ 79751 h 119487"/>
                <a:gd name="connsiteX15" fmla="*/ 227951 w 256998"/>
                <a:gd name="connsiteY15" fmla="*/ 24654 h 119487"/>
                <a:gd name="connsiteX16" fmla="*/ 242058 w 256998"/>
                <a:gd name="connsiteY16" fmla="*/ 14545 h 119487"/>
                <a:gd name="connsiteX17" fmla="*/ 246933 w 256998"/>
                <a:gd name="connsiteY17" fmla="*/ 15361 h 119487"/>
                <a:gd name="connsiteX18" fmla="*/ 255469 w 256998"/>
                <a:gd name="connsiteY18" fmla="*/ 22903 h 119487"/>
                <a:gd name="connsiteX19" fmla="*/ 256186 w 256998"/>
                <a:gd name="connsiteY19" fmla="*/ 34304 h 119487"/>
                <a:gd name="connsiteX20" fmla="*/ 192532 w 256998"/>
                <a:gd name="connsiteY20" fmla="*/ 106533 h 119487"/>
                <a:gd name="connsiteX21" fmla="*/ 137296 w 256998"/>
                <a:gd name="connsiteY21" fmla="*/ 119487 h 11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6998" h="119487">
                  <a:moveTo>
                    <a:pt x="137296" y="119487"/>
                  </a:moveTo>
                  <a:cubicBezTo>
                    <a:pt x="123467" y="119487"/>
                    <a:pt x="109737" y="117179"/>
                    <a:pt x="96465" y="112642"/>
                  </a:cubicBezTo>
                  <a:cubicBezTo>
                    <a:pt x="68230" y="102972"/>
                    <a:pt x="44890" y="83949"/>
                    <a:pt x="29847" y="59196"/>
                  </a:cubicBezTo>
                  <a:lnTo>
                    <a:pt x="29847" y="89541"/>
                  </a:lnTo>
                  <a:cubicBezTo>
                    <a:pt x="29847" y="97778"/>
                    <a:pt x="23161" y="104464"/>
                    <a:pt x="14923" y="104464"/>
                  </a:cubicBezTo>
                  <a:cubicBezTo>
                    <a:pt x="6686" y="104464"/>
                    <a:pt x="0" y="97778"/>
                    <a:pt x="0" y="89541"/>
                  </a:cubicBezTo>
                  <a:lnTo>
                    <a:pt x="0" y="14923"/>
                  </a:lnTo>
                  <a:cubicBezTo>
                    <a:pt x="0" y="6686"/>
                    <a:pt x="6686" y="0"/>
                    <a:pt x="14923" y="0"/>
                  </a:cubicBezTo>
                  <a:lnTo>
                    <a:pt x="89541" y="0"/>
                  </a:lnTo>
                  <a:cubicBezTo>
                    <a:pt x="97778" y="0"/>
                    <a:pt x="104464" y="6686"/>
                    <a:pt x="104464" y="14923"/>
                  </a:cubicBezTo>
                  <a:cubicBezTo>
                    <a:pt x="104464" y="23161"/>
                    <a:pt x="97778" y="29847"/>
                    <a:pt x="89541" y="29847"/>
                  </a:cubicBezTo>
                  <a:lnTo>
                    <a:pt x="48412" y="29847"/>
                  </a:lnTo>
                  <a:cubicBezTo>
                    <a:pt x="58838" y="55376"/>
                    <a:pt x="79830" y="75393"/>
                    <a:pt x="106116" y="84387"/>
                  </a:cubicBezTo>
                  <a:cubicBezTo>
                    <a:pt x="116244" y="87849"/>
                    <a:pt x="126730" y="89600"/>
                    <a:pt x="137276" y="89600"/>
                  </a:cubicBezTo>
                  <a:cubicBezTo>
                    <a:pt x="151901" y="89600"/>
                    <a:pt x="166088" y="86277"/>
                    <a:pt x="179400" y="79751"/>
                  </a:cubicBezTo>
                  <a:cubicBezTo>
                    <a:pt x="202422" y="68469"/>
                    <a:pt x="219653" y="48889"/>
                    <a:pt x="227951" y="24654"/>
                  </a:cubicBezTo>
                  <a:cubicBezTo>
                    <a:pt x="230020" y="18624"/>
                    <a:pt x="235691" y="14545"/>
                    <a:pt x="242058" y="14545"/>
                  </a:cubicBezTo>
                  <a:cubicBezTo>
                    <a:pt x="243710" y="14545"/>
                    <a:pt x="245361" y="14824"/>
                    <a:pt x="246933" y="15361"/>
                  </a:cubicBezTo>
                  <a:cubicBezTo>
                    <a:pt x="250674" y="16635"/>
                    <a:pt x="253718" y="19321"/>
                    <a:pt x="255469" y="22903"/>
                  </a:cubicBezTo>
                  <a:cubicBezTo>
                    <a:pt x="257220" y="26484"/>
                    <a:pt x="257479" y="30543"/>
                    <a:pt x="256186" y="34304"/>
                  </a:cubicBezTo>
                  <a:cubicBezTo>
                    <a:pt x="245302" y="66101"/>
                    <a:pt x="222697" y="91749"/>
                    <a:pt x="192532" y="106533"/>
                  </a:cubicBezTo>
                  <a:cubicBezTo>
                    <a:pt x="175102" y="115149"/>
                    <a:pt x="156497" y="119487"/>
                    <a:pt x="137296" y="119487"/>
                  </a:cubicBezTo>
                  <a:close/>
                </a:path>
              </a:pathLst>
            </a:custGeom>
            <a:grpFill/>
            <a:ln w="19844" cap="flat">
              <a:noFill/>
              <a:prstDash val="solid"/>
              <a:miter/>
            </a:ln>
          </p:spPr>
          <p:txBody>
            <a:bodyPr rtlCol="0" anchor="ctr"/>
            <a:lstStyle/>
            <a:p>
              <a:endParaRPr lang="nl-NL"/>
            </a:p>
          </p:txBody>
        </p:sp>
        <p:sp>
          <p:nvSpPr>
            <p:cNvPr id="63" name="Vrije vorm: vorm 62">
              <a:extLst>
                <a:ext uri="{FF2B5EF4-FFF2-40B4-BE49-F238E27FC236}">
                  <a16:creationId xmlns:a16="http://schemas.microsoft.com/office/drawing/2014/main" id="{020CE74B-AFBA-36BF-9B29-F15030622C86}"/>
                </a:ext>
              </a:extLst>
            </p:cNvPr>
            <p:cNvSpPr/>
            <p:nvPr/>
          </p:nvSpPr>
          <p:spPr>
            <a:xfrm>
              <a:off x="6822789" y="2525530"/>
              <a:ext cx="257018" cy="119407"/>
            </a:xfrm>
            <a:custGeom>
              <a:avLst/>
              <a:gdLst>
                <a:gd name="connsiteX0" fmla="*/ 167478 w 257018"/>
                <a:gd name="connsiteY0" fmla="*/ 119407 h 119407"/>
                <a:gd name="connsiteX1" fmla="*/ 152554 w 257018"/>
                <a:gd name="connsiteY1" fmla="*/ 104484 h 119407"/>
                <a:gd name="connsiteX2" fmla="*/ 167478 w 257018"/>
                <a:gd name="connsiteY2" fmla="*/ 89561 h 119407"/>
                <a:gd name="connsiteX3" fmla="*/ 208587 w 257018"/>
                <a:gd name="connsiteY3" fmla="*/ 89561 h 119407"/>
                <a:gd name="connsiteX4" fmla="*/ 150883 w 257018"/>
                <a:gd name="connsiteY4" fmla="*/ 35020 h 119407"/>
                <a:gd name="connsiteX5" fmla="*/ 119902 w 257018"/>
                <a:gd name="connsiteY5" fmla="*/ 29847 h 119407"/>
                <a:gd name="connsiteX6" fmla="*/ 29048 w 257018"/>
                <a:gd name="connsiteY6" fmla="*/ 94734 h 119407"/>
                <a:gd name="connsiteX7" fmla="*/ 14940 w 257018"/>
                <a:gd name="connsiteY7" fmla="*/ 104842 h 119407"/>
                <a:gd name="connsiteX8" fmla="*/ 10085 w 257018"/>
                <a:gd name="connsiteY8" fmla="*/ 104026 h 119407"/>
                <a:gd name="connsiteX9" fmla="*/ 1529 w 257018"/>
                <a:gd name="connsiteY9" fmla="*/ 96485 h 119407"/>
                <a:gd name="connsiteX10" fmla="*/ 813 w 257018"/>
                <a:gd name="connsiteY10" fmla="*/ 85083 h 119407"/>
                <a:gd name="connsiteX11" fmla="*/ 119942 w 257018"/>
                <a:gd name="connsiteY11" fmla="*/ 0 h 119407"/>
                <a:gd name="connsiteX12" fmla="*/ 160553 w 257018"/>
                <a:gd name="connsiteY12" fmla="*/ 6785 h 119407"/>
                <a:gd name="connsiteX13" fmla="*/ 227191 w 257018"/>
                <a:gd name="connsiteY13" fmla="*/ 60271 h 119407"/>
                <a:gd name="connsiteX14" fmla="*/ 227191 w 257018"/>
                <a:gd name="connsiteY14" fmla="*/ 29887 h 119407"/>
                <a:gd name="connsiteX15" fmla="*/ 242115 w 257018"/>
                <a:gd name="connsiteY15" fmla="*/ 14963 h 119407"/>
                <a:gd name="connsiteX16" fmla="*/ 257018 w 257018"/>
                <a:gd name="connsiteY16" fmla="*/ 29867 h 119407"/>
                <a:gd name="connsiteX17" fmla="*/ 257018 w 257018"/>
                <a:gd name="connsiteY17" fmla="*/ 104484 h 119407"/>
                <a:gd name="connsiteX18" fmla="*/ 242095 w 257018"/>
                <a:gd name="connsiteY18" fmla="*/ 119407 h 119407"/>
                <a:gd name="connsiteX19" fmla="*/ 167478 w 257018"/>
                <a:gd name="connsiteY19" fmla="*/ 119407 h 11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7018" h="119407">
                  <a:moveTo>
                    <a:pt x="167478" y="119407"/>
                  </a:moveTo>
                  <a:cubicBezTo>
                    <a:pt x="159240" y="119407"/>
                    <a:pt x="152554" y="112722"/>
                    <a:pt x="152554" y="104484"/>
                  </a:cubicBezTo>
                  <a:cubicBezTo>
                    <a:pt x="152554" y="96246"/>
                    <a:pt x="159240" y="89561"/>
                    <a:pt x="167478" y="89561"/>
                  </a:cubicBezTo>
                  <a:lnTo>
                    <a:pt x="208587" y="89561"/>
                  </a:lnTo>
                  <a:cubicBezTo>
                    <a:pt x="198160" y="64031"/>
                    <a:pt x="177168" y="44014"/>
                    <a:pt x="150883" y="35020"/>
                  </a:cubicBezTo>
                  <a:cubicBezTo>
                    <a:pt x="140834" y="31598"/>
                    <a:pt x="130428" y="29847"/>
                    <a:pt x="119902" y="29847"/>
                  </a:cubicBezTo>
                  <a:cubicBezTo>
                    <a:pt x="78832" y="29847"/>
                    <a:pt x="42320" y="55933"/>
                    <a:pt x="29048" y="94734"/>
                  </a:cubicBezTo>
                  <a:cubicBezTo>
                    <a:pt x="26978" y="100783"/>
                    <a:pt x="21308" y="104842"/>
                    <a:pt x="14940" y="104842"/>
                  </a:cubicBezTo>
                  <a:cubicBezTo>
                    <a:pt x="13289" y="104842"/>
                    <a:pt x="11657" y="104564"/>
                    <a:pt x="10085" y="104026"/>
                  </a:cubicBezTo>
                  <a:cubicBezTo>
                    <a:pt x="6344" y="102753"/>
                    <a:pt x="3300" y="100067"/>
                    <a:pt x="1529" y="96485"/>
                  </a:cubicBezTo>
                  <a:cubicBezTo>
                    <a:pt x="-222" y="92903"/>
                    <a:pt x="-481" y="88864"/>
                    <a:pt x="813" y="85083"/>
                  </a:cubicBezTo>
                  <a:cubicBezTo>
                    <a:pt x="18223" y="34205"/>
                    <a:pt x="66098" y="0"/>
                    <a:pt x="119942" y="0"/>
                  </a:cubicBezTo>
                  <a:cubicBezTo>
                    <a:pt x="133731" y="0"/>
                    <a:pt x="147401" y="2288"/>
                    <a:pt x="160553" y="6785"/>
                  </a:cubicBezTo>
                  <a:cubicBezTo>
                    <a:pt x="188808" y="16456"/>
                    <a:pt x="212149" y="35498"/>
                    <a:pt x="227191" y="60271"/>
                  </a:cubicBezTo>
                  <a:lnTo>
                    <a:pt x="227191" y="29887"/>
                  </a:lnTo>
                  <a:cubicBezTo>
                    <a:pt x="227191" y="21649"/>
                    <a:pt x="233877" y="14963"/>
                    <a:pt x="242115" y="14963"/>
                  </a:cubicBezTo>
                  <a:cubicBezTo>
                    <a:pt x="250353" y="14963"/>
                    <a:pt x="257018" y="21649"/>
                    <a:pt x="257018" y="29867"/>
                  </a:cubicBezTo>
                  <a:lnTo>
                    <a:pt x="257018" y="104484"/>
                  </a:lnTo>
                  <a:cubicBezTo>
                    <a:pt x="257018" y="112722"/>
                    <a:pt x="250333" y="119407"/>
                    <a:pt x="242095" y="119407"/>
                  </a:cubicBezTo>
                  <a:lnTo>
                    <a:pt x="167478" y="119407"/>
                  </a:lnTo>
                  <a:close/>
                </a:path>
              </a:pathLst>
            </a:custGeom>
            <a:grpFill/>
            <a:ln w="19844" cap="flat">
              <a:noFill/>
              <a:prstDash val="solid"/>
              <a:miter/>
            </a:ln>
          </p:spPr>
          <p:txBody>
            <a:bodyPr rtlCol="0" anchor="ctr"/>
            <a:lstStyle/>
            <a:p>
              <a:endParaRPr lang="nl-NL"/>
            </a:p>
          </p:txBody>
        </p:sp>
        <p:sp>
          <p:nvSpPr>
            <p:cNvPr id="64" name="Vrije vorm: vorm 63">
              <a:extLst>
                <a:ext uri="{FF2B5EF4-FFF2-40B4-BE49-F238E27FC236}">
                  <a16:creationId xmlns:a16="http://schemas.microsoft.com/office/drawing/2014/main" id="{0E78F86F-55C5-2D84-713D-FBFC0D07B664}"/>
                </a:ext>
              </a:extLst>
            </p:cNvPr>
            <p:cNvSpPr/>
            <p:nvPr/>
          </p:nvSpPr>
          <p:spPr>
            <a:xfrm>
              <a:off x="6602258" y="2480779"/>
              <a:ext cx="229430" cy="134310"/>
            </a:xfrm>
            <a:custGeom>
              <a:avLst/>
              <a:gdLst>
                <a:gd name="connsiteX0" fmla="*/ 14923 w 229430"/>
                <a:gd name="connsiteY0" fmla="*/ 134311 h 134310"/>
                <a:gd name="connsiteX1" fmla="*/ 13073 w 229430"/>
                <a:gd name="connsiteY1" fmla="*/ 134192 h 134310"/>
                <a:gd name="connsiteX2" fmla="*/ 119 w 229430"/>
                <a:gd name="connsiteY2" fmla="*/ 117517 h 134310"/>
                <a:gd name="connsiteX3" fmla="*/ 133535 w 229430"/>
                <a:gd name="connsiteY3" fmla="*/ 0 h 134310"/>
                <a:gd name="connsiteX4" fmla="*/ 134410 w 229430"/>
                <a:gd name="connsiteY4" fmla="*/ 0 h 134310"/>
                <a:gd name="connsiteX5" fmla="*/ 134987 w 229430"/>
                <a:gd name="connsiteY5" fmla="*/ 7462 h 134310"/>
                <a:gd name="connsiteX6" fmla="*/ 134987 w 229430"/>
                <a:gd name="connsiteY6" fmla="*/ 0 h 134310"/>
                <a:gd name="connsiteX7" fmla="*/ 224389 w 229430"/>
                <a:gd name="connsiteY7" fmla="*/ 33846 h 134310"/>
                <a:gd name="connsiteX8" fmla="*/ 229403 w 229430"/>
                <a:gd name="connsiteY8" fmla="*/ 44114 h 134310"/>
                <a:gd name="connsiteX9" fmla="*/ 225702 w 229430"/>
                <a:gd name="connsiteY9" fmla="*/ 54918 h 134310"/>
                <a:gd name="connsiteX10" fmla="*/ 214519 w 229430"/>
                <a:gd name="connsiteY10" fmla="*/ 59972 h 134310"/>
                <a:gd name="connsiteX11" fmla="*/ 214519 w 229430"/>
                <a:gd name="connsiteY11" fmla="*/ 59972 h 134310"/>
                <a:gd name="connsiteX12" fmla="*/ 204650 w 229430"/>
                <a:gd name="connsiteY12" fmla="*/ 56232 h 134310"/>
                <a:gd name="connsiteX13" fmla="*/ 134709 w 229430"/>
                <a:gd name="connsiteY13" fmla="*/ 29847 h 134310"/>
                <a:gd name="connsiteX14" fmla="*/ 133455 w 229430"/>
                <a:gd name="connsiteY14" fmla="*/ 29847 h 134310"/>
                <a:gd name="connsiteX15" fmla="*/ 29727 w 229430"/>
                <a:gd name="connsiteY15" fmla="*/ 121258 h 134310"/>
                <a:gd name="connsiteX16" fmla="*/ 14923 w 229430"/>
                <a:gd name="connsiteY16" fmla="*/ 134311 h 13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9430" h="134310">
                  <a:moveTo>
                    <a:pt x="14923" y="134311"/>
                  </a:moveTo>
                  <a:cubicBezTo>
                    <a:pt x="14307" y="134311"/>
                    <a:pt x="13690" y="134271"/>
                    <a:pt x="13073" y="134192"/>
                  </a:cubicBezTo>
                  <a:cubicBezTo>
                    <a:pt x="4895" y="133157"/>
                    <a:pt x="-915" y="125695"/>
                    <a:pt x="119" y="117517"/>
                  </a:cubicBezTo>
                  <a:cubicBezTo>
                    <a:pt x="8556" y="50521"/>
                    <a:pt x="65922" y="0"/>
                    <a:pt x="133535" y="0"/>
                  </a:cubicBezTo>
                  <a:lnTo>
                    <a:pt x="134410" y="0"/>
                  </a:lnTo>
                  <a:lnTo>
                    <a:pt x="134987" y="7462"/>
                  </a:lnTo>
                  <a:lnTo>
                    <a:pt x="134987" y="0"/>
                  </a:lnTo>
                  <a:cubicBezTo>
                    <a:pt x="167899" y="0"/>
                    <a:pt x="199656" y="12018"/>
                    <a:pt x="224389" y="33846"/>
                  </a:cubicBezTo>
                  <a:cubicBezTo>
                    <a:pt x="227373" y="36473"/>
                    <a:pt x="229164" y="40134"/>
                    <a:pt x="229403" y="44114"/>
                  </a:cubicBezTo>
                  <a:cubicBezTo>
                    <a:pt x="229642" y="48093"/>
                    <a:pt x="228329" y="51934"/>
                    <a:pt x="225702" y="54918"/>
                  </a:cubicBezTo>
                  <a:cubicBezTo>
                    <a:pt x="222877" y="58122"/>
                    <a:pt x="218797" y="59972"/>
                    <a:pt x="214519" y="59972"/>
                  </a:cubicBezTo>
                  <a:lnTo>
                    <a:pt x="214519" y="59972"/>
                  </a:lnTo>
                  <a:cubicBezTo>
                    <a:pt x="210878" y="59972"/>
                    <a:pt x="207376" y="58639"/>
                    <a:pt x="204650" y="56232"/>
                  </a:cubicBezTo>
                  <a:cubicBezTo>
                    <a:pt x="185369" y="39219"/>
                    <a:pt x="160536" y="29847"/>
                    <a:pt x="134709" y="29847"/>
                  </a:cubicBezTo>
                  <a:lnTo>
                    <a:pt x="133455" y="29847"/>
                  </a:lnTo>
                  <a:cubicBezTo>
                    <a:pt x="80885" y="29847"/>
                    <a:pt x="36294" y="69145"/>
                    <a:pt x="29727" y="121258"/>
                  </a:cubicBezTo>
                  <a:cubicBezTo>
                    <a:pt x="28792" y="128700"/>
                    <a:pt x="22425" y="134311"/>
                    <a:pt x="14923" y="134311"/>
                  </a:cubicBezTo>
                  <a:close/>
                </a:path>
              </a:pathLst>
            </a:custGeom>
            <a:grpFill/>
            <a:ln w="19844" cap="flat">
              <a:noFill/>
              <a:prstDash val="solid"/>
              <a:miter/>
            </a:ln>
          </p:spPr>
          <p:txBody>
            <a:bodyPr rtlCol="0" anchor="ctr"/>
            <a:lstStyle/>
            <a:p>
              <a:endParaRPr lang="nl-NL"/>
            </a:p>
          </p:txBody>
        </p:sp>
        <p:sp>
          <p:nvSpPr>
            <p:cNvPr id="65" name="Vrije vorm: vorm 64">
              <a:extLst>
                <a:ext uri="{FF2B5EF4-FFF2-40B4-BE49-F238E27FC236}">
                  <a16:creationId xmlns:a16="http://schemas.microsoft.com/office/drawing/2014/main" id="{58F8E79F-1519-1F8F-2755-EE6FA52EC47A}"/>
                </a:ext>
              </a:extLst>
            </p:cNvPr>
            <p:cNvSpPr/>
            <p:nvPr/>
          </p:nvSpPr>
          <p:spPr>
            <a:xfrm>
              <a:off x="6654490" y="2316621"/>
              <a:ext cx="164157" cy="164157"/>
            </a:xfrm>
            <a:custGeom>
              <a:avLst/>
              <a:gdLst>
                <a:gd name="connsiteX0" fmla="*/ 82079 w 164157"/>
                <a:gd name="connsiteY0" fmla="*/ 164158 h 164157"/>
                <a:gd name="connsiteX1" fmla="*/ 0 w 164157"/>
                <a:gd name="connsiteY1" fmla="*/ 82079 h 164157"/>
                <a:gd name="connsiteX2" fmla="*/ 82079 w 164157"/>
                <a:gd name="connsiteY2" fmla="*/ 0 h 164157"/>
                <a:gd name="connsiteX3" fmla="*/ 164158 w 164157"/>
                <a:gd name="connsiteY3" fmla="*/ 82079 h 164157"/>
                <a:gd name="connsiteX4" fmla="*/ 82079 w 164157"/>
                <a:gd name="connsiteY4" fmla="*/ 164158 h 164157"/>
                <a:gd name="connsiteX5" fmla="*/ 82079 w 164157"/>
                <a:gd name="connsiteY5" fmla="*/ 29847 h 164157"/>
                <a:gd name="connsiteX6" fmla="*/ 29847 w 164157"/>
                <a:gd name="connsiteY6" fmla="*/ 82079 h 164157"/>
                <a:gd name="connsiteX7" fmla="*/ 82079 w 164157"/>
                <a:gd name="connsiteY7" fmla="*/ 134311 h 164157"/>
                <a:gd name="connsiteX8" fmla="*/ 134311 w 164157"/>
                <a:gd name="connsiteY8" fmla="*/ 82079 h 164157"/>
                <a:gd name="connsiteX9" fmla="*/ 82079 w 164157"/>
                <a:gd name="connsiteY9" fmla="*/ 29847 h 16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157" h="164157">
                  <a:moveTo>
                    <a:pt x="82079" y="164158"/>
                  </a:moveTo>
                  <a:cubicBezTo>
                    <a:pt x="36811" y="164158"/>
                    <a:pt x="0" y="127347"/>
                    <a:pt x="0" y="82079"/>
                  </a:cubicBezTo>
                  <a:cubicBezTo>
                    <a:pt x="0" y="36811"/>
                    <a:pt x="36811" y="0"/>
                    <a:pt x="82079" y="0"/>
                  </a:cubicBezTo>
                  <a:cubicBezTo>
                    <a:pt x="127347" y="0"/>
                    <a:pt x="164158" y="36811"/>
                    <a:pt x="164158" y="82079"/>
                  </a:cubicBezTo>
                  <a:cubicBezTo>
                    <a:pt x="164158" y="127347"/>
                    <a:pt x="127327" y="164158"/>
                    <a:pt x="82079" y="164158"/>
                  </a:cubicBezTo>
                  <a:close/>
                  <a:moveTo>
                    <a:pt x="82079" y="29847"/>
                  </a:moveTo>
                  <a:cubicBezTo>
                    <a:pt x="53287" y="29847"/>
                    <a:pt x="29847" y="53287"/>
                    <a:pt x="29847" y="82079"/>
                  </a:cubicBezTo>
                  <a:cubicBezTo>
                    <a:pt x="29847" y="110871"/>
                    <a:pt x="53287" y="134311"/>
                    <a:pt x="82079" y="134311"/>
                  </a:cubicBezTo>
                  <a:cubicBezTo>
                    <a:pt x="110871" y="134311"/>
                    <a:pt x="134311" y="110871"/>
                    <a:pt x="134311" y="82079"/>
                  </a:cubicBezTo>
                  <a:cubicBezTo>
                    <a:pt x="134311" y="53287"/>
                    <a:pt x="110871" y="29847"/>
                    <a:pt x="82079" y="29847"/>
                  </a:cubicBezTo>
                  <a:close/>
                </a:path>
              </a:pathLst>
            </a:custGeom>
            <a:grpFill/>
            <a:ln w="19844" cap="flat">
              <a:noFill/>
              <a:prstDash val="solid"/>
              <a:miter/>
            </a:ln>
          </p:spPr>
          <p:txBody>
            <a:bodyPr rtlCol="0" anchor="ctr"/>
            <a:lstStyle/>
            <a:p>
              <a:endParaRPr lang="nl-NL"/>
            </a:p>
          </p:txBody>
        </p:sp>
        <p:sp>
          <p:nvSpPr>
            <p:cNvPr id="66" name="Vrije vorm: vorm 65">
              <a:extLst>
                <a:ext uri="{FF2B5EF4-FFF2-40B4-BE49-F238E27FC236}">
                  <a16:creationId xmlns:a16="http://schemas.microsoft.com/office/drawing/2014/main" id="{DC842791-9AA5-A0A3-2C01-78F88D835EDC}"/>
                </a:ext>
              </a:extLst>
            </p:cNvPr>
            <p:cNvSpPr/>
            <p:nvPr/>
          </p:nvSpPr>
          <p:spPr>
            <a:xfrm>
              <a:off x="6863418" y="2316621"/>
              <a:ext cx="134310" cy="134310"/>
            </a:xfrm>
            <a:custGeom>
              <a:avLst/>
              <a:gdLst>
                <a:gd name="connsiteX0" fmla="*/ 67155 w 134310"/>
                <a:gd name="connsiteY0" fmla="*/ 134311 h 134310"/>
                <a:gd name="connsiteX1" fmla="*/ 0 w 134310"/>
                <a:gd name="connsiteY1" fmla="*/ 67155 h 134310"/>
                <a:gd name="connsiteX2" fmla="*/ 67155 w 134310"/>
                <a:gd name="connsiteY2" fmla="*/ 0 h 134310"/>
                <a:gd name="connsiteX3" fmla="*/ 134311 w 134310"/>
                <a:gd name="connsiteY3" fmla="*/ 67155 h 134310"/>
                <a:gd name="connsiteX4" fmla="*/ 67155 w 134310"/>
                <a:gd name="connsiteY4" fmla="*/ 134311 h 134310"/>
                <a:gd name="connsiteX5" fmla="*/ 67155 w 134310"/>
                <a:gd name="connsiteY5" fmla="*/ 29847 h 134310"/>
                <a:gd name="connsiteX6" fmla="*/ 29847 w 134310"/>
                <a:gd name="connsiteY6" fmla="*/ 67155 h 134310"/>
                <a:gd name="connsiteX7" fmla="*/ 67155 w 134310"/>
                <a:gd name="connsiteY7" fmla="*/ 104464 h 134310"/>
                <a:gd name="connsiteX8" fmla="*/ 104464 w 134310"/>
                <a:gd name="connsiteY8" fmla="*/ 67155 h 134310"/>
                <a:gd name="connsiteX9" fmla="*/ 67155 w 134310"/>
                <a:gd name="connsiteY9" fmla="*/ 29847 h 13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10" h="134310">
                  <a:moveTo>
                    <a:pt x="67155" y="134311"/>
                  </a:moveTo>
                  <a:cubicBezTo>
                    <a:pt x="30125" y="134311"/>
                    <a:pt x="0" y="104185"/>
                    <a:pt x="0" y="67155"/>
                  </a:cubicBezTo>
                  <a:cubicBezTo>
                    <a:pt x="0" y="30125"/>
                    <a:pt x="30125" y="0"/>
                    <a:pt x="67155" y="0"/>
                  </a:cubicBezTo>
                  <a:cubicBezTo>
                    <a:pt x="104185" y="0"/>
                    <a:pt x="134311" y="30125"/>
                    <a:pt x="134311" y="67155"/>
                  </a:cubicBezTo>
                  <a:cubicBezTo>
                    <a:pt x="134311" y="104185"/>
                    <a:pt x="104185" y="134311"/>
                    <a:pt x="67155" y="134311"/>
                  </a:cubicBezTo>
                  <a:close/>
                  <a:moveTo>
                    <a:pt x="67155" y="29847"/>
                  </a:moveTo>
                  <a:cubicBezTo>
                    <a:pt x="46581" y="29847"/>
                    <a:pt x="29847" y="46581"/>
                    <a:pt x="29847" y="67155"/>
                  </a:cubicBezTo>
                  <a:cubicBezTo>
                    <a:pt x="29847" y="87730"/>
                    <a:pt x="46581" y="104464"/>
                    <a:pt x="67155" y="104464"/>
                  </a:cubicBezTo>
                  <a:cubicBezTo>
                    <a:pt x="87730" y="104464"/>
                    <a:pt x="104464" y="87730"/>
                    <a:pt x="104464" y="67155"/>
                  </a:cubicBezTo>
                  <a:cubicBezTo>
                    <a:pt x="104464" y="46581"/>
                    <a:pt x="87730" y="29847"/>
                    <a:pt x="67155" y="29847"/>
                  </a:cubicBezTo>
                  <a:close/>
                </a:path>
              </a:pathLst>
            </a:custGeom>
            <a:grpFill/>
            <a:ln w="19844" cap="flat">
              <a:noFill/>
              <a:prstDash val="solid"/>
              <a:miter/>
            </a:ln>
          </p:spPr>
          <p:txBody>
            <a:bodyPr rtlCol="0" anchor="ctr"/>
            <a:lstStyle/>
            <a:p>
              <a:endParaRPr lang="nl-NL"/>
            </a:p>
          </p:txBody>
        </p:sp>
        <p:sp>
          <p:nvSpPr>
            <p:cNvPr id="67" name="Vrije vorm: vorm 66">
              <a:extLst>
                <a:ext uri="{FF2B5EF4-FFF2-40B4-BE49-F238E27FC236}">
                  <a16:creationId xmlns:a16="http://schemas.microsoft.com/office/drawing/2014/main" id="{FCD3A1DC-3E54-187C-9FC5-34D49D2B08C2}"/>
                </a:ext>
              </a:extLst>
            </p:cNvPr>
            <p:cNvSpPr/>
            <p:nvPr/>
          </p:nvSpPr>
          <p:spPr>
            <a:xfrm>
              <a:off x="6848303" y="2436009"/>
              <a:ext cx="174786" cy="74617"/>
            </a:xfrm>
            <a:custGeom>
              <a:avLst/>
              <a:gdLst>
                <a:gd name="connsiteX0" fmla="*/ 159872 w 174786"/>
                <a:gd name="connsiteY0" fmla="*/ 74617 h 74617"/>
                <a:gd name="connsiteX1" fmla="*/ 146959 w 174786"/>
                <a:gd name="connsiteY1" fmla="*/ 67155 h 74617"/>
                <a:gd name="connsiteX2" fmla="*/ 101631 w 174786"/>
                <a:gd name="connsiteY2" fmla="*/ 32414 h 74617"/>
                <a:gd name="connsiteX3" fmla="*/ 82211 w 174786"/>
                <a:gd name="connsiteY3" fmla="*/ 29847 h 74617"/>
                <a:gd name="connsiteX4" fmla="*/ 45002 w 174786"/>
                <a:gd name="connsiteY4" fmla="*/ 39895 h 74617"/>
                <a:gd name="connsiteX5" fmla="*/ 26158 w 174786"/>
                <a:gd name="connsiteY5" fmla="*/ 55396 h 74617"/>
                <a:gd name="connsiteX6" fmla="*/ 14936 w 174786"/>
                <a:gd name="connsiteY6" fmla="*/ 60490 h 74617"/>
                <a:gd name="connsiteX7" fmla="*/ 14936 w 174786"/>
                <a:gd name="connsiteY7" fmla="*/ 60490 h 74617"/>
                <a:gd name="connsiteX8" fmla="*/ 5106 w 174786"/>
                <a:gd name="connsiteY8" fmla="*/ 56809 h 74617"/>
                <a:gd name="connsiteX9" fmla="*/ 32 w 174786"/>
                <a:gd name="connsiteY9" fmla="*/ 46561 h 74617"/>
                <a:gd name="connsiteX10" fmla="*/ 3694 w 174786"/>
                <a:gd name="connsiteY10" fmla="*/ 35737 h 74617"/>
                <a:gd name="connsiteX11" fmla="*/ 30078 w 174786"/>
                <a:gd name="connsiteY11" fmla="*/ 14048 h 74617"/>
                <a:gd name="connsiteX12" fmla="*/ 82191 w 174786"/>
                <a:gd name="connsiteY12" fmla="*/ 0 h 74617"/>
                <a:gd name="connsiteX13" fmla="*/ 109332 w 174786"/>
                <a:gd name="connsiteY13" fmla="*/ 3582 h 74617"/>
                <a:gd name="connsiteX14" fmla="*/ 172786 w 174786"/>
                <a:gd name="connsiteY14" fmla="*/ 52232 h 74617"/>
                <a:gd name="connsiteX15" fmla="*/ 167334 w 174786"/>
                <a:gd name="connsiteY15" fmla="*/ 72627 h 74617"/>
                <a:gd name="connsiteX16" fmla="*/ 159872 w 174786"/>
                <a:gd name="connsiteY16" fmla="*/ 74617 h 74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4786" h="74617">
                  <a:moveTo>
                    <a:pt x="159872" y="74617"/>
                  </a:moveTo>
                  <a:cubicBezTo>
                    <a:pt x="154560" y="74617"/>
                    <a:pt x="149605" y="71752"/>
                    <a:pt x="146959" y="67155"/>
                  </a:cubicBezTo>
                  <a:cubicBezTo>
                    <a:pt x="136990" y="49884"/>
                    <a:pt x="120892" y="37547"/>
                    <a:pt x="101631" y="32414"/>
                  </a:cubicBezTo>
                  <a:cubicBezTo>
                    <a:pt x="95264" y="30702"/>
                    <a:pt x="88717" y="29847"/>
                    <a:pt x="82211" y="29847"/>
                  </a:cubicBezTo>
                  <a:cubicBezTo>
                    <a:pt x="69237" y="29847"/>
                    <a:pt x="56383" y="33329"/>
                    <a:pt x="45002" y="39895"/>
                  </a:cubicBezTo>
                  <a:cubicBezTo>
                    <a:pt x="37898" y="43994"/>
                    <a:pt x="31551" y="49208"/>
                    <a:pt x="26158" y="55396"/>
                  </a:cubicBezTo>
                  <a:cubicBezTo>
                    <a:pt x="23333" y="58639"/>
                    <a:pt x="19234" y="60490"/>
                    <a:pt x="14936" y="60490"/>
                  </a:cubicBezTo>
                  <a:lnTo>
                    <a:pt x="14936" y="60490"/>
                  </a:lnTo>
                  <a:cubicBezTo>
                    <a:pt x="11315" y="60490"/>
                    <a:pt x="7832" y="59176"/>
                    <a:pt x="5106" y="56809"/>
                  </a:cubicBezTo>
                  <a:cubicBezTo>
                    <a:pt x="2102" y="54182"/>
                    <a:pt x="311" y="50541"/>
                    <a:pt x="32" y="46561"/>
                  </a:cubicBezTo>
                  <a:cubicBezTo>
                    <a:pt x="-226" y="42582"/>
                    <a:pt x="1067" y="38741"/>
                    <a:pt x="3694" y="35737"/>
                  </a:cubicBezTo>
                  <a:cubicBezTo>
                    <a:pt x="11255" y="27081"/>
                    <a:pt x="20129" y="19798"/>
                    <a:pt x="30078" y="14048"/>
                  </a:cubicBezTo>
                  <a:cubicBezTo>
                    <a:pt x="45997" y="4855"/>
                    <a:pt x="64004" y="0"/>
                    <a:pt x="82191" y="0"/>
                  </a:cubicBezTo>
                  <a:cubicBezTo>
                    <a:pt x="91304" y="0"/>
                    <a:pt x="100437" y="1214"/>
                    <a:pt x="109332" y="3582"/>
                  </a:cubicBezTo>
                  <a:cubicBezTo>
                    <a:pt x="136293" y="10785"/>
                    <a:pt x="158818" y="28056"/>
                    <a:pt x="172786" y="52232"/>
                  </a:cubicBezTo>
                  <a:cubicBezTo>
                    <a:pt x="176905" y="59355"/>
                    <a:pt x="174458" y="68509"/>
                    <a:pt x="167334" y="72627"/>
                  </a:cubicBezTo>
                  <a:cubicBezTo>
                    <a:pt x="165066" y="73941"/>
                    <a:pt x="162499" y="74617"/>
                    <a:pt x="159872" y="74617"/>
                  </a:cubicBezTo>
                  <a:close/>
                </a:path>
              </a:pathLst>
            </a:custGeom>
            <a:grpFill/>
            <a:ln w="19844" cap="flat">
              <a:noFill/>
              <a:prstDash val="solid"/>
              <a:miter/>
            </a:ln>
          </p:spPr>
          <p:txBody>
            <a:bodyPr rtlCol="0" anchor="ctr"/>
            <a:lstStyle/>
            <a:p>
              <a:endParaRPr lang="nl-NL"/>
            </a:p>
          </p:txBody>
        </p:sp>
      </p:grpSp>
      <p:grpSp>
        <p:nvGrpSpPr>
          <p:cNvPr id="14" name="Icoon_1_6">
            <a:extLst>
              <a:ext uri="{FF2B5EF4-FFF2-40B4-BE49-F238E27FC236}">
                <a16:creationId xmlns:a16="http://schemas.microsoft.com/office/drawing/2014/main" id="{96D9BB38-D297-83EB-A31F-54B3223A6430}"/>
              </a:ext>
            </a:extLst>
          </p:cNvPr>
          <p:cNvGrpSpPr>
            <a:grpSpLocks noChangeAspect="1"/>
          </p:cNvGrpSpPr>
          <p:nvPr/>
        </p:nvGrpSpPr>
        <p:grpSpPr>
          <a:xfrm>
            <a:off x="7999605" y="2348855"/>
            <a:ext cx="413164" cy="413164"/>
            <a:chOff x="7967412" y="2316662"/>
            <a:chExt cx="477549" cy="477549"/>
          </a:xfrm>
          <a:solidFill>
            <a:schemeClr val="tx1"/>
          </a:solidFill>
        </p:grpSpPr>
        <p:sp>
          <p:nvSpPr>
            <p:cNvPr id="69" name="Vrije vorm: vorm 68">
              <a:extLst>
                <a:ext uri="{FF2B5EF4-FFF2-40B4-BE49-F238E27FC236}">
                  <a16:creationId xmlns:a16="http://schemas.microsoft.com/office/drawing/2014/main" id="{5EEBD472-892D-A0E9-DFE4-6880D763F9FF}"/>
                </a:ext>
              </a:extLst>
            </p:cNvPr>
            <p:cNvSpPr/>
            <p:nvPr/>
          </p:nvSpPr>
          <p:spPr>
            <a:xfrm>
              <a:off x="7967412" y="2480819"/>
              <a:ext cx="252589" cy="134310"/>
            </a:xfrm>
            <a:custGeom>
              <a:avLst/>
              <a:gdLst>
                <a:gd name="connsiteX0" fmla="*/ 14923 w 252589"/>
                <a:gd name="connsiteY0" fmla="*/ 134311 h 134310"/>
                <a:gd name="connsiteX1" fmla="*/ 13073 w 252589"/>
                <a:gd name="connsiteY1" fmla="*/ 134192 h 134310"/>
                <a:gd name="connsiteX2" fmla="*/ 119 w 252589"/>
                <a:gd name="connsiteY2" fmla="*/ 117517 h 134310"/>
                <a:gd name="connsiteX3" fmla="*/ 133495 w 252589"/>
                <a:gd name="connsiteY3" fmla="*/ 0 h 134310"/>
                <a:gd name="connsiteX4" fmla="*/ 135166 w 252589"/>
                <a:gd name="connsiteY4" fmla="*/ 0 h 134310"/>
                <a:gd name="connsiteX5" fmla="*/ 250435 w 252589"/>
                <a:gd name="connsiteY5" fmla="*/ 65166 h 134310"/>
                <a:gd name="connsiteX6" fmla="*/ 252146 w 252589"/>
                <a:gd name="connsiteY6" fmla="*/ 76468 h 134310"/>
                <a:gd name="connsiteX7" fmla="*/ 245361 w 252589"/>
                <a:gd name="connsiteY7" fmla="*/ 85661 h 134310"/>
                <a:gd name="connsiteX8" fmla="*/ 237661 w 252589"/>
                <a:gd name="connsiteY8" fmla="*/ 87810 h 134310"/>
                <a:gd name="connsiteX9" fmla="*/ 237661 w 252589"/>
                <a:gd name="connsiteY9" fmla="*/ 87810 h 134310"/>
                <a:gd name="connsiteX10" fmla="*/ 224866 w 252589"/>
                <a:gd name="connsiteY10" fmla="*/ 80587 h 134310"/>
                <a:gd name="connsiteX11" fmla="*/ 135664 w 252589"/>
                <a:gd name="connsiteY11" fmla="*/ 29847 h 134310"/>
                <a:gd name="connsiteX12" fmla="*/ 133714 w 252589"/>
                <a:gd name="connsiteY12" fmla="*/ 29847 h 134310"/>
                <a:gd name="connsiteX13" fmla="*/ 29727 w 252589"/>
                <a:gd name="connsiteY13" fmla="*/ 121258 h 134310"/>
                <a:gd name="connsiteX14" fmla="*/ 14923 w 252589"/>
                <a:gd name="connsiteY14" fmla="*/ 134311 h 13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589" h="134310">
                  <a:moveTo>
                    <a:pt x="14923" y="134311"/>
                  </a:moveTo>
                  <a:cubicBezTo>
                    <a:pt x="14307" y="134311"/>
                    <a:pt x="13690" y="134271"/>
                    <a:pt x="13073" y="134192"/>
                  </a:cubicBezTo>
                  <a:cubicBezTo>
                    <a:pt x="4895" y="133157"/>
                    <a:pt x="-915" y="125675"/>
                    <a:pt x="119" y="117517"/>
                  </a:cubicBezTo>
                  <a:cubicBezTo>
                    <a:pt x="8556" y="50521"/>
                    <a:pt x="65902" y="0"/>
                    <a:pt x="133495" y="0"/>
                  </a:cubicBezTo>
                  <a:lnTo>
                    <a:pt x="135166" y="0"/>
                  </a:lnTo>
                  <a:cubicBezTo>
                    <a:pt x="182046" y="0"/>
                    <a:pt x="226219" y="24972"/>
                    <a:pt x="250435" y="65166"/>
                  </a:cubicBezTo>
                  <a:cubicBezTo>
                    <a:pt x="252504" y="68588"/>
                    <a:pt x="253101" y="72588"/>
                    <a:pt x="252146" y="76468"/>
                  </a:cubicBezTo>
                  <a:cubicBezTo>
                    <a:pt x="251191" y="80328"/>
                    <a:pt x="248784" y="83611"/>
                    <a:pt x="245361" y="85661"/>
                  </a:cubicBezTo>
                  <a:cubicBezTo>
                    <a:pt x="243033" y="87073"/>
                    <a:pt x="240367" y="87810"/>
                    <a:pt x="237661" y="87810"/>
                  </a:cubicBezTo>
                  <a:lnTo>
                    <a:pt x="237661" y="87810"/>
                  </a:lnTo>
                  <a:cubicBezTo>
                    <a:pt x="232447" y="87810"/>
                    <a:pt x="227553" y="85044"/>
                    <a:pt x="224866" y="80587"/>
                  </a:cubicBezTo>
                  <a:cubicBezTo>
                    <a:pt x="206023" y="49287"/>
                    <a:pt x="171838" y="29847"/>
                    <a:pt x="135664" y="29847"/>
                  </a:cubicBezTo>
                  <a:lnTo>
                    <a:pt x="133714" y="29847"/>
                  </a:lnTo>
                  <a:cubicBezTo>
                    <a:pt x="81004" y="29847"/>
                    <a:pt x="36294" y="69145"/>
                    <a:pt x="29727" y="121258"/>
                  </a:cubicBezTo>
                  <a:cubicBezTo>
                    <a:pt x="28792" y="128700"/>
                    <a:pt x="22425" y="134311"/>
                    <a:pt x="14923" y="134311"/>
                  </a:cubicBezTo>
                  <a:close/>
                </a:path>
              </a:pathLst>
            </a:custGeom>
            <a:grpFill/>
            <a:ln w="19844" cap="flat">
              <a:noFill/>
              <a:prstDash val="solid"/>
              <a:miter/>
            </a:ln>
          </p:spPr>
          <p:txBody>
            <a:bodyPr rtlCol="0" anchor="ctr"/>
            <a:lstStyle/>
            <a:p>
              <a:endParaRPr lang="nl-NL"/>
            </a:p>
          </p:txBody>
        </p:sp>
        <p:sp>
          <p:nvSpPr>
            <p:cNvPr id="70" name="Vrije vorm: vorm 69">
              <a:extLst>
                <a:ext uri="{FF2B5EF4-FFF2-40B4-BE49-F238E27FC236}">
                  <a16:creationId xmlns:a16="http://schemas.microsoft.com/office/drawing/2014/main" id="{F61FDC49-B1F8-A799-CAB4-E5891A092997}"/>
                </a:ext>
              </a:extLst>
            </p:cNvPr>
            <p:cNvSpPr/>
            <p:nvPr/>
          </p:nvSpPr>
          <p:spPr>
            <a:xfrm>
              <a:off x="8019644" y="2316662"/>
              <a:ext cx="164157" cy="164157"/>
            </a:xfrm>
            <a:custGeom>
              <a:avLst/>
              <a:gdLst>
                <a:gd name="connsiteX0" fmla="*/ 82079 w 164157"/>
                <a:gd name="connsiteY0" fmla="*/ 164158 h 164157"/>
                <a:gd name="connsiteX1" fmla="*/ 0 w 164157"/>
                <a:gd name="connsiteY1" fmla="*/ 82079 h 164157"/>
                <a:gd name="connsiteX2" fmla="*/ 82079 w 164157"/>
                <a:gd name="connsiteY2" fmla="*/ 0 h 164157"/>
                <a:gd name="connsiteX3" fmla="*/ 164158 w 164157"/>
                <a:gd name="connsiteY3" fmla="*/ 82079 h 164157"/>
                <a:gd name="connsiteX4" fmla="*/ 82079 w 164157"/>
                <a:gd name="connsiteY4" fmla="*/ 164158 h 164157"/>
                <a:gd name="connsiteX5" fmla="*/ 82079 w 164157"/>
                <a:gd name="connsiteY5" fmla="*/ 29847 h 164157"/>
                <a:gd name="connsiteX6" fmla="*/ 29847 w 164157"/>
                <a:gd name="connsiteY6" fmla="*/ 82079 h 164157"/>
                <a:gd name="connsiteX7" fmla="*/ 82079 w 164157"/>
                <a:gd name="connsiteY7" fmla="*/ 134311 h 164157"/>
                <a:gd name="connsiteX8" fmla="*/ 134311 w 164157"/>
                <a:gd name="connsiteY8" fmla="*/ 82079 h 164157"/>
                <a:gd name="connsiteX9" fmla="*/ 82079 w 164157"/>
                <a:gd name="connsiteY9" fmla="*/ 29847 h 16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157" h="164157">
                  <a:moveTo>
                    <a:pt x="82079" y="164158"/>
                  </a:moveTo>
                  <a:cubicBezTo>
                    <a:pt x="36811" y="164158"/>
                    <a:pt x="0" y="127347"/>
                    <a:pt x="0" y="82079"/>
                  </a:cubicBezTo>
                  <a:cubicBezTo>
                    <a:pt x="0" y="36811"/>
                    <a:pt x="36811" y="0"/>
                    <a:pt x="82079" y="0"/>
                  </a:cubicBezTo>
                  <a:cubicBezTo>
                    <a:pt x="127347" y="0"/>
                    <a:pt x="164158" y="36811"/>
                    <a:pt x="164158" y="82079"/>
                  </a:cubicBezTo>
                  <a:cubicBezTo>
                    <a:pt x="164158" y="127347"/>
                    <a:pt x="127327" y="164158"/>
                    <a:pt x="82079" y="164158"/>
                  </a:cubicBezTo>
                  <a:close/>
                  <a:moveTo>
                    <a:pt x="82079" y="29847"/>
                  </a:moveTo>
                  <a:cubicBezTo>
                    <a:pt x="53287" y="29847"/>
                    <a:pt x="29847" y="53287"/>
                    <a:pt x="29847" y="82079"/>
                  </a:cubicBezTo>
                  <a:cubicBezTo>
                    <a:pt x="29847" y="110871"/>
                    <a:pt x="53287" y="134311"/>
                    <a:pt x="82079" y="134311"/>
                  </a:cubicBezTo>
                  <a:cubicBezTo>
                    <a:pt x="110871" y="134311"/>
                    <a:pt x="134311" y="110871"/>
                    <a:pt x="134311" y="82079"/>
                  </a:cubicBezTo>
                  <a:cubicBezTo>
                    <a:pt x="134311" y="53287"/>
                    <a:pt x="110871" y="29847"/>
                    <a:pt x="82079" y="29847"/>
                  </a:cubicBezTo>
                  <a:close/>
                </a:path>
              </a:pathLst>
            </a:custGeom>
            <a:grpFill/>
            <a:ln w="19844" cap="flat">
              <a:noFill/>
              <a:prstDash val="solid"/>
              <a:miter/>
            </a:ln>
          </p:spPr>
          <p:txBody>
            <a:bodyPr rtlCol="0" anchor="ctr"/>
            <a:lstStyle/>
            <a:p>
              <a:endParaRPr lang="nl-NL"/>
            </a:p>
          </p:txBody>
        </p:sp>
        <p:sp>
          <p:nvSpPr>
            <p:cNvPr id="71" name="Vrije vorm: vorm 70">
              <a:extLst>
                <a:ext uri="{FF2B5EF4-FFF2-40B4-BE49-F238E27FC236}">
                  <a16:creationId xmlns:a16="http://schemas.microsoft.com/office/drawing/2014/main" id="{A831E2A6-CDCD-C8E8-439B-83D05CE00AFD}"/>
                </a:ext>
              </a:extLst>
            </p:cNvPr>
            <p:cNvSpPr/>
            <p:nvPr/>
          </p:nvSpPr>
          <p:spPr>
            <a:xfrm>
              <a:off x="8228572" y="2316662"/>
              <a:ext cx="134310" cy="134310"/>
            </a:xfrm>
            <a:custGeom>
              <a:avLst/>
              <a:gdLst>
                <a:gd name="connsiteX0" fmla="*/ 67155 w 134310"/>
                <a:gd name="connsiteY0" fmla="*/ 134311 h 134310"/>
                <a:gd name="connsiteX1" fmla="*/ 0 w 134310"/>
                <a:gd name="connsiteY1" fmla="*/ 67155 h 134310"/>
                <a:gd name="connsiteX2" fmla="*/ 67155 w 134310"/>
                <a:gd name="connsiteY2" fmla="*/ 0 h 134310"/>
                <a:gd name="connsiteX3" fmla="*/ 134311 w 134310"/>
                <a:gd name="connsiteY3" fmla="*/ 67155 h 134310"/>
                <a:gd name="connsiteX4" fmla="*/ 67155 w 134310"/>
                <a:gd name="connsiteY4" fmla="*/ 134311 h 134310"/>
                <a:gd name="connsiteX5" fmla="*/ 67155 w 134310"/>
                <a:gd name="connsiteY5" fmla="*/ 29847 h 134310"/>
                <a:gd name="connsiteX6" fmla="*/ 29847 w 134310"/>
                <a:gd name="connsiteY6" fmla="*/ 67155 h 134310"/>
                <a:gd name="connsiteX7" fmla="*/ 67155 w 134310"/>
                <a:gd name="connsiteY7" fmla="*/ 104464 h 134310"/>
                <a:gd name="connsiteX8" fmla="*/ 104464 w 134310"/>
                <a:gd name="connsiteY8" fmla="*/ 67155 h 134310"/>
                <a:gd name="connsiteX9" fmla="*/ 67155 w 134310"/>
                <a:gd name="connsiteY9" fmla="*/ 29847 h 13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10" h="134310">
                  <a:moveTo>
                    <a:pt x="67155" y="134311"/>
                  </a:moveTo>
                  <a:cubicBezTo>
                    <a:pt x="30125" y="134311"/>
                    <a:pt x="0" y="104185"/>
                    <a:pt x="0" y="67155"/>
                  </a:cubicBezTo>
                  <a:cubicBezTo>
                    <a:pt x="0" y="30125"/>
                    <a:pt x="30125" y="0"/>
                    <a:pt x="67155" y="0"/>
                  </a:cubicBezTo>
                  <a:cubicBezTo>
                    <a:pt x="104185" y="0"/>
                    <a:pt x="134311" y="30125"/>
                    <a:pt x="134311" y="67155"/>
                  </a:cubicBezTo>
                  <a:cubicBezTo>
                    <a:pt x="134311" y="104185"/>
                    <a:pt x="104185" y="134311"/>
                    <a:pt x="67155" y="134311"/>
                  </a:cubicBezTo>
                  <a:close/>
                  <a:moveTo>
                    <a:pt x="67155" y="29847"/>
                  </a:moveTo>
                  <a:cubicBezTo>
                    <a:pt x="46581" y="29847"/>
                    <a:pt x="29847" y="46581"/>
                    <a:pt x="29847" y="67155"/>
                  </a:cubicBezTo>
                  <a:cubicBezTo>
                    <a:pt x="29847" y="87730"/>
                    <a:pt x="46581" y="104464"/>
                    <a:pt x="67155" y="104464"/>
                  </a:cubicBezTo>
                  <a:cubicBezTo>
                    <a:pt x="87730" y="104464"/>
                    <a:pt x="104464" y="87730"/>
                    <a:pt x="104464" y="67155"/>
                  </a:cubicBezTo>
                  <a:cubicBezTo>
                    <a:pt x="104464" y="46581"/>
                    <a:pt x="87730" y="29847"/>
                    <a:pt x="67155" y="29847"/>
                  </a:cubicBezTo>
                  <a:close/>
                </a:path>
              </a:pathLst>
            </a:custGeom>
            <a:grpFill/>
            <a:ln w="19844" cap="flat">
              <a:noFill/>
              <a:prstDash val="solid"/>
              <a:miter/>
            </a:ln>
          </p:spPr>
          <p:txBody>
            <a:bodyPr rtlCol="0" anchor="ctr"/>
            <a:lstStyle/>
            <a:p>
              <a:endParaRPr lang="nl-NL"/>
            </a:p>
          </p:txBody>
        </p:sp>
        <p:sp>
          <p:nvSpPr>
            <p:cNvPr id="72" name="Vrije vorm: vorm 71">
              <a:extLst>
                <a:ext uri="{FF2B5EF4-FFF2-40B4-BE49-F238E27FC236}">
                  <a16:creationId xmlns:a16="http://schemas.microsoft.com/office/drawing/2014/main" id="{FD5521DC-79FC-2F56-A034-EFD20573032F}"/>
                </a:ext>
              </a:extLst>
            </p:cNvPr>
            <p:cNvSpPr/>
            <p:nvPr/>
          </p:nvSpPr>
          <p:spPr>
            <a:xfrm>
              <a:off x="8213397" y="2436129"/>
              <a:ext cx="164290" cy="60410"/>
            </a:xfrm>
            <a:custGeom>
              <a:avLst/>
              <a:gdLst>
                <a:gd name="connsiteX0" fmla="*/ 14916 w 164290"/>
                <a:gd name="connsiteY0" fmla="*/ 60410 h 60410"/>
                <a:gd name="connsiteX1" fmla="*/ 5106 w 164290"/>
                <a:gd name="connsiteY1" fmla="*/ 56729 h 60410"/>
                <a:gd name="connsiteX2" fmla="*/ 32 w 164290"/>
                <a:gd name="connsiteY2" fmla="*/ 46501 h 60410"/>
                <a:gd name="connsiteX3" fmla="*/ 3674 w 164290"/>
                <a:gd name="connsiteY3" fmla="*/ 35677 h 60410"/>
                <a:gd name="connsiteX4" fmla="*/ 13086 w 164290"/>
                <a:gd name="connsiteY4" fmla="*/ 26206 h 60410"/>
                <a:gd name="connsiteX5" fmla="*/ 82271 w 164290"/>
                <a:gd name="connsiteY5" fmla="*/ 0 h 60410"/>
                <a:gd name="connsiteX6" fmla="*/ 160549 w 164290"/>
                <a:gd name="connsiteY6" fmla="*/ 35180 h 60410"/>
                <a:gd name="connsiteX7" fmla="*/ 159276 w 164290"/>
                <a:gd name="connsiteY7" fmla="*/ 56251 h 60410"/>
                <a:gd name="connsiteX8" fmla="*/ 149386 w 164290"/>
                <a:gd name="connsiteY8" fmla="*/ 59992 h 60410"/>
                <a:gd name="connsiteX9" fmla="*/ 138204 w 164290"/>
                <a:gd name="connsiteY9" fmla="*/ 54958 h 60410"/>
                <a:gd name="connsiteX10" fmla="*/ 86867 w 164290"/>
                <a:gd name="connsiteY10" fmla="*/ 29926 h 60410"/>
                <a:gd name="connsiteX11" fmla="*/ 82251 w 164290"/>
                <a:gd name="connsiteY11" fmla="*/ 29787 h 60410"/>
                <a:gd name="connsiteX12" fmla="*/ 32864 w 164290"/>
                <a:gd name="connsiteY12" fmla="*/ 48531 h 60410"/>
                <a:gd name="connsiteX13" fmla="*/ 26158 w 164290"/>
                <a:gd name="connsiteY13" fmla="*/ 55276 h 60410"/>
                <a:gd name="connsiteX14" fmla="*/ 14916 w 164290"/>
                <a:gd name="connsiteY14" fmla="*/ 60410 h 6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290" h="60410">
                  <a:moveTo>
                    <a:pt x="14916" y="60410"/>
                  </a:moveTo>
                  <a:cubicBezTo>
                    <a:pt x="11315" y="60410"/>
                    <a:pt x="7813" y="59097"/>
                    <a:pt x="5106" y="56729"/>
                  </a:cubicBezTo>
                  <a:cubicBezTo>
                    <a:pt x="2102" y="54122"/>
                    <a:pt x="311" y="50481"/>
                    <a:pt x="32" y="46501"/>
                  </a:cubicBezTo>
                  <a:cubicBezTo>
                    <a:pt x="-226" y="42522"/>
                    <a:pt x="1067" y="38682"/>
                    <a:pt x="3674" y="35677"/>
                  </a:cubicBezTo>
                  <a:cubicBezTo>
                    <a:pt x="6579" y="32354"/>
                    <a:pt x="9743" y="29170"/>
                    <a:pt x="13086" y="26206"/>
                  </a:cubicBezTo>
                  <a:cubicBezTo>
                    <a:pt x="32168" y="9312"/>
                    <a:pt x="56742" y="0"/>
                    <a:pt x="82271" y="0"/>
                  </a:cubicBezTo>
                  <a:cubicBezTo>
                    <a:pt x="112217" y="0"/>
                    <a:pt x="140751" y="12814"/>
                    <a:pt x="160549" y="35180"/>
                  </a:cubicBezTo>
                  <a:cubicBezTo>
                    <a:pt x="166001" y="41348"/>
                    <a:pt x="165424" y="50779"/>
                    <a:pt x="159276" y="56251"/>
                  </a:cubicBezTo>
                  <a:cubicBezTo>
                    <a:pt x="156549" y="58659"/>
                    <a:pt x="153047" y="59992"/>
                    <a:pt x="149386" y="59992"/>
                  </a:cubicBezTo>
                  <a:cubicBezTo>
                    <a:pt x="145108" y="59992"/>
                    <a:pt x="141049" y="58162"/>
                    <a:pt x="138204" y="54958"/>
                  </a:cubicBezTo>
                  <a:cubicBezTo>
                    <a:pt x="124991" y="40035"/>
                    <a:pt x="106745" y="31140"/>
                    <a:pt x="86867" y="29926"/>
                  </a:cubicBezTo>
                  <a:cubicBezTo>
                    <a:pt x="85335" y="29827"/>
                    <a:pt x="83783" y="29787"/>
                    <a:pt x="82251" y="29787"/>
                  </a:cubicBezTo>
                  <a:cubicBezTo>
                    <a:pt x="64064" y="29787"/>
                    <a:pt x="46534" y="36453"/>
                    <a:pt x="32864" y="48531"/>
                  </a:cubicBezTo>
                  <a:cubicBezTo>
                    <a:pt x="30496" y="50640"/>
                    <a:pt x="28228" y="52909"/>
                    <a:pt x="26158" y="55276"/>
                  </a:cubicBezTo>
                  <a:cubicBezTo>
                    <a:pt x="23313" y="58560"/>
                    <a:pt x="19214" y="60410"/>
                    <a:pt x="14916" y="60410"/>
                  </a:cubicBezTo>
                  <a:close/>
                </a:path>
              </a:pathLst>
            </a:custGeom>
            <a:grpFill/>
            <a:ln w="19844" cap="flat">
              <a:noFill/>
              <a:prstDash val="solid"/>
              <a:miter/>
            </a:ln>
          </p:spPr>
          <p:txBody>
            <a:bodyPr rtlCol="0" anchor="ctr"/>
            <a:lstStyle/>
            <a:p>
              <a:endParaRPr lang="nl-NL"/>
            </a:p>
          </p:txBody>
        </p:sp>
        <p:sp>
          <p:nvSpPr>
            <p:cNvPr id="73" name="Vrije vorm: vorm 72">
              <a:extLst>
                <a:ext uri="{FF2B5EF4-FFF2-40B4-BE49-F238E27FC236}">
                  <a16:creationId xmlns:a16="http://schemas.microsoft.com/office/drawing/2014/main" id="{E0A93854-51F9-F05A-EDF9-5E5FF80DEE87}"/>
                </a:ext>
              </a:extLst>
            </p:cNvPr>
            <p:cNvSpPr/>
            <p:nvPr/>
          </p:nvSpPr>
          <p:spPr>
            <a:xfrm>
              <a:off x="8176340" y="2525590"/>
              <a:ext cx="268621" cy="268621"/>
            </a:xfrm>
            <a:custGeom>
              <a:avLst/>
              <a:gdLst>
                <a:gd name="connsiteX0" fmla="*/ 208928 w 268621"/>
                <a:gd name="connsiteY0" fmla="*/ 268622 h 268621"/>
                <a:gd name="connsiteX1" fmla="*/ 149234 w 268621"/>
                <a:gd name="connsiteY1" fmla="*/ 208928 h 268621"/>
                <a:gd name="connsiteX2" fmla="*/ 149752 w 268621"/>
                <a:gd name="connsiteY2" fmla="*/ 201327 h 268621"/>
                <a:gd name="connsiteX3" fmla="*/ 107747 w 268621"/>
                <a:gd name="connsiteY3" fmla="*/ 184513 h 268621"/>
                <a:gd name="connsiteX4" fmla="*/ 59694 w 268621"/>
                <a:gd name="connsiteY4" fmla="*/ 208928 h 268621"/>
                <a:gd name="connsiteX5" fmla="*/ 0 w 268621"/>
                <a:gd name="connsiteY5" fmla="*/ 149234 h 268621"/>
                <a:gd name="connsiteX6" fmla="*/ 59694 w 268621"/>
                <a:gd name="connsiteY6" fmla="*/ 89541 h 268621"/>
                <a:gd name="connsiteX7" fmla="*/ 101539 w 268621"/>
                <a:gd name="connsiteY7" fmla="*/ 106713 h 268621"/>
                <a:gd name="connsiteX8" fmla="*/ 151682 w 268621"/>
                <a:gd name="connsiteY8" fmla="*/ 76627 h 268621"/>
                <a:gd name="connsiteX9" fmla="*/ 149234 w 268621"/>
                <a:gd name="connsiteY9" fmla="*/ 59694 h 268621"/>
                <a:gd name="connsiteX10" fmla="*/ 208928 w 268621"/>
                <a:gd name="connsiteY10" fmla="*/ 0 h 268621"/>
                <a:gd name="connsiteX11" fmla="*/ 268622 w 268621"/>
                <a:gd name="connsiteY11" fmla="*/ 59694 h 268621"/>
                <a:gd name="connsiteX12" fmla="*/ 208928 w 268621"/>
                <a:gd name="connsiteY12" fmla="*/ 119388 h 268621"/>
                <a:gd name="connsiteX13" fmla="*/ 167063 w 268621"/>
                <a:gd name="connsiteY13" fmla="*/ 102196 h 268621"/>
                <a:gd name="connsiteX14" fmla="*/ 116920 w 268621"/>
                <a:gd name="connsiteY14" fmla="*/ 132261 h 268621"/>
                <a:gd name="connsiteX15" fmla="*/ 119388 w 268621"/>
                <a:gd name="connsiteY15" fmla="*/ 149234 h 268621"/>
                <a:gd name="connsiteX16" fmla="*/ 118870 w 268621"/>
                <a:gd name="connsiteY16" fmla="*/ 156835 h 268621"/>
                <a:gd name="connsiteX17" fmla="*/ 160875 w 268621"/>
                <a:gd name="connsiteY17" fmla="*/ 173649 h 268621"/>
                <a:gd name="connsiteX18" fmla="*/ 208928 w 268621"/>
                <a:gd name="connsiteY18" fmla="*/ 149234 h 268621"/>
                <a:gd name="connsiteX19" fmla="*/ 268622 w 268621"/>
                <a:gd name="connsiteY19" fmla="*/ 208928 h 268621"/>
                <a:gd name="connsiteX20" fmla="*/ 208928 w 268621"/>
                <a:gd name="connsiteY20" fmla="*/ 268622 h 268621"/>
                <a:gd name="connsiteX21" fmla="*/ 208928 w 268621"/>
                <a:gd name="connsiteY21" fmla="*/ 179081 h 268621"/>
                <a:gd name="connsiteX22" fmla="*/ 181230 w 268621"/>
                <a:gd name="connsiteY22" fmla="*/ 197865 h 268621"/>
                <a:gd name="connsiteX23" fmla="*/ 179081 w 268621"/>
                <a:gd name="connsiteY23" fmla="*/ 208928 h 268621"/>
                <a:gd name="connsiteX24" fmla="*/ 208928 w 268621"/>
                <a:gd name="connsiteY24" fmla="*/ 238775 h 268621"/>
                <a:gd name="connsiteX25" fmla="*/ 238775 w 268621"/>
                <a:gd name="connsiteY25" fmla="*/ 208928 h 268621"/>
                <a:gd name="connsiteX26" fmla="*/ 208928 w 268621"/>
                <a:gd name="connsiteY26" fmla="*/ 179081 h 268621"/>
                <a:gd name="connsiteX27" fmla="*/ 59694 w 268621"/>
                <a:gd name="connsiteY27" fmla="*/ 119388 h 268621"/>
                <a:gd name="connsiteX28" fmla="*/ 29847 w 268621"/>
                <a:gd name="connsiteY28" fmla="*/ 149234 h 268621"/>
                <a:gd name="connsiteX29" fmla="*/ 59694 w 268621"/>
                <a:gd name="connsiteY29" fmla="*/ 179081 h 268621"/>
                <a:gd name="connsiteX30" fmla="*/ 87392 w 268621"/>
                <a:gd name="connsiteY30" fmla="*/ 160298 h 268621"/>
                <a:gd name="connsiteX31" fmla="*/ 89541 w 268621"/>
                <a:gd name="connsiteY31" fmla="*/ 149234 h 268621"/>
                <a:gd name="connsiteX32" fmla="*/ 85740 w 268621"/>
                <a:gd name="connsiteY32" fmla="*/ 134729 h 268621"/>
                <a:gd name="connsiteX33" fmla="*/ 85223 w 268621"/>
                <a:gd name="connsiteY33" fmla="*/ 133993 h 268621"/>
                <a:gd name="connsiteX34" fmla="*/ 84765 w 268621"/>
                <a:gd name="connsiteY34" fmla="*/ 133137 h 268621"/>
                <a:gd name="connsiteX35" fmla="*/ 59694 w 268621"/>
                <a:gd name="connsiteY35" fmla="*/ 119388 h 268621"/>
                <a:gd name="connsiteX36" fmla="*/ 183717 w 268621"/>
                <a:gd name="connsiteY36" fmla="*/ 75592 h 268621"/>
                <a:gd name="connsiteX37" fmla="*/ 208928 w 268621"/>
                <a:gd name="connsiteY37" fmla="*/ 89541 h 268621"/>
                <a:gd name="connsiteX38" fmla="*/ 238775 w 268621"/>
                <a:gd name="connsiteY38" fmla="*/ 59694 h 268621"/>
                <a:gd name="connsiteX39" fmla="*/ 208928 w 268621"/>
                <a:gd name="connsiteY39" fmla="*/ 29847 h 268621"/>
                <a:gd name="connsiteX40" fmla="*/ 179081 w 268621"/>
                <a:gd name="connsiteY40" fmla="*/ 59694 h 268621"/>
                <a:gd name="connsiteX41" fmla="*/ 183061 w 268621"/>
                <a:gd name="connsiteY41" fmla="*/ 74478 h 268621"/>
                <a:gd name="connsiteX42" fmla="*/ 183399 w 268621"/>
                <a:gd name="connsiteY42" fmla="*/ 74995 h 268621"/>
                <a:gd name="connsiteX43" fmla="*/ 183717 w 268621"/>
                <a:gd name="connsiteY43" fmla="*/ 75592 h 268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68621" h="268621">
                  <a:moveTo>
                    <a:pt x="208928" y="268622"/>
                  </a:moveTo>
                  <a:cubicBezTo>
                    <a:pt x="176017" y="268622"/>
                    <a:pt x="149234" y="241839"/>
                    <a:pt x="149234" y="208928"/>
                  </a:cubicBezTo>
                  <a:cubicBezTo>
                    <a:pt x="149234" y="206441"/>
                    <a:pt x="149413" y="203894"/>
                    <a:pt x="149752" y="201327"/>
                  </a:cubicBezTo>
                  <a:lnTo>
                    <a:pt x="107747" y="184513"/>
                  </a:lnTo>
                  <a:cubicBezTo>
                    <a:pt x="96565" y="199715"/>
                    <a:pt x="78676" y="208928"/>
                    <a:pt x="59694" y="208928"/>
                  </a:cubicBezTo>
                  <a:cubicBezTo>
                    <a:pt x="26783" y="208928"/>
                    <a:pt x="0" y="182146"/>
                    <a:pt x="0" y="149234"/>
                  </a:cubicBezTo>
                  <a:cubicBezTo>
                    <a:pt x="0" y="116323"/>
                    <a:pt x="26783" y="89541"/>
                    <a:pt x="59694" y="89541"/>
                  </a:cubicBezTo>
                  <a:cubicBezTo>
                    <a:pt x="75473" y="89541"/>
                    <a:pt x="90416" y="95729"/>
                    <a:pt x="101539" y="106713"/>
                  </a:cubicBezTo>
                  <a:lnTo>
                    <a:pt x="151682" y="76627"/>
                  </a:lnTo>
                  <a:cubicBezTo>
                    <a:pt x="150050" y="71155"/>
                    <a:pt x="149234" y="65484"/>
                    <a:pt x="149234" y="59694"/>
                  </a:cubicBezTo>
                  <a:cubicBezTo>
                    <a:pt x="149234" y="26783"/>
                    <a:pt x="176017" y="0"/>
                    <a:pt x="208928" y="0"/>
                  </a:cubicBezTo>
                  <a:cubicBezTo>
                    <a:pt x="241839" y="0"/>
                    <a:pt x="268622" y="26783"/>
                    <a:pt x="268622" y="59694"/>
                  </a:cubicBezTo>
                  <a:cubicBezTo>
                    <a:pt x="268622" y="92605"/>
                    <a:pt x="241839" y="119388"/>
                    <a:pt x="208928" y="119388"/>
                  </a:cubicBezTo>
                  <a:cubicBezTo>
                    <a:pt x="193129" y="119388"/>
                    <a:pt x="178206" y="113199"/>
                    <a:pt x="167063" y="102196"/>
                  </a:cubicBezTo>
                  <a:lnTo>
                    <a:pt x="116920" y="132261"/>
                  </a:lnTo>
                  <a:cubicBezTo>
                    <a:pt x="118552" y="137773"/>
                    <a:pt x="119388" y="143444"/>
                    <a:pt x="119388" y="149234"/>
                  </a:cubicBezTo>
                  <a:cubicBezTo>
                    <a:pt x="119388" y="151722"/>
                    <a:pt x="119208" y="154269"/>
                    <a:pt x="118870" y="156835"/>
                  </a:cubicBezTo>
                  <a:lnTo>
                    <a:pt x="160875" y="173649"/>
                  </a:lnTo>
                  <a:cubicBezTo>
                    <a:pt x="172057" y="158447"/>
                    <a:pt x="189946" y="149234"/>
                    <a:pt x="208928" y="149234"/>
                  </a:cubicBezTo>
                  <a:cubicBezTo>
                    <a:pt x="241839" y="149234"/>
                    <a:pt x="268622" y="176017"/>
                    <a:pt x="268622" y="208928"/>
                  </a:cubicBezTo>
                  <a:cubicBezTo>
                    <a:pt x="268622" y="241839"/>
                    <a:pt x="241839" y="268622"/>
                    <a:pt x="208928" y="268622"/>
                  </a:cubicBezTo>
                  <a:close/>
                  <a:moveTo>
                    <a:pt x="208928" y="179081"/>
                  </a:moveTo>
                  <a:cubicBezTo>
                    <a:pt x="196691" y="179081"/>
                    <a:pt x="185827" y="186463"/>
                    <a:pt x="181230" y="197865"/>
                  </a:cubicBezTo>
                  <a:cubicBezTo>
                    <a:pt x="179798" y="201427"/>
                    <a:pt x="179081" y="205148"/>
                    <a:pt x="179081" y="208928"/>
                  </a:cubicBezTo>
                  <a:cubicBezTo>
                    <a:pt x="179081" y="225384"/>
                    <a:pt x="192473" y="238775"/>
                    <a:pt x="208928" y="238775"/>
                  </a:cubicBezTo>
                  <a:cubicBezTo>
                    <a:pt x="225384" y="238775"/>
                    <a:pt x="238775" y="225384"/>
                    <a:pt x="238775" y="208928"/>
                  </a:cubicBezTo>
                  <a:cubicBezTo>
                    <a:pt x="238775" y="192473"/>
                    <a:pt x="225384" y="179081"/>
                    <a:pt x="208928" y="179081"/>
                  </a:cubicBezTo>
                  <a:close/>
                  <a:moveTo>
                    <a:pt x="59694" y="119388"/>
                  </a:moveTo>
                  <a:cubicBezTo>
                    <a:pt x="43238" y="119388"/>
                    <a:pt x="29847" y="132779"/>
                    <a:pt x="29847" y="149234"/>
                  </a:cubicBezTo>
                  <a:cubicBezTo>
                    <a:pt x="29847" y="165690"/>
                    <a:pt x="43238" y="179081"/>
                    <a:pt x="59694" y="179081"/>
                  </a:cubicBezTo>
                  <a:cubicBezTo>
                    <a:pt x="71931" y="179081"/>
                    <a:pt x="82795" y="171699"/>
                    <a:pt x="87392" y="160298"/>
                  </a:cubicBezTo>
                  <a:cubicBezTo>
                    <a:pt x="88824" y="156736"/>
                    <a:pt x="89541" y="153015"/>
                    <a:pt x="89541" y="149234"/>
                  </a:cubicBezTo>
                  <a:cubicBezTo>
                    <a:pt x="89541" y="144200"/>
                    <a:pt x="88227" y="139186"/>
                    <a:pt x="85740" y="134729"/>
                  </a:cubicBezTo>
                  <a:cubicBezTo>
                    <a:pt x="85561" y="134490"/>
                    <a:pt x="85382" y="134251"/>
                    <a:pt x="85223" y="133993"/>
                  </a:cubicBezTo>
                  <a:cubicBezTo>
                    <a:pt x="85103" y="133794"/>
                    <a:pt x="84924" y="133435"/>
                    <a:pt x="84765" y="133137"/>
                  </a:cubicBezTo>
                  <a:cubicBezTo>
                    <a:pt x="79214" y="124521"/>
                    <a:pt x="69862" y="119388"/>
                    <a:pt x="59694" y="119388"/>
                  </a:cubicBezTo>
                  <a:close/>
                  <a:moveTo>
                    <a:pt x="183717" y="75592"/>
                  </a:moveTo>
                  <a:cubicBezTo>
                    <a:pt x="189070" y="84228"/>
                    <a:pt x="198541" y="89541"/>
                    <a:pt x="208928" y="89541"/>
                  </a:cubicBezTo>
                  <a:cubicBezTo>
                    <a:pt x="225384" y="89541"/>
                    <a:pt x="238775" y="76149"/>
                    <a:pt x="238775" y="59694"/>
                  </a:cubicBezTo>
                  <a:cubicBezTo>
                    <a:pt x="238775" y="43238"/>
                    <a:pt x="225384" y="29847"/>
                    <a:pt x="208928" y="29847"/>
                  </a:cubicBezTo>
                  <a:cubicBezTo>
                    <a:pt x="192473" y="29847"/>
                    <a:pt x="179081" y="43238"/>
                    <a:pt x="179081" y="59694"/>
                  </a:cubicBezTo>
                  <a:cubicBezTo>
                    <a:pt x="179081" y="64847"/>
                    <a:pt x="180454" y="69961"/>
                    <a:pt x="183061" y="74478"/>
                  </a:cubicBezTo>
                  <a:cubicBezTo>
                    <a:pt x="183180" y="74657"/>
                    <a:pt x="183320" y="74836"/>
                    <a:pt x="183399" y="74995"/>
                  </a:cubicBezTo>
                  <a:cubicBezTo>
                    <a:pt x="183499" y="75174"/>
                    <a:pt x="183618" y="75393"/>
                    <a:pt x="183717" y="75592"/>
                  </a:cubicBezTo>
                  <a:close/>
                </a:path>
              </a:pathLst>
            </a:custGeom>
            <a:grpFill/>
            <a:ln w="19844" cap="flat">
              <a:noFill/>
              <a:prstDash val="solid"/>
              <a:miter/>
            </a:ln>
          </p:spPr>
          <p:txBody>
            <a:bodyPr rtlCol="0" anchor="ctr"/>
            <a:lstStyle/>
            <a:p>
              <a:endParaRPr lang="nl-NL"/>
            </a:p>
          </p:txBody>
        </p:sp>
      </p:grpSp>
      <p:grpSp>
        <p:nvGrpSpPr>
          <p:cNvPr id="15" name="Icoon_1_7">
            <a:extLst>
              <a:ext uri="{FF2B5EF4-FFF2-40B4-BE49-F238E27FC236}">
                <a16:creationId xmlns:a16="http://schemas.microsoft.com/office/drawing/2014/main" id="{95D2584D-1679-6308-3809-A35D8DBAD56C}"/>
              </a:ext>
            </a:extLst>
          </p:cNvPr>
          <p:cNvGrpSpPr>
            <a:grpSpLocks noChangeAspect="1"/>
          </p:cNvGrpSpPr>
          <p:nvPr/>
        </p:nvGrpSpPr>
        <p:grpSpPr>
          <a:xfrm>
            <a:off x="9364770" y="2348855"/>
            <a:ext cx="413144" cy="413164"/>
            <a:chOff x="9332577" y="2316662"/>
            <a:chExt cx="477529" cy="477549"/>
          </a:xfrm>
          <a:solidFill>
            <a:schemeClr val="tx1"/>
          </a:solidFill>
        </p:grpSpPr>
        <p:sp>
          <p:nvSpPr>
            <p:cNvPr id="75" name="Vrije vorm: vorm 74">
              <a:extLst>
                <a:ext uri="{FF2B5EF4-FFF2-40B4-BE49-F238E27FC236}">
                  <a16:creationId xmlns:a16="http://schemas.microsoft.com/office/drawing/2014/main" id="{1F116B72-C737-BCC7-3781-6FA909ADD8AC}"/>
                </a:ext>
              </a:extLst>
            </p:cNvPr>
            <p:cNvSpPr/>
            <p:nvPr/>
          </p:nvSpPr>
          <p:spPr>
            <a:xfrm>
              <a:off x="9332577" y="2480819"/>
              <a:ext cx="229410" cy="134310"/>
            </a:xfrm>
            <a:custGeom>
              <a:avLst/>
              <a:gdLst>
                <a:gd name="connsiteX0" fmla="*/ 14923 w 229410"/>
                <a:gd name="connsiteY0" fmla="*/ 134311 h 134310"/>
                <a:gd name="connsiteX1" fmla="*/ 13073 w 229410"/>
                <a:gd name="connsiteY1" fmla="*/ 134192 h 134310"/>
                <a:gd name="connsiteX2" fmla="*/ 119 w 229410"/>
                <a:gd name="connsiteY2" fmla="*/ 117517 h 134310"/>
                <a:gd name="connsiteX3" fmla="*/ 133475 w 229410"/>
                <a:gd name="connsiteY3" fmla="*/ 0 h 134310"/>
                <a:gd name="connsiteX4" fmla="*/ 134390 w 229410"/>
                <a:gd name="connsiteY4" fmla="*/ 0 h 134310"/>
                <a:gd name="connsiteX5" fmla="*/ 224369 w 229410"/>
                <a:gd name="connsiteY5" fmla="*/ 33846 h 134310"/>
                <a:gd name="connsiteX6" fmla="*/ 229383 w 229410"/>
                <a:gd name="connsiteY6" fmla="*/ 44114 h 134310"/>
                <a:gd name="connsiteX7" fmla="*/ 225682 w 229410"/>
                <a:gd name="connsiteY7" fmla="*/ 54918 h 134310"/>
                <a:gd name="connsiteX8" fmla="*/ 214499 w 229410"/>
                <a:gd name="connsiteY8" fmla="*/ 59972 h 134310"/>
                <a:gd name="connsiteX9" fmla="*/ 214499 w 229410"/>
                <a:gd name="connsiteY9" fmla="*/ 59972 h 134310"/>
                <a:gd name="connsiteX10" fmla="*/ 204630 w 229410"/>
                <a:gd name="connsiteY10" fmla="*/ 56232 h 134310"/>
                <a:gd name="connsiteX11" fmla="*/ 134311 w 229410"/>
                <a:gd name="connsiteY11" fmla="*/ 29847 h 134310"/>
                <a:gd name="connsiteX12" fmla="*/ 133435 w 229410"/>
                <a:gd name="connsiteY12" fmla="*/ 29847 h 134310"/>
                <a:gd name="connsiteX13" fmla="*/ 29708 w 229410"/>
                <a:gd name="connsiteY13" fmla="*/ 121258 h 134310"/>
                <a:gd name="connsiteX14" fmla="*/ 14923 w 229410"/>
                <a:gd name="connsiteY14" fmla="*/ 134311 h 13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9410" h="134310">
                  <a:moveTo>
                    <a:pt x="14923" y="134311"/>
                  </a:moveTo>
                  <a:cubicBezTo>
                    <a:pt x="14307" y="134311"/>
                    <a:pt x="13690" y="134271"/>
                    <a:pt x="13073" y="134192"/>
                  </a:cubicBezTo>
                  <a:cubicBezTo>
                    <a:pt x="4895" y="133157"/>
                    <a:pt x="-915" y="125675"/>
                    <a:pt x="119" y="117517"/>
                  </a:cubicBezTo>
                  <a:cubicBezTo>
                    <a:pt x="8536" y="50521"/>
                    <a:pt x="65882" y="0"/>
                    <a:pt x="133475" y="0"/>
                  </a:cubicBezTo>
                  <a:lnTo>
                    <a:pt x="134390" y="0"/>
                  </a:lnTo>
                  <a:cubicBezTo>
                    <a:pt x="167799" y="0"/>
                    <a:pt x="199636" y="12018"/>
                    <a:pt x="224369" y="33846"/>
                  </a:cubicBezTo>
                  <a:cubicBezTo>
                    <a:pt x="227354" y="36473"/>
                    <a:pt x="229144" y="40134"/>
                    <a:pt x="229383" y="44114"/>
                  </a:cubicBezTo>
                  <a:cubicBezTo>
                    <a:pt x="229622" y="48093"/>
                    <a:pt x="228309" y="51934"/>
                    <a:pt x="225682" y="54918"/>
                  </a:cubicBezTo>
                  <a:cubicBezTo>
                    <a:pt x="222857" y="58122"/>
                    <a:pt x="218778" y="59972"/>
                    <a:pt x="214499" y="59972"/>
                  </a:cubicBezTo>
                  <a:lnTo>
                    <a:pt x="214499" y="59972"/>
                  </a:lnTo>
                  <a:cubicBezTo>
                    <a:pt x="210858" y="59972"/>
                    <a:pt x="207356" y="58639"/>
                    <a:pt x="204630" y="56232"/>
                  </a:cubicBezTo>
                  <a:cubicBezTo>
                    <a:pt x="185429" y="39259"/>
                    <a:pt x="160457" y="29907"/>
                    <a:pt x="134311" y="29847"/>
                  </a:cubicBezTo>
                  <a:lnTo>
                    <a:pt x="133435" y="29847"/>
                  </a:lnTo>
                  <a:cubicBezTo>
                    <a:pt x="80865" y="29847"/>
                    <a:pt x="36274" y="69145"/>
                    <a:pt x="29708" y="121258"/>
                  </a:cubicBezTo>
                  <a:cubicBezTo>
                    <a:pt x="28772" y="128700"/>
                    <a:pt x="22425" y="134311"/>
                    <a:pt x="14923" y="134311"/>
                  </a:cubicBezTo>
                  <a:close/>
                </a:path>
              </a:pathLst>
            </a:custGeom>
            <a:grpFill/>
            <a:ln w="19844" cap="flat">
              <a:noFill/>
              <a:prstDash val="solid"/>
              <a:miter/>
            </a:ln>
          </p:spPr>
          <p:txBody>
            <a:bodyPr rtlCol="0" anchor="ctr"/>
            <a:lstStyle/>
            <a:p>
              <a:endParaRPr lang="nl-NL"/>
            </a:p>
          </p:txBody>
        </p:sp>
        <p:sp>
          <p:nvSpPr>
            <p:cNvPr id="76" name="Vrije vorm: vorm 75">
              <a:extLst>
                <a:ext uri="{FF2B5EF4-FFF2-40B4-BE49-F238E27FC236}">
                  <a16:creationId xmlns:a16="http://schemas.microsoft.com/office/drawing/2014/main" id="{571078FF-B590-3906-CA0C-7FDB46E7B443}"/>
                </a:ext>
              </a:extLst>
            </p:cNvPr>
            <p:cNvSpPr/>
            <p:nvPr/>
          </p:nvSpPr>
          <p:spPr>
            <a:xfrm>
              <a:off x="9384789" y="2316662"/>
              <a:ext cx="164157" cy="164157"/>
            </a:xfrm>
            <a:custGeom>
              <a:avLst/>
              <a:gdLst>
                <a:gd name="connsiteX0" fmla="*/ 82079 w 164157"/>
                <a:gd name="connsiteY0" fmla="*/ 164158 h 164157"/>
                <a:gd name="connsiteX1" fmla="*/ 0 w 164157"/>
                <a:gd name="connsiteY1" fmla="*/ 82079 h 164157"/>
                <a:gd name="connsiteX2" fmla="*/ 82079 w 164157"/>
                <a:gd name="connsiteY2" fmla="*/ 0 h 164157"/>
                <a:gd name="connsiteX3" fmla="*/ 164158 w 164157"/>
                <a:gd name="connsiteY3" fmla="*/ 82079 h 164157"/>
                <a:gd name="connsiteX4" fmla="*/ 82079 w 164157"/>
                <a:gd name="connsiteY4" fmla="*/ 164158 h 164157"/>
                <a:gd name="connsiteX5" fmla="*/ 82079 w 164157"/>
                <a:gd name="connsiteY5" fmla="*/ 29847 h 164157"/>
                <a:gd name="connsiteX6" fmla="*/ 29847 w 164157"/>
                <a:gd name="connsiteY6" fmla="*/ 82079 h 164157"/>
                <a:gd name="connsiteX7" fmla="*/ 82079 w 164157"/>
                <a:gd name="connsiteY7" fmla="*/ 134311 h 164157"/>
                <a:gd name="connsiteX8" fmla="*/ 134311 w 164157"/>
                <a:gd name="connsiteY8" fmla="*/ 82079 h 164157"/>
                <a:gd name="connsiteX9" fmla="*/ 82079 w 164157"/>
                <a:gd name="connsiteY9" fmla="*/ 29847 h 16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157" h="164157">
                  <a:moveTo>
                    <a:pt x="82079" y="164158"/>
                  </a:moveTo>
                  <a:cubicBezTo>
                    <a:pt x="36811" y="164158"/>
                    <a:pt x="0" y="127347"/>
                    <a:pt x="0" y="82079"/>
                  </a:cubicBezTo>
                  <a:cubicBezTo>
                    <a:pt x="0" y="36811"/>
                    <a:pt x="36831" y="0"/>
                    <a:pt x="82079" y="0"/>
                  </a:cubicBezTo>
                  <a:cubicBezTo>
                    <a:pt x="127327" y="0"/>
                    <a:pt x="164158" y="36811"/>
                    <a:pt x="164158" y="82079"/>
                  </a:cubicBezTo>
                  <a:cubicBezTo>
                    <a:pt x="164158" y="127347"/>
                    <a:pt x="127347" y="164158"/>
                    <a:pt x="82079" y="164158"/>
                  </a:cubicBezTo>
                  <a:close/>
                  <a:moveTo>
                    <a:pt x="82079" y="29847"/>
                  </a:moveTo>
                  <a:cubicBezTo>
                    <a:pt x="53287" y="29847"/>
                    <a:pt x="29847" y="53287"/>
                    <a:pt x="29847" y="82079"/>
                  </a:cubicBezTo>
                  <a:cubicBezTo>
                    <a:pt x="29847" y="110871"/>
                    <a:pt x="53287" y="134311"/>
                    <a:pt x="82079" y="134311"/>
                  </a:cubicBezTo>
                  <a:cubicBezTo>
                    <a:pt x="110871" y="134311"/>
                    <a:pt x="134311" y="110871"/>
                    <a:pt x="134311" y="82079"/>
                  </a:cubicBezTo>
                  <a:cubicBezTo>
                    <a:pt x="134311" y="53287"/>
                    <a:pt x="110891" y="29847"/>
                    <a:pt x="82079" y="29847"/>
                  </a:cubicBezTo>
                  <a:close/>
                </a:path>
              </a:pathLst>
            </a:custGeom>
            <a:grpFill/>
            <a:ln w="19844" cap="flat">
              <a:noFill/>
              <a:prstDash val="solid"/>
              <a:miter/>
            </a:ln>
          </p:spPr>
          <p:txBody>
            <a:bodyPr rtlCol="0" anchor="ctr"/>
            <a:lstStyle/>
            <a:p>
              <a:endParaRPr lang="nl-NL"/>
            </a:p>
          </p:txBody>
        </p:sp>
        <p:sp>
          <p:nvSpPr>
            <p:cNvPr id="77" name="Vrije vorm: vorm 76">
              <a:extLst>
                <a:ext uri="{FF2B5EF4-FFF2-40B4-BE49-F238E27FC236}">
                  <a16:creationId xmlns:a16="http://schemas.microsoft.com/office/drawing/2014/main" id="{4C8786CB-82F8-977B-47D0-20E3DC1BD9AE}"/>
                </a:ext>
              </a:extLst>
            </p:cNvPr>
            <p:cNvSpPr/>
            <p:nvPr/>
          </p:nvSpPr>
          <p:spPr>
            <a:xfrm>
              <a:off x="9593717" y="2316662"/>
              <a:ext cx="134310" cy="134310"/>
            </a:xfrm>
            <a:custGeom>
              <a:avLst/>
              <a:gdLst>
                <a:gd name="connsiteX0" fmla="*/ 67155 w 134310"/>
                <a:gd name="connsiteY0" fmla="*/ 134311 h 134310"/>
                <a:gd name="connsiteX1" fmla="*/ 0 w 134310"/>
                <a:gd name="connsiteY1" fmla="*/ 67155 h 134310"/>
                <a:gd name="connsiteX2" fmla="*/ 67155 w 134310"/>
                <a:gd name="connsiteY2" fmla="*/ 0 h 134310"/>
                <a:gd name="connsiteX3" fmla="*/ 134311 w 134310"/>
                <a:gd name="connsiteY3" fmla="*/ 67155 h 134310"/>
                <a:gd name="connsiteX4" fmla="*/ 67155 w 134310"/>
                <a:gd name="connsiteY4" fmla="*/ 134311 h 134310"/>
                <a:gd name="connsiteX5" fmla="*/ 67155 w 134310"/>
                <a:gd name="connsiteY5" fmla="*/ 29847 h 134310"/>
                <a:gd name="connsiteX6" fmla="*/ 29847 w 134310"/>
                <a:gd name="connsiteY6" fmla="*/ 67155 h 134310"/>
                <a:gd name="connsiteX7" fmla="*/ 67155 w 134310"/>
                <a:gd name="connsiteY7" fmla="*/ 104464 h 134310"/>
                <a:gd name="connsiteX8" fmla="*/ 104464 w 134310"/>
                <a:gd name="connsiteY8" fmla="*/ 67155 h 134310"/>
                <a:gd name="connsiteX9" fmla="*/ 67155 w 134310"/>
                <a:gd name="connsiteY9" fmla="*/ 29847 h 13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10" h="134310">
                  <a:moveTo>
                    <a:pt x="67155" y="134311"/>
                  </a:moveTo>
                  <a:cubicBezTo>
                    <a:pt x="30125" y="134311"/>
                    <a:pt x="0" y="104185"/>
                    <a:pt x="0" y="67155"/>
                  </a:cubicBezTo>
                  <a:cubicBezTo>
                    <a:pt x="0" y="30125"/>
                    <a:pt x="30125" y="0"/>
                    <a:pt x="67155" y="0"/>
                  </a:cubicBezTo>
                  <a:cubicBezTo>
                    <a:pt x="104186" y="0"/>
                    <a:pt x="134311" y="30125"/>
                    <a:pt x="134311" y="67155"/>
                  </a:cubicBezTo>
                  <a:cubicBezTo>
                    <a:pt x="134311" y="104185"/>
                    <a:pt x="104186" y="134311"/>
                    <a:pt x="67155" y="134311"/>
                  </a:cubicBezTo>
                  <a:close/>
                  <a:moveTo>
                    <a:pt x="67155" y="29847"/>
                  </a:moveTo>
                  <a:cubicBezTo>
                    <a:pt x="46581" y="29847"/>
                    <a:pt x="29847" y="46581"/>
                    <a:pt x="29847" y="67155"/>
                  </a:cubicBezTo>
                  <a:cubicBezTo>
                    <a:pt x="29847" y="87730"/>
                    <a:pt x="46581" y="104464"/>
                    <a:pt x="67155" y="104464"/>
                  </a:cubicBezTo>
                  <a:cubicBezTo>
                    <a:pt x="87730" y="104464"/>
                    <a:pt x="104464" y="87730"/>
                    <a:pt x="104464" y="67155"/>
                  </a:cubicBezTo>
                  <a:cubicBezTo>
                    <a:pt x="104464" y="46581"/>
                    <a:pt x="87730" y="29847"/>
                    <a:pt x="67155" y="29847"/>
                  </a:cubicBezTo>
                  <a:close/>
                </a:path>
              </a:pathLst>
            </a:custGeom>
            <a:grpFill/>
            <a:ln w="19844" cap="flat">
              <a:noFill/>
              <a:prstDash val="solid"/>
              <a:miter/>
            </a:ln>
          </p:spPr>
          <p:txBody>
            <a:bodyPr rtlCol="0" anchor="ctr"/>
            <a:lstStyle/>
            <a:p>
              <a:endParaRPr lang="nl-NL"/>
            </a:p>
          </p:txBody>
        </p:sp>
        <p:sp>
          <p:nvSpPr>
            <p:cNvPr id="78" name="Vrije vorm: vorm 77">
              <a:extLst>
                <a:ext uri="{FF2B5EF4-FFF2-40B4-BE49-F238E27FC236}">
                  <a16:creationId xmlns:a16="http://schemas.microsoft.com/office/drawing/2014/main" id="{CBBE6632-56C3-3A3C-9754-568642504881}"/>
                </a:ext>
              </a:extLst>
            </p:cNvPr>
            <p:cNvSpPr/>
            <p:nvPr/>
          </p:nvSpPr>
          <p:spPr>
            <a:xfrm>
              <a:off x="9578622" y="2436049"/>
              <a:ext cx="174786" cy="74617"/>
            </a:xfrm>
            <a:custGeom>
              <a:avLst/>
              <a:gdLst>
                <a:gd name="connsiteX0" fmla="*/ 159872 w 174786"/>
                <a:gd name="connsiteY0" fmla="*/ 74617 h 74617"/>
                <a:gd name="connsiteX1" fmla="*/ 146959 w 174786"/>
                <a:gd name="connsiteY1" fmla="*/ 67155 h 74617"/>
                <a:gd name="connsiteX2" fmla="*/ 101631 w 174786"/>
                <a:gd name="connsiteY2" fmla="*/ 32414 h 74617"/>
                <a:gd name="connsiteX3" fmla="*/ 82191 w 174786"/>
                <a:gd name="connsiteY3" fmla="*/ 29847 h 74617"/>
                <a:gd name="connsiteX4" fmla="*/ 45002 w 174786"/>
                <a:gd name="connsiteY4" fmla="*/ 39895 h 74617"/>
                <a:gd name="connsiteX5" fmla="*/ 26158 w 174786"/>
                <a:gd name="connsiteY5" fmla="*/ 55396 h 74617"/>
                <a:gd name="connsiteX6" fmla="*/ 14916 w 174786"/>
                <a:gd name="connsiteY6" fmla="*/ 60490 h 74617"/>
                <a:gd name="connsiteX7" fmla="*/ 14916 w 174786"/>
                <a:gd name="connsiteY7" fmla="*/ 60490 h 74617"/>
                <a:gd name="connsiteX8" fmla="*/ 5106 w 174786"/>
                <a:gd name="connsiteY8" fmla="*/ 56809 h 74617"/>
                <a:gd name="connsiteX9" fmla="*/ 32 w 174786"/>
                <a:gd name="connsiteY9" fmla="*/ 46561 h 74617"/>
                <a:gd name="connsiteX10" fmla="*/ 3694 w 174786"/>
                <a:gd name="connsiteY10" fmla="*/ 35737 h 74617"/>
                <a:gd name="connsiteX11" fmla="*/ 30078 w 174786"/>
                <a:gd name="connsiteY11" fmla="*/ 14048 h 74617"/>
                <a:gd name="connsiteX12" fmla="*/ 82191 w 174786"/>
                <a:gd name="connsiteY12" fmla="*/ 0 h 74617"/>
                <a:gd name="connsiteX13" fmla="*/ 109332 w 174786"/>
                <a:gd name="connsiteY13" fmla="*/ 3582 h 74617"/>
                <a:gd name="connsiteX14" fmla="*/ 172786 w 174786"/>
                <a:gd name="connsiteY14" fmla="*/ 52232 h 74617"/>
                <a:gd name="connsiteX15" fmla="*/ 167334 w 174786"/>
                <a:gd name="connsiteY15" fmla="*/ 72627 h 74617"/>
                <a:gd name="connsiteX16" fmla="*/ 159872 w 174786"/>
                <a:gd name="connsiteY16" fmla="*/ 74617 h 74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4786" h="74617">
                  <a:moveTo>
                    <a:pt x="159872" y="74617"/>
                  </a:moveTo>
                  <a:cubicBezTo>
                    <a:pt x="154560" y="74617"/>
                    <a:pt x="149605" y="71752"/>
                    <a:pt x="146959" y="67155"/>
                  </a:cubicBezTo>
                  <a:cubicBezTo>
                    <a:pt x="136990" y="49884"/>
                    <a:pt x="120892" y="37547"/>
                    <a:pt x="101631" y="32414"/>
                  </a:cubicBezTo>
                  <a:cubicBezTo>
                    <a:pt x="95244" y="30702"/>
                    <a:pt x="88717" y="29847"/>
                    <a:pt x="82191" y="29847"/>
                  </a:cubicBezTo>
                  <a:cubicBezTo>
                    <a:pt x="69237" y="29847"/>
                    <a:pt x="56363" y="33329"/>
                    <a:pt x="45002" y="39895"/>
                  </a:cubicBezTo>
                  <a:cubicBezTo>
                    <a:pt x="37898" y="43994"/>
                    <a:pt x="31551" y="49208"/>
                    <a:pt x="26158" y="55396"/>
                  </a:cubicBezTo>
                  <a:cubicBezTo>
                    <a:pt x="23333" y="58639"/>
                    <a:pt x="19234" y="60490"/>
                    <a:pt x="14916" y="60490"/>
                  </a:cubicBezTo>
                  <a:lnTo>
                    <a:pt x="14916" y="60490"/>
                  </a:lnTo>
                  <a:cubicBezTo>
                    <a:pt x="11315" y="60490"/>
                    <a:pt x="7813" y="59176"/>
                    <a:pt x="5106" y="56809"/>
                  </a:cubicBezTo>
                  <a:cubicBezTo>
                    <a:pt x="2102" y="54182"/>
                    <a:pt x="291" y="50541"/>
                    <a:pt x="32" y="46561"/>
                  </a:cubicBezTo>
                  <a:cubicBezTo>
                    <a:pt x="-226" y="42582"/>
                    <a:pt x="1067" y="38741"/>
                    <a:pt x="3694" y="35737"/>
                  </a:cubicBezTo>
                  <a:cubicBezTo>
                    <a:pt x="11255" y="27081"/>
                    <a:pt x="20129" y="19798"/>
                    <a:pt x="30078" y="14048"/>
                  </a:cubicBezTo>
                  <a:cubicBezTo>
                    <a:pt x="45977" y="4855"/>
                    <a:pt x="64004" y="0"/>
                    <a:pt x="82191" y="0"/>
                  </a:cubicBezTo>
                  <a:cubicBezTo>
                    <a:pt x="91304" y="0"/>
                    <a:pt x="100437" y="1214"/>
                    <a:pt x="109332" y="3582"/>
                  </a:cubicBezTo>
                  <a:cubicBezTo>
                    <a:pt x="136293" y="10785"/>
                    <a:pt x="158818" y="28056"/>
                    <a:pt x="172786" y="52232"/>
                  </a:cubicBezTo>
                  <a:cubicBezTo>
                    <a:pt x="176905" y="59355"/>
                    <a:pt x="174458" y="68509"/>
                    <a:pt x="167334" y="72627"/>
                  </a:cubicBezTo>
                  <a:cubicBezTo>
                    <a:pt x="165066" y="73921"/>
                    <a:pt x="162479" y="74617"/>
                    <a:pt x="159872" y="74617"/>
                  </a:cubicBezTo>
                  <a:close/>
                </a:path>
              </a:pathLst>
            </a:custGeom>
            <a:grpFill/>
            <a:ln w="19844" cap="flat">
              <a:noFill/>
              <a:prstDash val="solid"/>
              <a:miter/>
            </a:ln>
          </p:spPr>
          <p:txBody>
            <a:bodyPr rtlCol="0" anchor="ctr"/>
            <a:lstStyle/>
            <a:p>
              <a:endParaRPr lang="nl-NL"/>
            </a:p>
          </p:txBody>
        </p:sp>
        <p:sp>
          <p:nvSpPr>
            <p:cNvPr id="79" name="Vrije vorm: vorm 78">
              <a:extLst>
                <a:ext uri="{FF2B5EF4-FFF2-40B4-BE49-F238E27FC236}">
                  <a16:creationId xmlns:a16="http://schemas.microsoft.com/office/drawing/2014/main" id="{B70ACE04-ABD6-3FF6-9EE5-1BFC227F3DCB}"/>
                </a:ext>
              </a:extLst>
            </p:cNvPr>
            <p:cNvSpPr/>
            <p:nvPr/>
          </p:nvSpPr>
          <p:spPr>
            <a:xfrm>
              <a:off x="9541485" y="2585283"/>
              <a:ext cx="149194" cy="208928"/>
            </a:xfrm>
            <a:custGeom>
              <a:avLst/>
              <a:gdLst>
                <a:gd name="connsiteX0" fmla="*/ 74617 w 149194"/>
                <a:gd name="connsiteY0" fmla="*/ 208928 h 208928"/>
                <a:gd name="connsiteX1" fmla="*/ 69484 w 149194"/>
                <a:gd name="connsiteY1" fmla="*/ 208013 h 208928"/>
                <a:gd name="connsiteX2" fmla="*/ 69145 w 149194"/>
                <a:gd name="connsiteY2" fmla="*/ 207893 h 208928"/>
                <a:gd name="connsiteX3" fmla="*/ 64051 w 149194"/>
                <a:gd name="connsiteY3" fmla="*/ 204570 h 208928"/>
                <a:gd name="connsiteX4" fmla="*/ 4358 w 149194"/>
                <a:gd name="connsiteY4" fmla="*/ 144877 h 208928"/>
                <a:gd name="connsiteX5" fmla="*/ 4358 w 149194"/>
                <a:gd name="connsiteY5" fmla="*/ 123765 h 208928"/>
                <a:gd name="connsiteX6" fmla="*/ 14904 w 149194"/>
                <a:gd name="connsiteY6" fmla="*/ 119388 h 208928"/>
                <a:gd name="connsiteX7" fmla="*/ 25449 w 149194"/>
                <a:gd name="connsiteY7" fmla="*/ 123765 h 208928"/>
                <a:gd name="connsiteX8" fmla="*/ 59674 w 149194"/>
                <a:gd name="connsiteY8" fmla="*/ 157989 h 208928"/>
                <a:gd name="connsiteX9" fmla="*/ 59674 w 149194"/>
                <a:gd name="connsiteY9" fmla="*/ 14923 h 208928"/>
                <a:gd name="connsiteX10" fmla="*/ 74597 w 149194"/>
                <a:gd name="connsiteY10" fmla="*/ 0 h 208928"/>
                <a:gd name="connsiteX11" fmla="*/ 89521 w 149194"/>
                <a:gd name="connsiteY11" fmla="*/ 14923 h 208928"/>
                <a:gd name="connsiteX12" fmla="*/ 89521 w 149194"/>
                <a:gd name="connsiteY12" fmla="*/ 157970 h 208928"/>
                <a:gd name="connsiteX13" fmla="*/ 123745 w 149194"/>
                <a:gd name="connsiteY13" fmla="*/ 123745 h 208928"/>
                <a:gd name="connsiteX14" fmla="*/ 134291 w 149194"/>
                <a:gd name="connsiteY14" fmla="*/ 119368 h 208928"/>
                <a:gd name="connsiteX15" fmla="*/ 144837 w 149194"/>
                <a:gd name="connsiteY15" fmla="*/ 123745 h 208928"/>
                <a:gd name="connsiteX16" fmla="*/ 144837 w 149194"/>
                <a:gd name="connsiteY16" fmla="*/ 144857 h 208928"/>
                <a:gd name="connsiteX17" fmla="*/ 85143 w 149194"/>
                <a:gd name="connsiteY17" fmla="*/ 204551 h 208928"/>
                <a:gd name="connsiteX18" fmla="*/ 80268 w 149194"/>
                <a:gd name="connsiteY18" fmla="*/ 207794 h 208928"/>
                <a:gd name="connsiteX19" fmla="*/ 79751 w 149194"/>
                <a:gd name="connsiteY19" fmla="*/ 207993 h 208928"/>
                <a:gd name="connsiteX20" fmla="*/ 74617 w 149194"/>
                <a:gd name="connsiteY20" fmla="*/ 208928 h 208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9194" h="208928">
                  <a:moveTo>
                    <a:pt x="74617" y="208928"/>
                  </a:moveTo>
                  <a:cubicBezTo>
                    <a:pt x="72886" y="208928"/>
                    <a:pt x="71155" y="208610"/>
                    <a:pt x="69484" y="208013"/>
                  </a:cubicBezTo>
                  <a:cubicBezTo>
                    <a:pt x="69364" y="207973"/>
                    <a:pt x="69265" y="207933"/>
                    <a:pt x="69145" y="207893"/>
                  </a:cubicBezTo>
                  <a:cubicBezTo>
                    <a:pt x="67076" y="207058"/>
                    <a:pt x="65444" y="205963"/>
                    <a:pt x="64051" y="204570"/>
                  </a:cubicBezTo>
                  <a:lnTo>
                    <a:pt x="4358" y="144877"/>
                  </a:lnTo>
                  <a:cubicBezTo>
                    <a:pt x="-1453" y="139067"/>
                    <a:pt x="-1453" y="129595"/>
                    <a:pt x="4358" y="123765"/>
                  </a:cubicBezTo>
                  <a:cubicBezTo>
                    <a:pt x="7183" y="120940"/>
                    <a:pt x="10924" y="119388"/>
                    <a:pt x="14904" y="119388"/>
                  </a:cubicBezTo>
                  <a:cubicBezTo>
                    <a:pt x="18883" y="119388"/>
                    <a:pt x="22644" y="120940"/>
                    <a:pt x="25449" y="123765"/>
                  </a:cubicBezTo>
                  <a:lnTo>
                    <a:pt x="59674" y="157989"/>
                  </a:lnTo>
                  <a:lnTo>
                    <a:pt x="59674" y="14923"/>
                  </a:lnTo>
                  <a:cubicBezTo>
                    <a:pt x="59674" y="6686"/>
                    <a:pt x="66360" y="0"/>
                    <a:pt x="74597" y="0"/>
                  </a:cubicBezTo>
                  <a:cubicBezTo>
                    <a:pt x="82835" y="0"/>
                    <a:pt x="89521" y="6686"/>
                    <a:pt x="89521" y="14923"/>
                  </a:cubicBezTo>
                  <a:lnTo>
                    <a:pt x="89521" y="157970"/>
                  </a:lnTo>
                  <a:lnTo>
                    <a:pt x="123745" y="123745"/>
                  </a:lnTo>
                  <a:cubicBezTo>
                    <a:pt x="126571" y="120920"/>
                    <a:pt x="130311" y="119368"/>
                    <a:pt x="134291" y="119368"/>
                  </a:cubicBezTo>
                  <a:cubicBezTo>
                    <a:pt x="138271" y="119368"/>
                    <a:pt x="142031" y="120920"/>
                    <a:pt x="144837" y="123745"/>
                  </a:cubicBezTo>
                  <a:cubicBezTo>
                    <a:pt x="150647" y="129555"/>
                    <a:pt x="150647" y="139027"/>
                    <a:pt x="144837" y="144857"/>
                  </a:cubicBezTo>
                  <a:lnTo>
                    <a:pt x="85143" y="204551"/>
                  </a:lnTo>
                  <a:cubicBezTo>
                    <a:pt x="83750" y="205943"/>
                    <a:pt x="82119" y="207038"/>
                    <a:pt x="80268" y="207794"/>
                  </a:cubicBezTo>
                  <a:cubicBezTo>
                    <a:pt x="80109" y="207854"/>
                    <a:pt x="79930" y="207933"/>
                    <a:pt x="79751" y="207993"/>
                  </a:cubicBezTo>
                  <a:cubicBezTo>
                    <a:pt x="78159" y="208610"/>
                    <a:pt x="76388" y="208928"/>
                    <a:pt x="74617" y="208928"/>
                  </a:cubicBezTo>
                  <a:close/>
                </a:path>
              </a:pathLst>
            </a:custGeom>
            <a:grpFill/>
            <a:ln w="19844" cap="flat">
              <a:noFill/>
              <a:prstDash val="solid"/>
              <a:miter/>
            </a:ln>
          </p:spPr>
          <p:txBody>
            <a:bodyPr rtlCol="0" anchor="ctr"/>
            <a:lstStyle/>
            <a:p>
              <a:endParaRPr lang="nl-NL"/>
            </a:p>
          </p:txBody>
        </p:sp>
        <p:sp>
          <p:nvSpPr>
            <p:cNvPr id="80" name="Vrije vorm: vorm 79">
              <a:extLst>
                <a:ext uri="{FF2B5EF4-FFF2-40B4-BE49-F238E27FC236}">
                  <a16:creationId xmlns:a16="http://schemas.microsoft.com/office/drawing/2014/main" id="{52DCE11B-BF95-0891-E918-D4D1E676CB31}"/>
                </a:ext>
              </a:extLst>
            </p:cNvPr>
            <p:cNvSpPr/>
            <p:nvPr/>
          </p:nvSpPr>
          <p:spPr>
            <a:xfrm>
              <a:off x="9660892" y="2585283"/>
              <a:ext cx="149214" cy="208928"/>
            </a:xfrm>
            <a:custGeom>
              <a:avLst/>
              <a:gdLst>
                <a:gd name="connsiteX0" fmla="*/ 74597 w 149214"/>
                <a:gd name="connsiteY0" fmla="*/ 208928 h 208928"/>
                <a:gd name="connsiteX1" fmla="*/ 59674 w 149214"/>
                <a:gd name="connsiteY1" fmla="*/ 194005 h 208928"/>
                <a:gd name="connsiteX2" fmla="*/ 59674 w 149214"/>
                <a:gd name="connsiteY2" fmla="*/ 50959 h 208928"/>
                <a:gd name="connsiteX3" fmla="*/ 25449 w 149214"/>
                <a:gd name="connsiteY3" fmla="*/ 85183 h 208928"/>
                <a:gd name="connsiteX4" fmla="*/ 14904 w 149214"/>
                <a:gd name="connsiteY4" fmla="*/ 89561 h 208928"/>
                <a:gd name="connsiteX5" fmla="*/ 4358 w 149214"/>
                <a:gd name="connsiteY5" fmla="*/ 85183 h 208928"/>
                <a:gd name="connsiteX6" fmla="*/ 4358 w 149214"/>
                <a:gd name="connsiteY6" fmla="*/ 64071 h 208928"/>
                <a:gd name="connsiteX7" fmla="*/ 64051 w 149214"/>
                <a:gd name="connsiteY7" fmla="*/ 4378 h 208928"/>
                <a:gd name="connsiteX8" fmla="*/ 68926 w 149214"/>
                <a:gd name="connsiteY8" fmla="*/ 1134 h 208928"/>
                <a:gd name="connsiteX9" fmla="*/ 69444 w 149214"/>
                <a:gd name="connsiteY9" fmla="*/ 935 h 208928"/>
                <a:gd name="connsiteX10" fmla="*/ 74597 w 149214"/>
                <a:gd name="connsiteY10" fmla="*/ 0 h 208928"/>
                <a:gd name="connsiteX11" fmla="*/ 79731 w 149214"/>
                <a:gd name="connsiteY11" fmla="*/ 915 h 208928"/>
                <a:gd name="connsiteX12" fmla="*/ 80069 w 149214"/>
                <a:gd name="connsiteY12" fmla="*/ 1035 h 208928"/>
                <a:gd name="connsiteX13" fmla="*/ 85163 w 149214"/>
                <a:gd name="connsiteY13" fmla="*/ 4358 h 208928"/>
                <a:gd name="connsiteX14" fmla="*/ 144857 w 149214"/>
                <a:gd name="connsiteY14" fmla="*/ 64051 h 208928"/>
                <a:gd name="connsiteX15" fmla="*/ 144857 w 149214"/>
                <a:gd name="connsiteY15" fmla="*/ 85163 h 208928"/>
                <a:gd name="connsiteX16" fmla="*/ 134311 w 149214"/>
                <a:gd name="connsiteY16" fmla="*/ 89541 h 208928"/>
                <a:gd name="connsiteX17" fmla="*/ 123765 w 149214"/>
                <a:gd name="connsiteY17" fmla="*/ 85163 h 208928"/>
                <a:gd name="connsiteX18" fmla="*/ 89541 w 149214"/>
                <a:gd name="connsiteY18" fmla="*/ 50939 h 208928"/>
                <a:gd name="connsiteX19" fmla="*/ 89541 w 149214"/>
                <a:gd name="connsiteY19" fmla="*/ 193985 h 208928"/>
                <a:gd name="connsiteX20" fmla="*/ 74597 w 149214"/>
                <a:gd name="connsiteY20" fmla="*/ 208928 h 208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9214" h="208928">
                  <a:moveTo>
                    <a:pt x="74597" y="208928"/>
                  </a:moveTo>
                  <a:cubicBezTo>
                    <a:pt x="66360" y="208928"/>
                    <a:pt x="59674" y="202242"/>
                    <a:pt x="59674" y="194005"/>
                  </a:cubicBezTo>
                  <a:lnTo>
                    <a:pt x="59674" y="50959"/>
                  </a:lnTo>
                  <a:lnTo>
                    <a:pt x="25449" y="85183"/>
                  </a:lnTo>
                  <a:cubicBezTo>
                    <a:pt x="22624" y="88008"/>
                    <a:pt x="18883" y="89561"/>
                    <a:pt x="14904" y="89561"/>
                  </a:cubicBezTo>
                  <a:cubicBezTo>
                    <a:pt x="10924" y="89561"/>
                    <a:pt x="7163" y="88008"/>
                    <a:pt x="4358" y="85183"/>
                  </a:cubicBezTo>
                  <a:cubicBezTo>
                    <a:pt x="-1453" y="79373"/>
                    <a:pt x="-1453" y="69901"/>
                    <a:pt x="4358" y="64071"/>
                  </a:cubicBezTo>
                  <a:lnTo>
                    <a:pt x="64051" y="4378"/>
                  </a:lnTo>
                  <a:cubicBezTo>
                    <a:pt x="65444" y="2985"/>
                    <a:pt x="67076" y="1890"/>
                    <a:pt x="68926" y="1134"/>
                  </a:cubicBezTo>
                  <a:cubicBezTo>
                    <a:pt x="69086" y="1074"/>
                    <a:pt x="69265" y="995"/>
                    <a:pt x="69444" y="935"/>
                  </a:cubicBezTo>
                  <a:cubicBezTo>
                    <a:pt x="71075" y="318"/>
                    <a:pt x="72826" y="0"/>
                    <a:pt x="74597" y="0"/>
                  </a:cubicBezTo>
                  <a:cubicBezTo>
                    <a:pt x="76328" y="0"/>
                    <a:pt x="78060" y="318"/>
                    <a:pt x="79731" y="915"/>
                  </a:cubicBezTo>
                  <a:cubicBezTo>
                    <a:pt x="79850" y="955"/>
                    <a:pt x="79950" y="995"/>
                    <a:pt x="80069" y="1035"/>
                  </a:cubicBezTo>
                  <a:cubicBezTo>
                    <a:pt x="82139" y="1870"/>
                    <a:pt x="83770" y="2965"/>
                    <a:pt x="85163" y="4358"/>
                  </a:cubicBezTo>
                  <a:lnTo>
                    <a:pt x="144857" y="64051"/>
                  </a:lnTo>
                  <a:cubicBezTo>
                    <a:pt x="150667" y="69862"/>
                    <a:pt x="150667" y="79333"/>
                    <a:pt x="144857" y="85163"/>
                  </a:cubicBezTo>
                  <a:cubicBezTo>
                    <a:pt x="142031" y="87989"/>
                    <a:pt x="138291" y="89541"/>
                    <a:pt x="134311" y="89541"/>
                  </a:cubicBezTo>
                  <a:cubicBezTo>
                    <a:pt x="130331" y="89541"/>
                    <a:pt x="126571" y="87989"/>
                    <a:pt x="123765" y="85163"/>
                  </a:cubicBezTo>
                  <a:lnTo>
                    <a:pt x="89541" y="50939"/>
                  </a:lnTo>
                  <a:lnTo>
                    <a:pt x="89541" y="193985"/>
                  </a:lnTo>
                  <a:cubicBezTo>
                    <a:pt x="89521" y="202242"/>
                    <a:pt x="82835" y="208928"/>
                    <a:pt x="74597" y="208928"/>
                  </a:cubicBezTo>
                  <a:close/>
                </a:path>
              </a:pathLst>
            </a:custGeom>
            <a:grpFill/>
            <a:ln w="19844" cap="flat">
              <a:noFill/>
              <a:prstDash val="solid"/>
              <a:miter/>
            </a:ln>
          </p:spPr>
          <p:txBody>
            <a:bodyPr rtlCol="0" anchor="ctr"/>
            <a:lstStyle/>
            <a:p>
              <a:endParaRPr lang="nl-NL"/>
            </a:p>
          </p:txBody>
        </p:sp>
      </p:grpSp>
      <p:grpSp>
        <p:nvGrpSpPr>
          <p:cNvPr id="16" name="Icoon_1_8">
            <a:extLst>
              <a:ext uri="{FF2B5EF4-FFF2-40B4-BE49-F238E27FC236}">
                <a16:creationId xmlns:a16="http://schemas.microsoft.com/office/drawing/2014/main" id="{7ED18DBE-9F7B-BAD0-7294-0508C18DEB2A}"/>
              </a:ext>
            </a:extLst>
          </p:cNvPr>
          <p:cNvGrpSpPr>
            <a:grpSpLocks noChangeAspect="1"/>
          </p:cNvGrpSpPr>
          <p:nvPr/>
        </p:nvGrpSpPr>
        <p:grpSpPr>
          <a:xfrm>
            <a:off x="2512593" y="3643383"/>
            <a:ext cx="413164" cy="413164"/>
            <a:chOff x="10697721" y="2316662"/>
            <a:chExt cx="477550" cy="477549"/>
          </a:xfrm>
          <a:solidFill>
            <a:schemeClr val="tx1"/>
          </a:solidFill>
        </p:grpSpPr>
        <p:sp>
          <p:nvSpPr>
            <p:cNvPr id="82" name="Vrije vorm: vorm 81">
              <a:extLst>
                <a:ext uri="{FF2B5EF4-FFF2-40B4-BE49-F238E27FC236}">
                  <a16:creationId xmlns:a16="http://schemas.microsoft.com/office/drawing/2014/main" id="{041C9596-B7C3-26C9-FEB8-4C1A19F52421}"/>
                </a:ext>
              </a:extLst>
            </p:cNvPr>
            <p:cNvSpPr/>
            <p:nvPr/>
          </p:nvSpPr>
          <p:spPr>
            <a:xfrm>
              <a:off x="10861878" y="2316662"/>
              <a:ext cx="149234" cy="149234"/>
            </a:xfrm>
            <a:custGeom>
              <a:avLst/>
              <a:gdLst>
                <a:gd name="connsiteX0" fmla="*/ 74617 w 149234"/>
                <a:gd name="connsiteY0" fmla="*/ 149234 h 149234"/>
                <a:gd name="connsiteX1" fmla="*/ 0 w 149234"/>
                <a:gd name="connsiteY1" fmla="*/ 74617 h 149234"/>
                <a:gd name="connsiteX2" fmla="*/ 74617 w 149234"/>
                <a:gd name="connsiteY2" fmla="*/ 0 h 149234"/>
                <a:gd name="connsiteX3" fmla="*/ 149234 w 149234"/>
                <a:gd name="connsiteY3" fmla="*/ 74617 h 149234"/>
                <a:gd name="connsiteX4" fmla="*/ 74617 w 149234"/>
                <a:gd name="connsiteY4" fmla="*/ 149234 h 149234"/>
                <a:gd name="connsiteX5" fmla="*/ 74617 w 149234"/>
                <a:gd name="connsiteY5" fmla="*/ 29847 h 149234"/>
                <a:gd name="connsiteX6" fmla="*/ 29847 w 149234"/>
                <a:gd name="connsiteY6" fmla="*/ 74617 h 149234"/>
                <a:gd name="connsiteX7" fmla="*/ 74617 w 149234"/>
                <a:gd name="connsiteY7" fmla="*/ 119388 h 149234"/>
                <a:gd name="connsiteX8" fmla="*/ 119388 w 149234"/>
                <a:gd name="connsiteY8" fmla="*/ 74617 h 149234"/>
                <a:gd name="connsiteX9" fmla="*/ 74617 w 149234"/>
                <a:gd name="connsiteY9" fmla="*/ 29847 h 149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234" h="149234">
                  <a:moveTo>
                    <a:pt x="74617" y="149234"/>
                  </a:moveTo>
                  <a:cubicBezTo>
                    <a:pt x="33468" y="149234"/>
                    <a:pt x="0" y="115766"/>
                    <a:pt x="0" y="74617"/>
                  </a:cubicBezTo>
                  <a:cubicBezTo>
                    <a:pt x="0" y="33468"/>
                    <a:pt x="33468" y="0"/>
                    <a:pt x="74617" y="0"/>
                  </a:cubicBezTo>
                  <a:cubicBezTo>
                    <a:pt x="115766" y="0"/>
                    <a:pt x="149234" y="33468"/>
                    <a:pt x="149234" y="74617"/>
                  </a:cubicBezTo>
                  <a:cubicBezTo>
                    <a:pt x="149234" y="115766"/>
                    <a:pt x="115766" y="149234"/>
                    <a:pt x="74617" y="149234"/>
                  </a:cubicBezTo>
                  <a:close/>
                  <a:moveTo>
                    <a:pt x="74617" y="29847"/>
                  </a:moveTo>
                  <a:cubicBezTo>
                    <a:pt x="49924" y="29847"/>
                    <a:pt x="29847" y="49924"/>
                    <a:pt x="29847" y="74617"/>
                  </a:cubicBezTo>
                  <a:cubicBezTo>
                    <a:pt x="29847" y="99311"/>
                    <a:pt x="49924" y="119388"/>
                    <a:pt x="74617" y="119388"/>
                  </a:cubicBezTo>
                  <a:cubicBezTo>
                    <a:pt x="99311" y="119388"/>
                    <a:pt x="119388" y="99311"/>
                    <a:pt x="119388" y="74617"/>
                  </a:cubicBezTo>
                  <a:cubicBezTo>
                    <a:pt x="119388" y="49924"/>
                    <a:pt x="99311" y="29847"/>
                    <a:pt x="74617" y="29847"/>
                  </a:cubicBezTo>
                  <a:close/>
                </a:path>
              </a:pathLst>
            </a:custGeom>
            <a:grpFill/>
            <a:ln w="19844" cap="flat">
              <a:noFill/>
              <a:prstDash val="solid"/>
              <a:miter/>
            </a:ln>
          </p:spPr>
          <p:txBody>
            <a:bodyPr rtlCol="0" anchor="ctr"/>
            <a:lstStyle/>
            <a:p>
              <a:endParaRPr lang="nl-NL"/>
            </a:p>
          </p:txBody>
        </p:sp>
        <p:sp>
          <p:nvSpPr>
            <p:cNvPr id="83" name="Vrije vorm: vorm 82">
              <a:extLst>
                <a:ext uri="{FF2B5EF4-FFF2-40B4-BE49-F238E27FC236}">
                  <a16:creationId xmlns:a16="http://schemas.microsoft.com/office/drawing/2014/main" id="{61047A3F-3E59-1FED-6204-FC91954B7146}"/>
                </a:ext>
              </a:extLst>
            </p:cNvPr>
            <p:cNvSpPr/>
            <p:nvPr/>
          </p:nvSpPr>
          <p:spPr>
            <a:xfrm>
              <a:off x="10846955" y="2465896"/>
              <a:ext cx="179081" cy="268621"/>
            </a:xfrm>
            <a:custGeom>
              <a:avLst/>
              <a:gdLst>
                <a:gd name="connsiteX0" fmla="*/ 59694 w 179081"/>
                <a:gd name="connsiteY0" fmla="*/ 268622 h 268621"/>
                <a:gd name="connsiteX1" fmla="*/ 44890 w 179081"/>
                <a:gd name="connsiteY1" fmla="*/ 255549 h 268621"/>
                <a:gd name="connsiteX2" fmla="*/ 31598 w 179081"/>
                <a:gd name="connsiteY2" fmla="*/ 149234 h 268621"/>
                <a:gd name="connsiteX3" fmla="*/ 14923 w 179081"/>
                <a:gd name="connsiteY3" fmla="*/ 149234 h 268621"/>
                <a:gd name="connsiteX4" fmla="*/ 0 w 179081"/>
                <a:gd name="connsiteY4" fmla="*/ 134311 h 268621"/>
                <a:gd name="connsiteX5" fmla="*/ 0 w 179081"/>
                <a:gd name="connsiteY5" fmla="*/ 89541 h 268621"/>
                <a:gd name="connsiteX6" fmla="*/ 89541 w 179081"/>
                <a:gd name="connsiteY6" fmla="*/ 0 h 268621"/>
                <a:gd name="connsiteX7" fmla="*/ 179081 w 179081"/>
                <a:gd name="connsiteY7" fmla="*/ 89541 h 268621"/>
                <a:gd name="connsiteX8" fmla="*/ 179081 w 179081"/>
                <a:gd name="connsiteY8" fmla="*/ 134311 h 268621"/>
                <a:gd name="connsiteX9" fmla="*/ 164158 w 179081"/>
                <a:gd name="connsiteY9" fmla="*/ 149234 h 268621"/>
                <a:gd name="connsiteX10" fmla="*/ 147483 w 179081"/>
                <a:gd name="connsiteY10" fmla="*/ 149234 h 268621"/>
                <a:gd name="connsiteX11" fmla="*/ 134192 w 179081"/>
                <a:gd name="connsiteY11" fmla="*/ 255549 h 268621"/>
                <a:gd name="connsiteX12" fmla="*/ 119388 w 179081"/>
                <a:gd name="connsiteY12" fmla="*/ 268622 h 268621"/>
                <a:gd name="connsiteX13" fmla="*/ 59694 w 179081"/>
                <a:gd name="connsiteY13" fmla="*/ 268622 h 268621"/>
                <a:gd name="connsiteX14" fmla="*/ 106215 w 179081"/>
                <a:gd name="connsiteY14" fmla="*/ 238775 h 268621"/>
                <a:gd name="connsiteX15" fmla="*/ 119507 w 179081"/>
                <a:gd name="connsiteY15" fmla="*/ 132460 h 268621"/>
                <a:gd name="connsiteX16" fmla="*/ 134311 w 179081"/>
                <a:gd name="connsiteY16" fmla="*/ 119388 h 268621"/>
                <a:gd name="connsiteX17" fmla="*/ 149234 w 179081"/>
                <a:gd name="connsiteY17" fmla="*/ 119388 h 268621"/>
                <a:gd name="connsiteX18" fmla="*/ 149234 w 179081"/>
                <a:gd name="connsiteY18" fmla="*/ 89541 h 268621"/>
                <a:gd name="connsiteX19" fmla="*/ 89541 w 179081"/>
                <a:gd name="connsiteY19" fmla="*/ 29847 h 268621"/>
                <a:gd name="connsiteX20" fmla="*/ 29847 w 179081"/>
                <a:gd name="connsiteY20" fmla="*/ 89541 h 268621"/>
                <a:gd name="connsiteX21" fmla="*/ 29847 w 179081"/>
                <a:gd name="connsiteY21" fmla="*/ 119388 h 268621"/>
                <a:gd name="connsiteX22" fmla="*/ 44770 w 179081"/>
                <a:gd name="connsiteY22" fmla="*/ 119388 h 268621"/>
                <a:gd name="connsiteX23" fmla="*/ 59574 w 179081"/>
                <a:gd name="connsiteY23" fmla="*/ 132460 h 268621"/>
                <a:gd name="connsiteX24" fmla="*/ 72866 w 179081"/>
                <a:gd name="connsiteY24" fmla="*/ 238775 h 268621"/>
                <a:gd name="connsiteX25" fmla="*/ 106215 w 179081"/>
                <a:gd name="connsiteY25" fmla="*/ 238775 h 268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9081" h="268621">
                  <a:moveTo>
                    <a:pt x="59694" y="268622"/>
                  </a:moveTo>
                  <a:cubicBezTo>
                    <a:pt x="52192" y="268622"/>
                    <a:pt x="45825" y="263011"/>
                    <a:pt x="44890" y="255549"/>
                  </a:cubicBezTo>
                  <a:lnTo>
                    <a:pt x="31598" y="149234"/>
                  </a:lnTo>
                  <a:lnTo>
                    <a:pt x="14923" y="149234"/>
                  </a:lnTo>
                  <a:cubicBezTo>
                    <a:pt x="6686" y="149234"/>
                    <a:pt x="0" y="142549"/>
                    <a:pt x="0" y="134311"/>
                  </a:cubicBezTo>
                  <a:lnTo>
                    <a:pt x="0" y="89541"/>
                  </a:lnTo>
                  <a:cubicBezTo>
                    <a:pt x="0" y="40174"/>
                    <a:pt x="40174" y="0"/>
                    <a:pt x="89541" y="0"/>
                  </a:cubicBezTo>
                  <a:cubicBezTo>
                    <a:pt x="138907" y="0"/>
                    <a:pt x="179081" y="40174"/>
                    <a:pt x="179081" y="89541"/>
                  </a:cubicBezTo>
                  <a:lnTo>
                    <a:pt x="179081" y="134311"/>
                  </a:lnTo>
                  <a:cubicBezTo>
                    <a:pt x="179081" y="142549"/>
                    <a:pt x="172396" y="149234"/>
                    <a:pt x="164158" y="149234"/>
                  </a:cubicBezTo>
                  <a:lnTo>
                    <a:pt x="147483" y="149234"/>
                  </a:lnTo>
                  <a:lnTo>
                    <a:pt x="134192" y="255549"/>
                  </a:lnTo>
                  <a:cubicBezTo>
                    <a:pt x="133256" y="263011"/>
                    <a:pt x="126889" y="268622"/>
                    <a:pt x="119388" y="268622"/>
                  </a:cubicBezTo>
                  <a:lnTo>
                    <a:pt x="59694" y="268622"/>
                  </a:lnTo>
                  <a:close/>
                  <a:moveTo>
                    <a:pt x="106215" y="238775"/>
                  </a:moveTo>
                  <a:lnTo>
                    <a:pt x="119507" y="132460"/>
                  </a:lnTo>
                  <a:cubicBezTo>
                    <a:pt x="120442" y="125019"/>
                    <a:pt x="126809" y="119388"/>
                    <a:pt x="134311" y="119388"/>
                  </a:cubicBezTo>
                  <a:lnTo>
                    <a:pt x="149234" y="119388"/>
                  </a:lnTo>
                  <a:lnTo>
                    <a:pt x="149234" y="89541"/>
                  </a:lnTo>
                  <a:cubicBezTo>
                    <a:pt x="149234" y="56629"/>
                    <a:pt x="122452" y="29847"/>
                    <a:pt x="89541" y="29847"/>
                  </a:cubicBezTo>
                  <a:cubicBezTo>
                    <a:pt x="56629" y="29847"/>
                    <a:pt x="29847" y="56629"/>
                    <a:pt x="29847" y="89541"/>
                  </a:cubicBezTo>
                  <a:lnTo>
                    <a:pt x="29847" y="119388"/>
                  </a:lnTo>
                  <a:lnTo>
                    <a:pt x="44770" y="119388"/>
                  </a:lnTo>
                  <a:cubicBezTo>
                    <a:pt x="52272" y="119388"/>
                    <a:pt x="58639" y="124999"/>
                    <a:pt x="59574" y="132460"/>
                  </a:cubicBezTo>
                  <a:lnTo>
                    <a:pt x="72866" y="238775"/>
                  </a:lnTo>
                  <a:lnTo>
                    <a:pt x="106215" y="238775"/>
                  </a:lnTo>
                  <a:close/>
                </a:path>
              </a:pathLst>
            </a:custGeom>
            <a:grpFill/>
            <a:ln w="19844" cap="flat">
              <a:noFill/>
              <a:prstDash val="solid"/>
              <a:miter/>
            </a:ln>
          </p:spPr>
          <p:txBody>
            <a:bodyPr rtlCol="0" anchor="ctr"/>
            <a:lstStyle/>
            <a:p>
              <a:endParaRPr lang="nl-NL"/>
            </a:p>
          </p:txBody>
        </p:sp>
        <p:sp>
          <p:nvSpPr>
            <p:cNvPr id="84" name="Vrije vorm: vorm 83">
              <a:extLst>
                <a:ext uri="{FF2B5EF4-FFF2-40B4-BE49-F238E27FC236}">
                  <a16:creationId xmlns:a16="http://schemas.microsoft.com/office/drawing/2014/main" id="{531EFDE4-508B-2AB2-C451-B49D3EF56CB0}"/>
                </a:ext>
              </a:extLst>
            </p:cNvPr>
            <p:cNvSpPr/>
            <p:nvPr/>
          </p:nvSpPr>
          <p:spPr>
            <a:xfrm>
              <a:off x="10727567" y="2376355"/>
              <a:ext cx="119387" cy="119387"/>
            </a:xfrm>
            <a:custGeom>
              <a:avLst/>
              <a:gdLst>
                <a:gd name="connsiteX0" fmla="*/ 59694 w 119387"/>
                <a:gd name="connsiteY0" fmla="*/ 119388 h 119387"/>
                <a:gd name="connsiteX1" fmla="*/ 0 w 119387"/>
                <a:gd name="connsiteY1" fmla="*/ 59694 h 119387"/>
                <a:gd name="connsiteX2" fmla="*/ 59694 w 119387"/>
                <a:gd name="connsiteY2" fmla="*/ 0 h 119387"/>
                <a:gd name="connsiteX3" fmla="*/ 119388 w 119387"/>
                <a:gd name="connsiteY3" fmla="*/ 59694 h 119387"/>
                <a:gd name="connsiteX4" fmla="*/ 59694 w 119387"/>
                <a:gd name="connsiteY4" fmla="*/ 119388 h 119387"/>
                <a:gd name="connsiteX5" fmla="*/ 59694 w 119387"/>
                <a:gd name="connsiteY5" fmla="*/ 29847 h 119387"/>
                <a:gd name="connsiteX6" fmla="*/ 29847 w 119387"/>
                <a:gd name="connsiteY6" fmla="*/ 59694 h 119387"/>
                <a:gd name="connsiteX7" fmla="*/ 59694 w 119387"/>
                <a:gd name="connsiteY7" fmla="*/ 89541 h 119387"/>
                <a:gd name="connsiteX8" fmla="*/ 89541 w 119387"/>
                <a:gd name="connsiteY8" fmla="*/ 59694 h 119387"/>
                <a:gd name="connsiteX9" fmla="*/ 59694 w 119387"/>
                <a:gd name="connsiteY9" fmla="*/ 29847 h 11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87" h="119387">
                  <a:moveTo>
                    <a:pt x="59694" y="119388"/>
                  </a:moveTo>
                  <a:cubicBezTo>
                    <a:pt x="26783" y="119388"/>
                    <a:pt x="0" y="92605"/>
                    <a:pt x="0" y="59694"/>
                  </a:cubicBezTo>
                  <a:cubicBezTo>
                    <a:pt x="0" y="26783"/>
                    <a:pt x="26783" y="0"/>
                    <a:pt x="59694" y="0"/>
                  </a:cubicBezTo>
                  <a:cubicBezTo>
                    <a:pt x="92605" y="0"/>
                    <a:pt x="119388" y="26783"/>
                    <a:pt x="119388" y="59694"/>
                  </a:cubicBezTo>
                  <a:cubicBezTo>
                    <a:pt x="119388" y="92605"/>
                    <a:pt x="92605" y="119388"/>
                    <a:pt x="59694" y="119388"/>
                  </a:cubicBezTo>
                  <a:close/>
                  <a:moveTo>
                    <a:pt x="59694" y="29847"/>
                  </a:moveTo>
                  <a:cubicBezTo>
                    <a:pt x="43238" y="29847"/>
                    <a:pt x="29847" y="43238"/>
                    <a:pt x="29847" y="59694"/>
                  </a:cubicBezTo>
                  <a:cubicBezTo>
                    <a:pt x="29847" y="76149"/>
                    <a:pt x="43238" y="89541"/>
                    <a:pt x="59694" y="89541"/>
                  </a:cubicBezTo>
                  <a:cubicBezTo>
                    <a:pt x="76149" y="89541"/>
                    <a:pt x="89541" y="76149"/>
                    <a:pt x="89541" y="59694"/>
                  </a:cubicBezTo>
                  <a:cubicBezTo>
                    <a:pt x="89541" y="43238"/>
                    <a:pt x="76149" y="29847"/>
                    <a:pt x="59694" y="29847"/>
                  </a:cubicBezTo>
                  <a:close/>
                </a:path>
              </a:pathLst>
            </a:custGeom>
            <a:grpFill/>
            <a:ln w="19844" cap="flat">
              <a:noFill/>
              <a:prstDash val="solid"/>
              <a:miter/>
            </a:ln>
          </p:spPr>
          <p:txBody>
            <a:bodyPr rtlCol="0" anchor="ctr"/>
            <a:lstStyle/>
            <a:p>
              <a:endParaRPr lang="nl-NL"/>
            </a:p>
          </p:txBody>
        </p:sp>
        <p:sp>
          <p:nvSpPr>
            <p:cNvPr id="85" name="Vrije vorm: vorm 84">
              <a:extLst>
                <a:ext uri="{FF2B5EF4-FFF2-40B4-BE49-F238E27FC236}">
                  <a16:creationId xmlns:a16="http://schemas.microsoft.com/office/drawing/2014/main" id="{EF805252-9059-128C-EE6C-E386CBD83DA2}"/>
                </a:ext>
              </a:extLst>
            </p:cNvPr>
            <p:cNvSpPr/>
            <p:nvPr/>
          </p:nvSpPr>
          <p:spPr>
            <a:xfrm>
              <a:off x="10697721" y="2495723"/>
              <a:ext cx="141781" cy="208948"/>
            </a:xfrm>
            <a:custGeom>
              <a:avLst/>
              <a:gdLst>
                <a:gd name="connsiteX0" fmla="*/ 59694 w 141781"/>
                <a:gd name="connsiteY0" fmla="*/ 208948 h 208948"/>
                <a:gd name="connsiteX1" fmla="*/ 44969 w 141781"/>
                <a:gd name="connsiteY1" fmla="*/ 196492 h 208948"/>
                <a:gd name="connsiteX2" fmla="*/ 32135 w 141781"/>
                <a:gd name="connsiteY2" fmla="*/ 119407 h 208948"/>
                <a:gd name="connsiteX3" fmla="*/ 14923 w 141781"/>
                <a:gd name="connsiteY3" fmla="*/ 119407 h 208948"/>
                <a:gd name="connsiteX4" fmla="*/ 0 w 141781"/>
                <a:gd name="connsiteY4" fmla="*/ 104484 h 208948"/>
                <a:gd name="connsiteX5" fmla="*/ 0 w 141781"/>
                <a:gd name="connsiteY5" fmla="*/ 89561 h 208948"/>
                <a:gd name="connsiteX6" fmla="*/ 4676 w 141781"/>
                <a:gd name="connsiteY6" fmla="*/ 61067 h 208948"/>
                <a:gd name="connsiteX7" fmla="*/ 49765 w 141781"/>
                <a:gd name="connsiteY7" fmla="*/ 9392 h 208948"/>
                <a:gd name="connsiteX8" fmla="*/ 89521 w 141781"/>
                <a:gd name="connsiteY8" fmla="*/ 0 h 208948"/>
                <a:gd name="connsiteX9" fmla="*/ 118174 w 141781"/>
                <a:gd name="connsiteY9" fmla="*/ 4716 h 208948"/>
                <a:gd name="connsiteX10" fmla="*/ 127566 w 141781"/>
                <a:gd name="connsiteY10" fmla="*/ 23619 h 208948"/>
                <a:gd name="connsiteX11" fmla="*/ 113418 w 141781"/>
                <a:gd name="connsiteY11" fmla="*/ 33787 h 208948"/>
                <a:gd name="connsiteX12" fmla="*/ 108682 w 141781"/>
                <a:gd name="connsiteY12" fmla="*/ 33011 h 208948"/>
                <a:gd name="connsiteX13" fmla="*/ 89541 w 141781"/>
                <a:gd name="connsiteY13" fmla="*/ 29847 h 208948"/>
                <a:gd name="connsiteX14" fmla="*/ 63037 w 141781"/>
                <a:gd name="connsiteY14" fmla="*/ 36115 h 208948"/>
                <a:gd name="connsiteX15" fmla="*/ 32971 w 141781"/>
                <a:gd name="connsiteY15" fmla="*/ 70578 h 208948"/>
                <a:gd name="connsiteX16" fmla="*/ 29847 w 141781"/>
                <a:gd name="connsiteY16" fmla="*/ 89561 h 208948"/>
                <a:gd name="connsiteX17" fmla="*/ 44770 w 141781"/>
                <a:gd name="connsiteY17" fmla="*/ 89561 h 208948"/>
                <a:gd name="connsiteX18" fmla="*/ 59495 w 141781"/>
                <a:gd name="connsiteY18" fmla="*/ 102017 h 208948"/>
                <a:gd name="connsiteX19" fmla="*/ 72329 w 141781"/>
                <a:gd name="connsiteY19" fmla="*/ 179101 h 208948"/>
                <a:gd name="connsiteX20" fmla="*/ 106732 w 141781"/>
                <a:gd name="connsiteY20" fmla="*/ 179101 h 208948"/>
                <a:gd name="connsiteX21" fmla="*/ 112125 w 141781"/>
                <a:gd name="connsiteY21" fmla="*/ 146687 h 208948"/>
                <a:gd name="connsiteX22" fmla="*/ 126849 w 141781"/>
                <a:gd name="connsiteY22" fmla="*/ 134211 h 208948"/>
                <a:gd name="connsiteX23" fmla="*/ 129297 w 141781"/>
                <a:gd name="connsiteY23" fmla="*/ 134410 h 208948"/>
                <a:gd name="connsiteX24" fmla="*/ 139007 w 141781"/>
                <a:gd name="connsiteY24" fmla="*/ 140459 h 208948"/>
                <a:gd name="connsiteX25" fmla="*/ 141574 w 141781"/>
                <a:gd name="connsiteY25" fmla="*/ 151582 h 208948"/>
                <a:gd name="connsiteX26" fmla="*/ 134112 w 141781"/>
                <a:gd name="connsiteY26" fmla="*/ 196472 h 208948"/>
                <a:gd name="connsiteX27" fmla="*/ 119388 w 141781"/>
                <a:gd name="connsiteY27" fmla="*/ 208948 h 208948"/>
                <a:gd name="connsiteX28" fmla="*/ 59694 w 141781"/>
                <a:gd name="connsiteY28" fmla="*/ 208948 h 20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1781" h="208948">
                  <a:moveTo>
                    <a:pt x="59694" y="208948"/>
                  </a:moveTo>
                  <a:cubicBezTo>
                    <a:pt x="52371" y="208948"/>
                    <a:pt x="46183" y="203715"/>
                    <a:pt x="44969" y="196492"/>
                  </a:cubicBezTo>
                  <a:lnTo>
                    <a:pt x="32135" y="119407"/>
                  </a:lnTo>
                  <a:lnTo>
                    <a:pt x="14923" y="119407"/>
                  </a:lnTo>
                  <a:cubicBezTo>
                    <a:pt x="6686" y="119407"/>
                    <a:pt x="0" y="112722"/>
                    <a:pt x="0" y="104484"/>
                  </a:cubicBezTo>
                  <a:lnTo>
                    <a:pt x="0" y="89561"/>
                  </a:lnTo>
                  <a:cubicBezTo>
                    <a:pt x="0" y="79850"/>
                    <a:pt x="1592" y="70260"/>
                    <a:pt x="4676" y="61067"/>
                  </a:cubicBezTo>
                  <a:cubicBezTo>
                    <a:pt x="12317" y="38383"/>
                    <a:pt x="28315" y="20037"/>
                    <a:pt x="49765" y="9392"/>
                  </a:cubicBezTo>
                  <a:cubicBezTo>
                    <a:pt x="62300" y="3164"/>
                    <a:pt x="75692" y="0"/>
                    <a:pt x="89521" y="0"/>
                  </a:cubicBezTo>
                  <a:cubicBezTo>
                    <a:pt x="99231" y="0"/>
                    <a:pt x="108862" y="1592"/>
                    <a:pt x="118174" y="4716"/>
                  </a:cubicBezTo>
                  <a:cubicBezTo>
                    <a:pt x="125974" y="7342"/>
                    <a:pt x="130192" y="15819"/>
                    <a:pt x="127566" y="23619"/>
                  </a:cubicBezTo>
                  <a:cubicBezTo>
                    <a:pt x="125516" y="29688"/>
                    <a:pt x="119825" y="33787"/>
                    <a:pt x="113418" y="33787"/>
                  </a:cubicBezTo>
                  <a:cubicBezTo>
                    <a:pt x="111806" y="33787"/>
                    <a:pt x="110215" y="33528"/>
                    <a:pt x="108682" y="33011"/>
                  </a:cubicBezTo>
                  <a:cubicBezTo>
                    <a:pt x="102454" y="30901"/>
                    <a:pt x="96007" y="29847"/>
                    <a:pt x="89541" y="29847"/>
                  </a:cubicBezTo>
                  <a:cubicBezTo>
                    <a:pt x="80328" y="29847"/>
                    <a:pt x="71414" y="31956"/>
                    <a:pt x="63037" y="36115"/>
                  </a:cubicBezTo>
                  <a:cubicBezTo>
                    <a:pt x="48730" y="43218"/>
                    <a:pt x="38065" y="55456"/>
                    <a:pt x="32971" y="70578"/>
                  </a:cubicBezTo>
                  <a:cubicBezTo>
                    <a:pt x="30901" y="76706"/>
                    <a:pt x="29847" y="83094"/>
                    <a:pt x="29847" y="89561"/>
                  </a:cubicBezTo>
                  <a:lnTo>
                    <a:pt x="44770" y="89561"/>
                  </a:lnTo>
                  <a:cubicBezTo>
                    <a:pt x="52093" y="89561"/>
                    <a:pt x="58281" y="94794"/>
                    <a:pt x="59495" y="102017"/>
                  </a:cubicBezTo>
                  <a:lnTo>
                    <a:pt x="72329" y="179101"/>
                  </a:lnTo>
                  <a:lnTo>
                    <a:pt x="106732" y="179101"/>
                  </a:lnTo>
                  <a:lnTo>
                    <a:pt x="112125" y="146687"/>
                  </a:lnTo>
                  <a:cubicBezTo>
                    <a:pt x="113319" y="139465"/>
                    <a:pt x="119507" y="134211"/>
                    <a:pt x="126849" y="134211"/>
                  </a:cubicBezTo>
                  <a:cubicBezTo>
                    <a:pt x="127645" y="134211"/>
                    <a:pt x="128461" y="134271"/>
                    <a:pt x="129297" y="134410"/>
                  </a:cubicBezTo>
                  <a:cubicBezTo>
                    <a:pt x="133236" y="135067"/>
                    <a:pt x="136679" y="137216"/>
                    <a:pt x="139007" y="140459"/>
                  </a:cubicBezTo>
                  <a:cubicBezTo>
                    <a:pt x="141315" y="143703"/>
                    <a:pt x="142230" y="147662"/>
                    <a:pt x="141574" y="151582"/>
                  </a:cubicBezTo>
                  <a:lnTo>
                    <a:pt x="134112" y="196472"/>
                  </a:lnTo>
                  <a:cubicBezTo>
                    <a:pt x="132898" y="203695"/>
                    <a:pt x="126710" y="208948"/>
                    <a:pt x="119388" y="208948"/>
                  </a:cubicBezTo>
                  <a:lnTo>
                    <a:pt x="59694" y="208948"/>
                  </a:lnTo>
                  <a:close/>
                </a:path>
              </a:pathLst>
            </a:custGeom>
            <a:grpFill/>
            <a:ln w="19844" cap="flat">
              <a:noFill/>
              <a:prstDash val="solid"/>
              <a:miter/>
            </a:ln>
          </p:spPr>
          <p:txBody>
            <a:bodyPr rtlCol="0" anchor="ctr"/>
            <a:lstStyle/>
            <a:p>
              <a:endParaRPr lang="nl-NL"/>
            </a:p>
          </p:txBody>
        </p:sp>
        <p:sp>
          <p:nvSpPr>
            <p:cNvPr id="86" name="Vrije vorm: vorm 85">
              <a:extLst>
                <a:ext uri="{FF2B5EF4-FFF2-40B4-BE49-F238E27FC236}">
                  <a16:creationId xmlns:a16="http://schemas.microsoft.com/office/drawing/2014/main" id="{8B047014-0159-B8B0-E7C2-355CC1339ED2}"/>
                </a:ext>
              </a:extLst>
            </p:cNvPr>
            <p:cNvSpPr/>
            <p:nvPr/>
          </p:nvSpPr>
          <p:spPr>
            <a:xfrm>
              <a:off x="11026036" y="2376355"/>
              <a:ext cx="119387" cy="119387"/>
            </a:xfrm>
            <a:custGeom>
              <a:avLst/>
              <a:gdLst>
                <a:gd name="connsiteX0" fmla="*/ 59694 w 119387"/>
                <a:gd name="connsiteY0" fmla="*/ 119388 h 119387"/>
                <a:gd name="connsiteX1" fmla="*/ 0 w 119387"/>
                <a:gd name="connsiteY1" fmla="*/ 59694 h 119387"/>
                <a:gd name="connsiteX2" fmla="*/ 59694 w 119387"/>
                <a:gd name="connsiteY2" fmla="*/ 0 h 119387"/>
                <a:gd name="connsiteX3" fmla="*/ 119388 w 119387"/>
                <a:gd name="connsiteY3" fmla="*/ 59694 h 119387"/>
                <a:gd name="connsiteX4" fmla="*/ 59694 w 119387"/>
                <a:gd name="connsiteY4" fmla="*/ 119388 h 119387"/>
                <a:gd name="connsiteX5" fmla="*/ 59694 w 119387"/>
                <a:gd name="connsiteY5" fmla="*/ 29847 h 119387"/>
                <a:gd name="connsiteX6" fmla="*/ 29847 w 119387"/>
                <a:gd name="connsiteY6" fmla="*/ 59694 h 119387"/>
                <a:gd name="connsiteX7" fmla="*/ 59694 w 119387"/>
                <a:gd name="connsiteY7" fmla="*/ 89541 h 119387"/>
                <a:gd name="connsiteX8" fmla="*/ 89541 w 119387"/>
                <a:gd name="connsiteY8" fmla="*/ 59694 h 119387"/>
                <a:gd name="connsiteX9" fmla="*/ 59694 w 119387"/>
                <a:gd name="connsiteY9" fmla="*/ 29847 h 11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87" h="119387">
                  <a:moveTo>
                    <a:pt x="59694" y="119388"/>
                  </a:moveTo>
                  <a:cubicBezTo>
                    <a:pt x="26783" y="119388"/>
                    <a:pt x="0" y="92605"/>
                    <a:pt x="0" y="59694"/>
                  </a:cubicBezTo>
                  <a:cubicBezTo>
                    <a:pt x="0" y="26783"/>
                    <a:pt x="26783" y="0"/>
                    <a:pt x="59694" y="0"/>
                  </a:cubicBezTo>
                  <a:cubicBezTo>
                    <a:pt x="92605" y="0"/>
                    <a:pt x="119388" y="26783"/>
                    <a:pt x="119388" y="59694"/>
                  </a:cubicBezTo>
                  <a:cubicBezTo>
                    <a:pt x="119388" y="92605"/>
                    <a:pt x="92605" y="119388"/>
                    <a:pt x="59694" y="119388"/>
                  </a:cubicBezTo>
                  <a:close/>
                  <a:moveTo>
                    <a:pt x="59694" y="29847"/>
                  </a:moveTo>
                  <a:cubicBezTo>
                    <a:pt x="43238" y="29847"/>
                    <a:pt x="29847" y="43238"/>
                    <a:pt x="29847" y="59694"/>
                  </a:cubicBezTo>
                  <a:cubicBezTo>
                    <a:pt x="29847" y="76149"/>
                    <a:pt x="43238" y="89541"/>
                    <a:pt x="59694" y="89541"/>
                  </a:cubicBezTo>
                  <a:cubicBezTo>
                    <a:pt x="76149" y="89541"/>
                    <a:pt x="89541" y="76149"/>
                    <a:pt x="89541" y="59694"/>
                  </a:cubicBezTo>
                  <a:cubicBezTo>
                    <a:pt x="89541" y="43238"/>
                    <a:pt x="76149" y="29847"/>
                    <a:pt x="59694" y="29847"/>
                  </a:cubicBezTo>
                  <a:close/>
                </a:path>
              </a:pathLst>
            </a:custGeom>
            <a:grpFill/>
            <a:ln w="19844" cap="flat">
              <a:noFill/>
              <a:prstDash val="solid"/>
              <a:miter/>
            </a:ln>
          </p:spPr>
          <p:txBody>
            <a:bodyPr rtlCol="0" anchor="ctr"/>
            <a:lstStyle/>
            <a:p>
              <a:endParaRPr lang="nl-NL"/>
            </a:p>
          </p:txBody>
        </p:sp>
        <p:sp>
          <p:nvSpPr>
            <p:cNvPr id="87" name="Vrije vorm: vorm 86">
              <a:extLst>
                <a:ext uri="{FF2B5EF4-FFF2-40B4-BE49-F238E27FC236}">
                  <a16:creationId xmlns:a16="http://schemas.microsoft.com/office/drawing/2014/main" id="{CD2B0759-7B47-4DE8-D43E-072D6F96C7FB}"/>
                </a:ext>
              </a:extLst>
            </p:cNvPr>
            <p:cNvSpPr/>
            <p:nvPr/>
          </p:nvSpPr>
          <p:spPr>
            <a:xfrm>
              <a:off x="11033470" y="2495723"/>
              <a:ext cx="141800" cy="208948"/>
            </a:xfrm>
            <a:custGeom>
              <a:avLst/>
              <a:gdLst>
                <a:gd name="connsiteX0" fmla="*/ 22413 w 141800"/>
                <a:gd name="connsiteY0" fmla="*/ 208948 h 208948"/>
                <a:gd name="connsiteX1" fmla="*/ 7689 w 141800"/>
                <a:gd name="connsiteY1" fmla="*/ 196472 h 208948"/>
                <a:gd name="connsiteX2" fmla="*/ 207 w 141800"/>
                <a:gd name="connsiteY2" fmla="*/ 151582 h 208948"/>
                <a:gd name="connsiteX3" fmla="*/ 2774 w 141800"/>
                <a:gd name="connsiteY3" fmla="*/ 140459 h 208948"/>
                <a:gd name="connsiteX4" fmla="*/ 12464 w 141800"/>
                <a:gd name="connsiteY4" fmla="*/ 134410 h 208948"/>
                <a:gd name="connsiteX5" fmla="*/ 14912 w 141800"/>
                <a:gd name="connsiteY5" fmla="*/ 134211 h 208948"/>
                <a:gd name="connsiteX6" fmla="*/ 29636 w 141800"/>
                <a:gd name="connsiteY6" fmla="*/ 146687 h 208948"/>
                <a:gd name="connsiteX7" fmla="*/ 35049 w 141800"/>
                <a:gd name="connsiteY7" fmla="*/ 179101 h 208948"/>
                <a:gd name="connsiteX8" fmla="*/ 69452 w 141800"/>
                <a:gd name="connsiteY8" fmla="*/ 179101 h 208948"/>
                <a:gd name="connsiteX9" fmla="*/ 82306 w 141800"/>
                <a:gd name="connsiteY9" fmla="*/ 102037 h 208948"/>
                <a:gd name="connsiteX10" fmla="*/ 97031 w 141800"/>
                <a:gd name="connsiteY10" fmla="*/ 89561 h 208948"/>
                <a:gd name="connsiteX11" fmla="*/ 111954 w 141800"/>
                <a:gd name="connsiteY11" fmla="*/ 89561 h 208948"/>
                <a:gd name="connsiteX12" fmla="*/ 108830 w 141800"/>
                <a:gd name="connsiteY12" fmla="*/ 70578 h 208948"/>
                <a:gd name="connsiteX13" fmla="*/ 78764 w 141800"/>
                <a:gd name="connsiteY13" fmla="*/ 36115 h 208948"/>
                <a:gd name="connsiteX14" fmla="*/ 52260 w 141800"/>
                <a:gd name="connsiteY14" fmla="*/ 29847 h 208948"/>
                <a:gd name="connsiteX15" fmla="*/ 33138 w 141800"/>
                <a:gd name="connsiteY15" fmla="*/ 33011 h 208948"/>
                <a:gd name="connsiteX16" fmla="*/ 28383 w 141800"/>
                <a:gd name="connsiteY16" fmla="*/ 33787 h 208948"/>
                <a:gd name="connsiteX17" fmla="*/ 14235 w 141800"/>
                <a:gd name="connsiteY17" fmla="*/ 23619 h 208948"/>
                <a:gd name="connsiteX18" fmla="*/ 23607 w 141800"/>
                <a:gd name="connsiteY18" fmla="*/ 4716 h 208948"/>
                <a:gd name="connsiteX19" fmla="*/ 52260 w 141800"/>
                <a:gd name="connsiteY19" fmla="*/ 0 h 208948"/>
                <a:gd name="connsiteX20" fmla="*/ 92016 w 141800"/>
                <a:gd name="connsiteY20" fmla="*/ 9392 h 208948"/>
                <a:gd name="connsiteX21" fmla="*/ 137105 w 141800"/>
                <a:gd name="connsiteY21" fmla="*/ 61067 h 208948"/>
                <a:gd name="connsiteX22" fmla="*/ 141801 w 141800"/>
                <a:gd name="connsiteY22" fmla="*/ 89541 h 208948"/>
                <a:gd name="connsiteX23" fmla="*/ 141801 w 141800"/>
                <a:gd name="connsiteY23" fmla="*/ 104484 h 208948"/>
                <a:gd name="connsiteX24" fmla="*/ 126878 w 141800"/>
                <a:gd name="connsiteY24" fmla="*/ 119407 h 208948"/>
                <a:gd name="connsiteX25" fmla="*/ 109666 w 141800"/>
                <a:gd name="connsiteY25" fmla="*/ 119407 h 208948"/>
                <a:gd name="connsiteX26" fmla="*/ 96812 w 141800"/>
                <a:gd name="connsiteY26" fmla="*/ 196472 h 208948"/>
                <a:gd name="connsiteX27" fmla="*/ 82107 w 141800"/>
                <a:gd name="connsiteY27" fmla="*/ 208948 h 208948"/>
                <a:gd name="connsiteX28" fmla="*/ 22413 w 141800"/>
                <a:gd name="connsiteY28" fmla="*/ 208948 h 20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1800" h="208948">
                  <a:moveTo>
                    <a:pt x="22413" y="208948"/>
                  </a:moveTo>
                  <a:cubicBezTo>
                    <a:pt x="15091" y="208948"/>
                    <a:pt x="8903" y="203695"/>
                    <a:pt x="7689" y="196472"/>
                  </a:cubicBezTo>
                  <a:lnTo>
                    <a:pt x="207" y="151582"/>
                  </a:lnTo>
                  <a:cubicBezTo>
                    <a:pt x="-449" y="147662"/>
                    <a:pt x="466" y="143703"/>
                    <a:pt x="2774" y="140459"/>
                  </a:cubicBezTo>
                  <a:cubicBezTo>
                    <a:pt x="5082" y="137216"/>
                    <a:pt x="8545" y="135067"/>
                    <a:pt x="12464" y="134410"/>
                  </a:cubicBezTo>
                  <a:cubicBezTo>
                    <a:pt x="13280" y="134271"/>
                    <a:pt x="14096" y="134211"/>
                    <a:pt x="14912" y="134211"/>
                  </a:cubicBezTo>
                  <a:cubicBezTo>
                    <a:pt x="22234" y="134211"/>
                    <a:pt x="28423" y="139465"/>
                    <a:pt x="29636" y="146687"/>
                  </a:cubicBezTo>
                  <a:lnTo>
                    <a:pt x="35049" y="179101"/>
                  </a:lnTo>
                  <a:lnTo>
                    <a:pt x="69452" y="179101"/>
                  </a:lnTo>
                  <a:lnTo>
                    <a:pt x="82306" y="102037"/>
                  </a:lnTo>
                  <a:cubicBezTo>
                    <a:pt x="83500" y="94814"/>
                    <a:pt x="89688" y="89561"/>
                    <a:pt x="97031" y="89561"/>
                  </a:cubicBezTo>
                  <a:lnTo>
                    <a:pt x="111954" y="89561"/>
                  </a:lnTo>
                  <a:cubicBezTo>
                    <a:pt x="111954" y="83094"/>
                    <a:pt x="110899" y="76706"/>
                    <a:pt x="108830" y="70578"/>
                  </a:cubicBezTo>
                  <a:cubicBezTo>
                    <a:pt x="103736" y="55456"/>
                    <a:pt x="93071" y="43218"/>
                    <a:pt x="78764" y="36115"/>
                  </a:cubicBezTo>
                  <a:cubicBezTo>
                    <a:pt x="70387" y="31956"/>
                    <a:pt x="61473" y="29847"/>
                    <a:pt x="52260" y="29847"/>
                  </a:cubicBezTo>
                  <a:cubicBezTo>
                    <a:pt x="45793" y="29847"/>
                    <a:pt x="39366" y="30901"/>
                    <a:pt x="33138" y="33011"/>
                  </a:cubicBezTo>
                  <a:cubicBezTo>
                    <a:pt x="31586" y="33528"/>
                    <a:pt x="29995" y="33787"/>
                    <a:pt x="28383" y="33787"/>
                  </a:cubicBezTo>
                  <a:cubicBezTo>
                    <a:pt x="21956" y="33787"/>
                    <a:pt x="16285" y="29708"/>
                    <a:pt x="14235" y="23619"/>
                  </a:cubicBezTo>
                  <a:cubicBezTo>
                    <a:pt x="11609" y="15819"/>
                    <a:pt x="15827" y="7342"/>
                    <a:pt x="23607" y="4716"/>
                  </a:cubicBezTo>
                  <a:cubicBezTo>
                    <a:pt x="32920" y="1592"/>
                    <a:pt x="42570" y="0"/>
                    <a:pt x="52260" y="0"/>
                  </a:cubicBezTo>
                  <a:cubicBezTo>
                    <a:pt x="66109" y="0"/>
                    <a:pt x="79481" y="3164"/>
                    <a:pt x="92016" y="9392"/>
                  </a:cubicBezTo>
                  <a:cubicBezTo>
                    <a:pt x="113446" y="20037"/>
                    <a:pt x="129464" y="38383"/>
                    <a:pt x="137105" y="61067"/>
                  </a:cubicBezTo>
                  <a:cubicBezTo>
                    <a:pt x="140209" y="70260"/>
                    <a:pt x="141801" y="79830"/>
                    <a:pt x="141801" y="89541"/>
                  </a:cubicBezTo>
                  <a:lnTo>
                    <a:pt x="141801" y="104484"/>
                  </a:lnTo>
                  <a:cubicBezTo>
                    <a:pt x="141801" y="112722"/>
                    <a:pt x="135115" y="119407"/>
                    <a:pt x="126878" y="119407"/>
                  </a:cubicBezTo>
                  <a:lnTo>
                    <a:pt x="109666" y="119407"/>
                  </a:lnTo>
                  <a:lnTo>
                    <a:pt x="96812" y="196472"/>
                  </a:lnTo>
                  <a:cubicBezTo>
                    <a:pt x="95618" y="203695"/>
                    <a:pt x="89430" y="208948"/>
                    <a:pt x="82107" y="208948"/>
                  </a:cubicBezTo>
                  <a:lnTo>
                    <a:pt x="22413" y="208948"/>
                  </a:lnTo>
                  <a:close/>
                </a:path>
              </a:pathLst>
            </a:custGeom>
            <a:grpFill/>
            <a:ln w="19844" cap="flat">
              <a:noFill/>
              <a:prstDash val="solid"/>
              <a:miter/>
            </a:ln>
          </p:spPr>
          <p:txBody>
            <a:bodyPr rtlCol="0" anchor="ctr"/>
            <a:lstStyle/>
            <a:p>
              <a:endParaRPr lang="nl-NL"/>
            </a:p>
          </p:txBody>
        </p:sp>
        <p:sp>
          <p:nvSpPr>
            <p:cNvPr id="88" name="Vrije vorm: vorm 87">
              <a:extLst>
                <a:ext uri="{FF2B5EF4-FFF2-40B4-BE49-F238E27FC236}">
                  <a16:creationId xmlns:a16="http://schemas.microsoft.com/office/drawing/2014/main" id="{630D7B6B-C563-ED81-99B7-A9CD88E01ABC}"/>
                </a:ext>
              </a:extLst>
            </p:cNvPr>
            <p:cNvSpPr/>
            <p:nvPr/>
          </p:nvSpPr>
          <p:spPr>
            <a:xfrm>
              <a:off x="10697721" y="2719594"/>
              <a:ext cx="477550" cy="74617"/>
            </a:xfrm>
            <a:custGeom>
              <a:avLst/>
              <a:gdLst>
                <a:gd name="connsiteX0" fmla="*/ 238775 w 477550"/>
                <a:gd name="connsiteY0" fmla="*/ 74617 h 74617"/>
                <a:gd name="connsiteX1" fmla="*/ 91908 w 477550"/>
                <a:gd name="connsiteY1" fmla="*/ 63892 h 74617"/>
                <a:gd name="connsiteX2" fmla="*/ 0 w 477550"/>
                <a:gd name="connsiteY2" fmla="*/ 14923 h 74617"/>
                <a:gd name="connsiteX3" fmla="*/ 14923 w 477550"/>
                <a:gd name="connsiteY3" fmla="*/ 0 h 74617"/>
                <a:gd name="connsiteX4" fmla="*/ 29787 w 477550"/>
                <a:gd name="connsiteY4" fmla="*/ 13690 h 74617"/>
                <a:gd name="connsiteX5" fmla="*/ 238775 w 477550"/>
                <a:gd name="connsiteY5" fmla="*/ 44770 h 74617"/>
                <a:gd name="connsiteX6" fmla="*/ 447743 w 477550"/>
                <a:gd name="connsiteY6" fmla="*/ 13690 h 74617"/>
                <a:gd name="connsiteX7" fmla="*/ 462627 w 477550"/>
                <a:gd name="connsiteY7" fmla="*/ 0 h 74617"/>
                <a:gd name="connsiteX8" fmla="*/ 477550 w 477550"/>
                <a:gd name="connsiteY8" fmla="*/ 14923 h 74617"/>
                <a:gd name="connsiteX9" fmla="*/ 385642 w 477550"/>
                <a:gd name="connsiteY9" fmla="*/ 63892 h 74617"/>
                <a:gd name="connsiteX10" fmla="*/ 238775 w 477550"/>
                <a:gd name="connsiteY10" fmla="*/ 74617 h 74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7550" h="74617">
                  <a:moveTo>
                    <a:pt x="238775" y="74617"/>
                  </a:moveTo>
                  <a:cubicBezTo>
                    <a:pt x="219554" y="74617"/>
                    <a:pt x="152179" y="73841"/>
                    <a:pt x="91908" y="63892"/>
                  </a:cubicBezTo>
                  <a:cubicBezTo>
                    <a:pt x="30066" y="53685"/>
                    <a:pt x="0" y="37667"/>
                    <a:pt x="0" y="14923"/>
                  </a:cubicBezTo>
                  <a:cubicBezTo>
                    <a:pt x="0" y="6686"/>
                    <a:pt x="6686" y="0"/>
                    <a:pt x="14923" y="0"/>
                  </a:cubicBezTo>
                  <a:cubicBezTo>
                    <a:pt x="22743" y="0"/>
                    <a:pt x="29170" y="6029"/>
                    <a:pt x="29787" y="13690"/>
                  </a:cubicBezTo>
                  <a:cubicBezTo>
                    <a:pt x="37886" y="23221"/>
                    <a:pt x="106892" y="44770"/>
                    <a:pt x="238775" y="44770"/>
                  </a:cubicBezTo>
                  <a:cubicBezTo>
                    <a:pt x="370658" y="44770"/>
                    <a:pt x="439664" y="23221"/>
                    <a:pt x="447743" y="13690"/>
                  </a:cubicBezTo>
                  <a:cubicBezTo>
                    <a:pt x="448380" y="6029"/>
                    <a:pt x="454807" y="0"/>
                    <a:pt x="462627" y="0"/>
                  </a:cubicBezTo>
                  <a:cubicBezTo>
                    <a:pt x="470864" y="0"/>
                    <a:pt x="477550" y="6686"/>
                    <a:pt x="477550" y="14923"/>
                  </a:cubicBezTo>
                  <a:cubicBezTo>
                    <a:pt x="477550" y="37667"/>
                    <a:pt x="447484" y="53685"/>
                    <a:pt x="385642" y="63892"/>
                  </a:cubicBezTo>
                  <a:cubicBezTo>
                    <a:pt x="325371" y="73841"/>
                    <a:pt x="257996" y="74617"/>
                    <a:pt x="238775" y="74617"/>
                  </a:cubicBezTo>
                  <a:close/>
                </a:path>
              </a:pathLst>
            </a:custGeom>
            <a:grpFill/>
            <a:ln w="19844" cap="flat">
              <a:noFill/>
              <a:prstDash val="solid"/>
              <a:miter/>
            </a:ln>
          </p:spPr>
          <p:txBody>
            <a:bodyPr rtlCol="0" anchor="ctr"/>
            <a:lstStyle/>
            <a:p>
              <a:endParaRPr lang="nl-NL"/>
            </a:p>
          </p:txBody>
        </p:sp>
      </p:grpSp>
      <p:sp>
        <p:nvSpPr>
          <p:cNvPr id="118" name="Icoon_2_1">
            <a:extLst>
              <a:ext uri="{FF2B5EF4-FFF2-40B4-BE49-F238E27FC236}">
                <a16:creationId xmlns:a16="http://schemas.microsoft.com/office/drawing/2014/main" id="{C8831319-02DD-91EC-3A0A-F44C997C9576}"/>
              </a:ext>
            </a:extLst>
          </p:cNvPr>
          <p:cNvSpPr>
            <a:spLocks noChangeAspect="1"/>
          </p:cNvSpPr>
          <p:nvPr/>
        </p:nvSpPr>
        <p:spPr>
          <a:xfrm>
            <a:off x="10714359" y="2423306"/>
            <a:ext cx="387342" cy="361518"/>
          </a:xfrm>
          <a:custGeom>
            <a:avLst/>
            <a:gdLst>
              <a:gd name="connsiteX0" fmla="*/ 358163 w 447703"/>
              <a:gd name="connsiteY0" fmla="*/ 417856 h 417856"/>
              <a:gd name="connsiteX1" fmla="*/ 268622 w 447703"/>
              <a:gd name="connsiteY1" fmla="*/ 328316 h 417856"/>
              <a:gd name="connsiteX2" fmla="*/ 272562 w 447703"/>
              <a:gd name="connsiteY2" fmla="*/ 302210 h 417856"/>
              <a:gd name="connsiteX3" fmla="*/ 161710 w 447703"/>
              <a:gd name="connsiteY3" fmla="*/ 246794 h 417856"/>
              <a:gd name="connsiteX4" fmla="*/ 89541 w 447703"/>
              <a:gd name="connsiteY4" fmla="*/ 283545 h 417856"/>
              <a:gd name="connsiteX5" fmla="*/ 0 w 447703"/>
              <a:gd name="connsiteY5" fmla="*/ 194005 h 417856"/>
              <a:gd name="connsiteX6" fmla="*/ 89541 w 447703"/>
              <a:gd name="connsiteY6" fmla="*/ 104464 h 417856"/>
              <a:gd name="connsiteX7" fmla="*/ 166327 w 447703"/>
              <a:gd name="connsiteY7" fmla="*/ 148140 h 417856"/>
              <a:gd name="connsiteX8" fmla="*/ 270512 w 447703"/>
              <a:gd name="connsiteY8" fmla="*/ 107628 h 417856"/>
              <a:gd name="connsiteX9" fmla="*/ 268622 w 447703"/>
              <a:gd name="connsiteY9" fmla="*/ 89541 h 417856"/>
              <a:gd name="connsiteX10" fmla="*/ 358163 w 447703"/>
              <a:gd name="connsiteY10" fmla="*/ 0 h 417856"/>
              <a:gd name="connsiteX11" fmla="*/ 447703 w 447703"/>
              <a:gd name="connsiteY11" fmla="*/ 89541 h 417856"/>
              <a:gd name="connsiteX12" fmla="*/ 358163 w 447703"/>
              <a:gd name="connsiteY12" fmla="*/ 179081 h 417856"/>
              <a:gd name="connsiteX13" fmla="*/ 281376 w 447703"/>
              <a:gd name="connsiteY13" fmla="*/ 135425 h 417856"/>
              <a:gd name="connsiteX14" fmla="*/ 177191 w 447703"/>
              <a:gd name="connsiteY14" fmla="*/ 175937 h 417856"/>
              <a:gd name="connsiteX15" fmla="*/ 179081 w 447703"/>
              <a:gd name="connsiteY15" fmla="*/ 194005 h 417856"/>
              <a:gd name="connsiteX16" fmla="*/ 175122 w 447703"/>
              <a:gd name="connsiteY16" fmla="*/ 220111 h 417856"/>
              <a:gd name="connsiteX17" fmla="*/ 285953 w 447703"/>
              <a:gd name="connsiteY17" fmla="*/ 275526 h 417856"/>
              <a:gd name="connsiteX18" fmla="*/ 358143 w 447703"/>
              <a:gd name="connsiteY18" fmla="*/ 238755 h 417856"/>
              <a:gd name="connsiteX19" fmla="*/ 447683 w 447703"/>
              <a:gd name="connsiteY19" fmla="*/ 328296 h 417856"/>
              <a:gd name="connsiteX20" fmla="*/ 358163 w 447703"/>
              <a:gd name="connsiteY20" fmla="*/ 417856 h 417856"/>
              <a:gd name="connsiteX21" fmla="*/ 358163 w 447703"/>
              <a:gd name="connsiteY21" fmla="*/ 268622 h 417856"/>
              <a:gd name="connsiteX22" fmla="*/ 298469 w 447703"/>
              <a:gd name="connsiteY22" fmla="*/ 328316 h 417856"/>
              <a:gd name="connsiteX23" fmla="*/ 358163 w 447703"/>
              <a:gd name="connsiteY23" fmla="*/ 388009 h 417856"/>
              <a:gd name="connsiteX24" fmla="*/ 417856 w 447703"/>
              <a:gd name="connsiteY24" fmla="*/ 328316 h 417856"/>
              <a:gd name="connsiteX25" fmla="*/ 358163 w 447703"/>
              <a:gd name="connsiteY25" fmla="*/ 268622 h 417856"/>
              <a:gd name="connsiteX26" fmla="*/ 89541 w 447703"/>
              <a:gd name="connsiteY26" fmla="*/ 134311 h 417856"/>
              <a:gd name="connsiteX27" fmla="*/ 29847 w 447703"/>
              <a:gd name="connsiteY27" fmla="*/ 194005 h 417856"/>
              <a:gd name="connsiteX28" fmla="*/ 89541 w 447703"/>
              <a:gd name="connsiteY28" fmla="*/ 253698 h 417856"/>
              <a:gd name="connsiteX29" fmla="*/ 149234 w 447703"/>
              <a:gd name="connsiteY29" fmla="*/ 194005 h 417856"/>
              <a:gd name="connsiteX30" fmla="*/ 89541 w 447703"/>
              <a:gd name="connsiteY30" fmla="*/ 134311 h 417856"/>
              <a:gd name="connsiteX31" fmla="*/ 358163 w 447703"/>
              <a:gd name="connsiteY31" fmla="*/ 29847 h 417856"/>
              <a:gd name="connsiteX32" fmla="*/ 298469 w 447703"/>
              <a:gd name="connsiteY32" fmla="*/ 89541 h 417856"/>
              <a:gd name="connsiteX33" fmla="*/ 358163 w 447703"/>
              <a:gd name="connsiteY33" fmla="*/ 149234 h 417856"/>
              <a:gd name="connsiteX34" fmla="*/ 417856 w 447703"/>
              <a:gd name="connsiteY34" fmla="*/ 89541 h 417856"/>
              <a:gd name="connsiteX35" fmla="*/ 358163 w 447703"/>
              <a:gd name="connsiteY35" fmla="*/ 29847 h 41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7703" h="417856">
                <a:moveTo>
                  <a:pt x="358163" y="417856"/>
                </a:moveTo>
                <a:cubicBezTo>
                  <a:pt x="308796" y="417856"/>
                  <a:pt x="268622" y="377682"/>
                  <a:pt x="268622" y="328316"/>
                </a:cubicBezTo>
                <a:cubicBezTo>
                  <a:pt x="268622" y="319481"/>
                  <a:pt x="269955" y="310726"/>
                  <a:pt x="272562" y="302210"/>
                </a:cubicBezTo>
                <a:lnTo>
                  <a:pt x="161710" y="246794"/>
                </a:lnTo>
                <a:cubicBezTo>
                  <a:pt x="144837" y="269915"/>
                  <a:pt x="118333" y="283545"/>
                  <a:pt x="89541" y="283545"/>
                </a:cubicBezTo>
                <a:cubicBezTo>
                  <a:pt x="40174" y="283545"/>
                  <a:pt x="0" y="243371"/>
                  <a:pt x="0" y="194005"/>
                </a:cubicBezTo>
                <a:cubicBezTo>
                  <a:pt x="0" y="144638"/>
                  <a:pt x="40174" y="104464"/>
                  <a:pt x="89541" y="104464"/>
                </a:cubicBezTo>
                <a:cubicBezTo>
                  <a:pt x="121338" y="104464"/>
                  <a:pt x="150170" y="121039"/>
                  <a:pt x="166327" y="148140"/>
                </a:cubicBezTo>
                <a:lnTo>
                  <a:pt x="270512" y="107628"/>
                </a:lnTo>
                <a:cubicBezTo>
                  <a:pt x="269259" y="101619"/>
                  <a:pt x="268622" y="95550"/>
                  <a:pt x="268622" y="89541"/>
                </a:cubicBezTo>
                <a:cubicBezTo>
                  <a:pt x="268622" y="40174"/>
                  <a:pt x="308796" y="0"/>
                  <a:pt x="358163" y="0"/>
                </a:cubicBezTo>
                <a:cubicBezTo>
                  <a:pt x="407529" y="0"/>
                  <a:pt x="447703" y="40174"/>
                  <a:pt x="447703" y="89541"/>
                </a:cubicBezTo>
                <a:cubicBezTo>
                  <a:pt x="447703" y="138907"/>
                  <a:pt x="407529" y="179081"/>
                  <a:pt x="358163" y="179081"/>
                </a:cubicBezTo>
                <a:cubicBezTo>
                  <a:pt x="326386" y="179081"/>
                  <a:pt x="297553" y="162506"/>
                  <a:pt x="281376" y="135425"/>
                </a:cubicBezTo>
                <a:lnTo>
                  <a:pt x="177191" y="175937"/>
                </a:lnTo>
                <a:cubicBezTo>
                  <a:pt x="178445" y="181947"/>
                  <a:pt x="179081" y="187996"/>
                  <a:pt x="179081" y="194005"/>
                </a:cubicBezTo>
                <a:cubicBezTo>
                  <a:pt x="179081" y="202839"/>
                  <a:pt x="177748" y="211594"/>
                  <a:pt x="175122" y="220111"/>
                </a:cubicBezTo>
                <a:lnTo>
                  <a:pt x="285953" y="275526"/>
                </a:lnTo>
                <a:cubicBezTo>
                  <a:pt x="302826" y="252385"/>
                  <a:pt x="329350" y="238755"/>
                  <a:pt x="358143" y="238755"/>
                </a:cubicBezTo>
                <a:cubicBezTo>
                  <a:pt x="407509" y="238755"/>
                  <a:pt x="447683" y="278929"/>
                  <a:pt x="447683" y="328296"/>
                </a:cubicBezTo>
                <a:cubicBezTo>
                  <a:pt x="447683" y="377662"/>
                  <a:pt x="407529" y="417856"/>
                  <a:pt x="358163" y="417856"/>
                </a:cubicBezTo>
                <a:close/>
                <a:moveTo>
                  <a:pt x="358163" y="268622"/>
                </a:moveTo>
                <a:cubicBezTo>
                  <a:pt x="325251" y="268622"/>
                  <a:pt x="298469" y="295404"/>
                  <a:pt x="298469" y="328316"/>
                </a:cubicBezTo>
                <a:cubicBezTo>
                  <a:pt x="298469" y="361227"/>
                  <a:pt x="325251" y="388009"/>
                  <a:pt x="358163" y="388009"/>
                </a:cubicBezTo>
                <a:cubicBezTo>
                  <a:pt x="391074" y="388009"/>
                  <a:pt x="417856" y="361227"/>
                  <a:pt x="417856" y="328316"/>
                </a:cubicBezTo>
                <a:cubicBezTo>
                  <a:pt x="417856" y="295404"/>
                  <a:pt x="391074" y="268622"/>
                  <a:pt x="358163" y="268622"/>
                </a:cubicBezTo>
                <a:close/>
                <a:moveTo>
                  <a:pt x="89541" y="134311"/>
                </a:moveTo>
                <a:cubicBezTo>
                  <a:pt x="56629" y="134311"/>
                  <a:pt x="29847" y="161094"/>
                  <a:pt x="29847" y="194005"/>
                </a:cubicBezTo>
                <a:cubicBezTo>
                  <a:pt x="29847" y="226916"/>
                  <a:pt x="56629" y="253698"/>
                  <a:pt x="89541" y="253698"/>
                </a:cubicBezTo>
                <a:cubicBezTo>
                  <a:pt x="122452" y="253698"/>
                  <a:pt x="149234" y="226916"/>
                  <a:pt x="149234" y="194005"/>
                </a:cubicBezTo>
                <a:cubicBezTo>
                  <a:pt x="149234" y="161094"/>
                  <a:pt x="122452" y="134311"/>
                  <a:pt x="89541" y="134311"/>
                </a:cubicBezTo>
                <a:close/>
                <a:moveTo>
                  <a:pt x="358163" y="29847"/>
                </a:moveTo>
                <a:cubicBezTo>
                  <a:pt x="325251" y="29847"/>
                  <a:pt x="298469" y="56629"/>
                  <a:pt x="298469" y="89541"/>
                </a:cubicBezTo>
                <a:cubicBezTo>
                  <a:pt x="298469" y="122452"/>
                  <a:pt x="325251" y="149234"/>
                  <a:pt x="358163" y="149234"/>
                </a:cubicBezTo>
                <a:cubicBezTo>
                  <a:pt x="391074" y="149234"/>
                  <a:pt x="417856" y="122452"/>
                  <a:pt x="417856" y="89541"/>
                </a:cubicBezTo>
                <a:cubicBezTo>
                  <a:pt x="417856" y="56629"/>
                  <a:pt x="391074" y="29847"/>
                  <a:pt x="358163" y="29847"/>
                </a:cubicBezTo>
                <a:close/>
              </a:path>
            </a:pathLst>
          </a:custGeom>
          <a:solidFill>
            <a:schemeClr val="tx1"/>
          </a:solidFill>
          <a:ln w="19844" cap="flat">
            <a:noFill/>
            <a:prstDash val="solid"/>
            <a:miter/>
          </a:ln>
        </p:spPr>
        <p:txBody>
          <a:bodyPr rtlCol="0" anchor="ctr"/>
          <a:lstStyle/>
          <a:p>
            <a:endParaRPr lang="nl-NL"/>
          </a:p>
        </p:txBody>
      </p:sp>
      <p:grpSp>
        <p:nvGrpSpPr>
          <p:cNvPr id="17" name="Icoon_2_2">
            <a:extLst>
              <a:ext uri="{FF2B5EF4-FFF2-40B4-BE49-F238E27FC236}">
                <a16:creationId xmlns:a16="http://schemas.microsoft.com/office/drawing/2014/main" id="{8EF7E59F-2C3A-3E01-F2C8-DBECD2B05094}"/>
              </a:ext>
            </a:extLst>
          </p:cNvPr>
          <p:cNvGrpSpPr>
            <a:grpSpLocks noChangeAspect="1"/>
          </p:cNvGrpSpPr>
          <p:nvPr/>
        </p:nvGrpSpPr>
        <p:grpSpPr>
          <a:xfrm>
            <a:off x="3928432" y="3630471"/>
            <a:ext cx="413174" cy="413164"/>
            <a:chOff x="2506790" y="3617055"/>
            <a:chExt cx="477559" cy="477550"/>
          </a:xfrm>
          <a:solidFill>
            <a:schemeClr val="tx1"/>
          </a:solidFill>
        </p:grpSpPr>
        <p:sp>
          <p:nvSpPr>
            <p:cNvPr id="108" name="Vrije vorm: vorm 107">
              <a:extLst>
                <a:ext uri="{FF2B5EF4-FFF2-40B4-BE49-F238E27FC236}">
                  <a16:creationId xmlns:a16="http://schemas.microsoft.com/office/drawing/2014/main" id="{48B5075C-51F1-0A45-D2D4-7199D2FC0561}"/>
                </a:ext>
              </a:extLst>
            </p:cNvPr>
            <p:cNvSpPr/>
            <p:nvPr/>
          </p:nvSpPr>
          <p:spPr>
            <a:xfrm>
              <a:off x="2715718" y="3870754"/>
              <a:ext cx="268621" cy="223851"/>
            </a:xfrm>
            <a:custGeom>
              <a:avLst/>
              <a:gdLst>
                <a:gd name="connsiteX0" fmla="*/ 74617 w 268621"/>
                <a:gd name="connsiteY0" fmla="*/ 223852 h 223851"/>
                <a:gd name="connsiteX1" fmla="*/ 67931 w 268621"/>
                <a:gd name="connsiteY1" fmla="*/ 222280 h 223851"/>
                <a:gd name="connsiteX2" fmla="*/ 59694 w 268621"/>
                <a:gd name="connsiteY2" fmla="*/ 208928 h 223851"/>
                <a:gd name="connsiteX3" fmla="*/ 59694 w 268621"/>
                <a:gd name="connsiteY3" fmla="*/ 179081 h 223851"/>
                <a:gd name="connsiteX4" fmla="*/ 44770 w 268621"/>
                <a:gd name="connsiteY4" fmla="*/ 179081 h 223851"/>
                <a:gd name="connsiteX5" fmla="*/ 0 w 268621"/>
                <a:gd name="connsiteY5" fmla="*/ 134311 h 223851"/>
                <a:gd name="connsiteX6" fmla="*/ 0 w 268621"/>
                <a:gd name="connsiteY6" fmla="*/ 44770 h 223851"/>
                <a:gd name="connsiteX7" fmla="*/ 44770 w 268621"/>
                <a:gd name="connsiteY7" fmla="*/ 0 h 223851"/>
                <a:gd name="connsiteX8" fmla="*/ 223852 w 268621"/>
                <a:gd name="connsiteY8" fmla="*/ 0 h 223851"/>
                <a:gd name="connsiteX9" fmla="*/ 268622 w 268621"/>
                <a:gd name="connsiteY9" fmla="*/ 44770 h 223851"/>
                <a:gd name="connsiteX10" fmla="*/ 268622 w 268621"/>
                <a:gd name="connsiteY10" fmla="*/ 134311 h 223851"/>
                <a:gd name="connsiteX11" fmla="*/ 223852 w 268621"/>
                <a:gd name="connsiteY11" fmla="*/ 179081 h 223851"/>
                <a:gd name="connsiteX12" fmla="*/ 139285 w 268621"/>
                <a:gd name="connsiteY12" fmla="*/ 179081 h 223851"/>
                <a:gd name="connsiteX13" fmla="*/ 83571 w 268621"/>
                <a:gd name="connsiteY13" fmla="*/ 220867 h 223851"/>
                <a:gd name="connsiteX14" fmla="*/ 74617 w 268621"/>
                <a:gd name="connsiteY14" fmla="*/ 223852 h 223851"/>
                <a:gd name="connsiteX15" fmla="*/ 44770 w 268621"/>
                <a:gd name="connsiteY15" fmla="*/ 29847 h 223851"/>
                <a:gd name="connsiteX16" fmla="*/ 29847 w 268621"/>
                <a:gd name="connsiteY16" fmla="*/ 44770 h 223851"/>
                <a:gd name="connsiteX17" fmla="*/ 29847 w 268621"/>
                <a:gd name="connsiteY17" fmla="*/ 134311 h 223851"/>
                <a:gd name="connsiteX18" fmla="*/ 44770 w 268621"/>
                <a:gd name="connsiteY18" fmla="*/ 149234 h 223851"/>
                <a:gd name="connsiteX19" fmla="*/ 74617 w 268621"/>
                <a:gd name="connsiteY19" fmla="*/ 149234 h 223851"/>
                <a:gd name="connsiteX20" fmla="*/ 89541 w 268621"/>
                <a:gd name="connsiteY20" fmla="*/ 164158 h 223851"/>
                <a:gd name="connsiteX21" fmla="*/ 89541 w 268621"/>
                <a:gd name="connsiteY21" fmla="*/ 179081 h 223851"/>
                <a:gd name="connsiteX22" fmla="*/ 125357 w 268621"/>
                <a:gd name="connsiteY22" fmla="*/ 152219 h 223851"/>
                <a:gd name="connsiteX23" fmla="*/ 134311 w 268621"/>
                <a:gd name="connsiteY23" fmla="*/ 149234 h 223851"/>
                <a:gd name="connsiteX24" fmla="*/ 223852 w 268621"/>
                <a:gd name="connsiteY24" fmla="*/ 149234 h 223851"/>
                <a:gd name="connsiteX25" fmla="*/ 238775 w 268621"/>
                <a:gd name="connsiteY25" fmla="*/ 134311 h 223851"/>
                <a:gd name="connsiteX26" fmla="*/ 238775 w 268621"/>
                <a:gd name="connsiteY26" fmla="*/ 44770 h 223851"/>
                <a:gd name="connsiteX27" fmla="*/ 223852 w 268621"/>
                <a:gd name="connsiteY27" fmla="*/ 29847 h 223851"/>
                <a:gd name="connsiteX28" fmla="*/ 44770 w 268621"/>
                <a:gd name="connsiteY28" fmla="*/ 29847 h 22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8621" h="223851">
                  <a:moveTo>
                    <a:pt x="74617" y="223852"/>
                  </a:moveTo>
                  <a:cubicBezTo>
                    <a:pt x="72309" y="223852"/>
                    <a:pt x="69981" y="223294"/>
                    <a:pt x="67931" y="222280"/>
                  </a:cubicBezTo>
                  <a:cubicBezTo>
                    <a:pt x="62858" y="219733"/>
                    <a:pt x="59694" y="214619"/>
                    <a:pt x="59694" y="208928"/>
                  </a:cubicBezTo>
                  <a:lnTo>
                    <a:pt x="59694" y="179081"/>
                  </a:lnTo>
                  <a:lnTo>
                    <a:pt x="44770" y="179081"/>
                  </a:lnTo>
                  <a:cubicBezTo>
                    <a:pt x="20077" y="179081"/>
                    <a:pt x="0" y="159004"/>
                    <a:pt x="0" y="134311"/>
                  </a:cubicBezTo>
                  <a:lnTo>
                    <a:pt x="0" y="44770"/>
                  </a:lnTo>
                  <a:cubicBezTo>
                    <a:pt x="0" y="20077"/>
                    <a:pt x="20077" y="0"/>
                    <a:pt x="44770" y="0"/>
                  </a:cubicBezTo>
                  <a:lnTo>
                    <a:pt x="223852" y="0"/>
                  </a:lnTo>
                  <a:cubicBezTo>
                    <a:pt x="248545" y="0"/>
                    <a:pt x="268622" y="20077"/>
                    <a:pt x="268622" y="44770"/>
                  </a:cubicBezTo>
                  <a:lnTo>
                    <a:pt x="268622" y="134311"/>
                  </a:lnTo>
                  <a:cubicBezTo>
                    <a:pt x="268622" y="159004"/>
                    <a:pt x="248545" y="179081"/>
                    <a:pt x="223852" y="179081"/>
                  </a:cubicBezTo>
                  <a:lnTo>
                    <a:pt x="139285" y="179081"/>
                  </a:lnTo>
                  <a:lnTo>
                    <a:pt x="83571" y="220867"/>
                  </a:lnTo>
                  <a:cubicBezTo>
                    <a:pt x="81004" y="222797"/>
                    <a:pt x="77821" y="223852"/>
                    <a:pt x="74617" y="223852"/>
                  </a:cubicBezTo>
                  <a:close/>
                  <a:moveTo>
                    <a:pt x="44770" y="29847"/>
                  </a:moveTo>
                  <a:cubicBezTo>
                    <a:pt x="36533" y="29847"/>
                    <a:pt x="29847" y="36533"/>
                    <a:pt x="29847" y="44770"/>
                  </a:cubicBezTo>
                  <a:lnTo>
                    <a:pt x="29847" y="134311"/>
                  </a:lnTo>
                  <a:cubicBezTo>
                    <a:pt x="29847" y="142549"/>
                    <a:pt x="36533" y="149234"/>
                    <a:pt x="44770" y="149234"/>
                  </a:cubicBezTo>
                  <a:lnTo>
                    <a:pt x="74617" y="149234"/>
                  </a:lnTo>
                  <a:cubicBezTo>
                    <a:pt x="82855" y="149234"/>
                    <a:pt x="89541" y="155920"/>
                    <a:pt x="89541" y="164158"/>
                  </a:cubicBezTo>
                  <a:lnTo>
                    <a:pt x="89541" y="179081"/>
                  </a:lnTo>
                  <a:lnTo>
                    <a:pt x="125357" y="152219"/>
                  </a:lnTo>
                  <a:cubicBezTo>
                    <a:pt x="127924" y="150289"/>
                    <a:pt x="131107" y="149234"/>
                    <a:pt x="134311" y="149234"/>
                  </a:cubicBezTo>
                  <a:lnTo>
                    <a:pt x="223852" y="149234"/>
                  </a:lnTo>
                  <a:cubicBezTo>
                    <a:pt x="232089" y="149234"/>
                    <a:pt x="238775" y="142549"/>
                    <a:pt x="238775" y="134311"/>
                  </a:cubicBezTo>
                  <a:lnTo>
                    <a:pt x="238775" y="44770"/>
                  </a:lnTo>
                  <a:cubicBezTo>
                    <a:pt x="238775" y="36533"/>
                    <a:pt x="232089" y="29847"/>
                    <a:pt x="223852" y="29847"/>
                  </a:cubicBezTo>
                  <a:lnTo>
                    <a:pt x="44770" y="29847"/>
                  </a:lnTo>
                  <a:close/>
                </a:path>
              </a:pathLst>
            </a:custGeom>
            <a:grpFill/>
            <a:ln w="19844" cap="flat">
              <a:noFill/>
              <a:prstDash val="solid"/>
              <a:miter/>
            </a:ln>
          </p:spPr>
          <p:txBody>
            <a:bodyPr rtlCol="0" anchor="ctr"/>
            <a:lstStyle/>
            <a:p>
              <a:endParaRPr lang="nl-NL"/>
            </a:p>
          </p:txBody>
        </p:sp>
        <p:sp>
          <p:nvSpPr>
            <p:cNvPr id="109" name="Vrije vorm: vorm 108">
              <a:extLst>
                <a:ext uri="{FF2B5EF4-FFF2-40B4-BE49-F238E27FC236}">
                  <a16:creationId xmlns:a16="http://schemas.microsoft.com/office/drawing/2014/main" id="{FDF40D54-E302-5C2C-DFEA-470D3CC9B4DB}"/>
                </a:ext>
              </a:extLst>
            </p:cNvPr>
            <p:cNvSpPr/>
            <p:nvPr/>
          </p:nvSpPr>
          <p:spPr>
            <a:xfrm>
              <a:off x="2538606" y="3885677"/>
              <a:ext cx="134310" cy="134310"/>
            </a:xfrm>
            <a:custGeom>
              <a:avLst/>
              <a:gdLst>
                <a:gd name="connsiteX0" fmla="*/ 67155 w 134310"/>
                <a:gd name="connsiteY0" fmla="*/ 134311 h 134310"/>
                <a:gd name="connsiteX1" fmla="*/ 0 w 134310"/>
                <a:gd name="connsiteY1" fmla="*/ 67155 h 134310"/>
                <a:gd name="connsiteX2" fmla="*/ 67155 w 134310"/>
                <a:gd name="connsiteY2" fmla="*/ 0 h 134310"/>
                <a:gd name="connsiteX3" fmla="*/ 134311 w 134310"/>
                <a:gd name="connsiteY3" fmla="*/ 67155 h 134310"/>
                <a:gd name="connsiteX4" fmla="*/ 67155 w 134310"/>
                <a:gd name="connsiteY4" fmla="*/ 134311 h 134310"/>
                <a:gd name="connsiteX5" fmla="*/ 67155 w 134310"/>
                <a:gd name="connsiteY5" fmla="*/ 29847 h 134310"/>
                <a:gd name="connsiteX6" fmla="*/ 29847 w 134310"/>
                <a:gd name="connsiteY6" fmla="*/ 67155 h 134310"/>
                <a:gd name="connsiteX7" fmla="*/ 67155 w 134310"/>
                <a:gd name="connsiteY7" fmla="*/ 104464 h 134310"/>
                <a:gd name="connsiteX8" fmla="*/ 104464 w 134310"/>
                <a:gd name="connsiteY8" fmla="*/ 67155 h 134310"/>
                <a:gd name="connsiteX9" fmla="*/ 67155 w 134310"/>
                <a:gd name="connsiteY9" fmla="*/ 29847 h 13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10" h="134310">
                  <a:moveTo>
                    <a:pt x="67155" y="134311"/>
                  </a:moveTo>
                  <a:cubicBezTo>
                    <a:pt x="30125" y="134311"/>
                    <a:pt x="0" y="104185"/>
                    <a:pt x="0" y="67155"/>
                  </a:cubicBezTo>
                  <a:cubicBezTo>
                    <a:pt x="0" y="30125"/>
                    <a:pt x="30125" y="0"/>
                    <a:pt x="67155" y="0"/>
                  </a:cubicBezTo>
                  <a:cubicBezTo>
                    <a:pt x="104185" y="0"/>
                    <a:pt x="134311" y="30125"/>
                    <a:pt x="134311" y="67155"/>
                  </a:cubicBezTo>
                  <a:cubicBezTo>
                    <a:pt x="134311" y="104185"/>
                    <a:pt x="104185" y="134311"/>
                    <a:pt x="67155" y="134311"/>
                  </a:cubicBezTo>
                  <a:close/>
                  <a:moveTo>
                    <a:pt x="67155" y="29847"/>
                  </a:moveTo>
                  <a:cubicBezTo>
                    <a:pt x="46581" y="29847"/>
                    <a:pt x="29847" y="46581"/>
                    <a:pt x="29847" y="67155"/>
                  </a:cubicBezTo>
                  <a:cubicBezTo>
                    <a:pt x="29847" y="87730"/>
                    <a:pt x="46581" y="104464"/>
                    <a:pt x="67155" y="104464"/>
                  </a:cubicBezTo>
                  <a:cubicBezTo>
                    <a:pt x="87730" y="104464"/>
                    <a:pt x="104464" y="87730"/>
                    <a:pt x="104464" y="67155"/>
                  </a:cubicBezTo>
                  <a:cubicBezTo>
                    <a:pt x="104464" y="46581"/>
                    <a:pt x="87730" y="29847"/>
                    <a:pt x="67155" y="29847"/>
                  </a:cubicBezTo>
                  <a:close/>
                </a:path>
              </a:pathLst>
            </a:custGeom>
            <a:grpFill/>
            <a:ln w="19844" cap="flat">
              <a:noFill/>
              <a:prstDash val="solid"/>
              <a:miter/>
            </a:ln>
          </p:spPr>
          <p:txBody>
            <a:bodyPr rtlCol="0" anchor="ctr"/>
            <a:lstStyle/>
            <a:p>
              <a:endParaRPr lang="nl-NL"/>
            </a:p>
          </p:txBody>
        </p:sp>
        <p:sp>
          <p:nvSpPr>
            <p:cNvPr id="110" name="Vrije vorm: vorm 109">
              <a:extLst>
                <a:ext uri="{FF2B5EF4-FFF2-40B4-BE49-F238E27FC236}">
                  <a16:creationId xmlns:a16="http://schemas.microsoft.com/office/drawing/2014/main" id="{A3720D4E-3748-4A7D-B463-BECE178AB972}"/>
                </a:ext>
              </a:extLst>
            </p:cNvPr>
            <p:cNvSpPr/>
            <p:nvPr/>
          </p:nvSpPr>
          <p:spPr>
            <a:xfrm>
              <a:off x="2506827" y="4005045"/>
              <a:ext cx="197968" cy="89560"/>
            </a:xfrm>
            <a:custGeom>
              <a:avLst/>
              <a:gdLst>
                <a:gd name="connsiteX0" fmla="*/ 183023 w 197968"/>
                <a:gd name="connsiteY0" fmla="*/ 89561 h 89560"/>
                <a:gd name="connsiteX1" fmla="*/ 168936 w 197968"/>
                <a:gd name="connsiteY1" fmla="*/ 79552 h 89560"/>
                <a:gd name="connsiteX2" fmla="*/ 98915 w 197968"/>
                <a:gd name="connsiteY2" fmla="*/ 29847 h 89560"/>
                <a:gd name="connsiteX3" fmla="*/ 74580 w 197968"/>
                <a:gd name="connsiteY3" fmla="*/ 33986 h 89560"/>
                <a:gd name="connsiteX4" fmla="*/ 29013 w 197968"/>
                <a:gd name="connsiteY4" fmla="*/ 79552 h 89560"/>
                <a:gd name="connsiteX5" fmla="*/ 14926 w 197968"/>
                <a:gd name="connsiteY5" fmla="*/ 89561 h 89560"/>
                <a:gd name="connsiteX6" fmla="*/ 9991 w 197968"/>
                <a:gd name="connsiteY6" fmla="*/ 88725 h 89560"/>
                <a:gd name="connsiteX7" fmla="*/ 1495 w 197968"/>
                <a:gd name="connsiteY7" fmla="*/ 81124 h 89560"/>
                <a:gd name="connsiteX8" fmla="*/ 838 w 197968"/>
                <a:gd name="connsiteY8" fmla="*/ 69722 h 89560"/>
                <a:gd name="connsiteX9" fmla="*/ 64770 w 197968"/>
                <a:gd name="connsiteY9" fmla="*/ 5810 h 89560"/>
                <a:gd name="connsiteX10" fmla="*/ 98895 w 197968"/>
                <a:gd name="connsiteY10" fmla="*/ 0 h 89560"/>
                <a:gd name="connsiteX11" fmla="*/ 197131 w 197968"/>
                <a:gd name="connsiteY11" fmla="*/ 69722 h 89560"/>
                <a:gd name="connsiteX12" fmla="*/ 196474 w 197968"/>
                <a:gd name="connsiteY12" fmla="*/ 81124 h 89560"/>
                <a:gd name="connsiteX13" fmla="*/ 187938 w 197968"/>
                <a:gd name="connsiteY13" fmla="*/ 88725 h 89560"/>
                <a:gd name="connsiteX14" fmla="*/ 183023 w 197968"/>
                <a:gd name="connsiteY14" fmla="*/ 89561 h 8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968" h="89560">
                  <a:moveTo>
                    <a:pt x="183023" y="89561"/>
                  </a:moveTo>
                  <a:cubicBezTo>
                    <a:pt x="176696" y="89561"/>
                    <a:pt x="171025" y="85541"/>
                    <a:pt x="168936" y="79552"/>
                  </a:cubicBezTo>
                  <a:cubicBezTo>
                    <a:pt x="158589" y="49824"/>
                    <a:pt x="130433" y="29847"/>
                    <a:pt x="98915" y="29847"/>
                  </a:cubicBezTo>
                  <a:cubicBezTo>
                    <a:pt x="90637" y="29847"/>
                    <a:pt x="82459" y="31240"/>
                    <a:pt x="74580" y="33986"/>
                  </a:cubicBezTo>
                  <a:cubicBezTo>
                    <a:pt x="53110" y="41467"/>
                    <a:pt x="36495" y="58082"/>
                    <a:pt x="29013" y="79552"/>
                  </a:cubicBezTo>
                  <a:cubicBezTo>
                    <a:pt x="26924" y="85541"/>
                    <a:pt x="21253" y="89561"/>
                    <a:pt x="14926" y="89561"/>
                  </a:cubicBezTo>
                  <a:cubicBezTo>
                    <a:pt x="13234" y="89561"/>
                    <a:pt x="11583" y="89282"/>
                    <a:pt x="9991" y="88725"/>
                  </a:cubicBezTo>
                  <a:cubicBezTo>
                    <a:pt x="6250" y="87431"/>
                    <a:pt x="3226" y="84725"/>
                    <a:pt x="1495" y="81124"/>
                  </a:cubicBezTo>
                  <a:cubicBezTo>
                    <a:pt x="-236" y="77542"/>
                    <a:pt x="-475" y="73483"/>
                    <a:pt x="838" y="69722"/>
                  </a:cubicBezTo>
                  <a:cubicBezTo>
                    <a:pt x="11344" y="39597"/>
                    <a:pt x="34645" y="16296"/>
                    <a:pt x="64770" y="5810"/>
                  </a:cubicBezTo>
                  <a:cubicBezTo>
                    <a:pt x="75793" y="1950"/>
                    <a:pt x="87275" y="0"/>
                    <a:pt x="98895" y="0"/>
                  </a:cubicBezTo>
                  <a:cubicBezTo>
                    <a:pt x="143108" y="0"/>
                    <a:pt x="182586" y="28016"/>
                    <a:pt x="197131" y="69722"/>
                  </a:cubicBezTo>
                  <a:cubicBezTo>
                    <a:pt x="198444" y="73483"/>
                    <a:pt x="198205" y="77542"/>
                    <a:pt x="196474" y="81124"/>
                  </a:cubicBezTo>
                  <a:cubicBezTo>
                    <a:pt x="194743" y="84725"/>
                    <a:pt x="191719" y="87412"/>
                    <a:pt x="187938" y="88725"/>
                  </a:cubicBezTo>
                  <a:cubicBezTo>
                    <a:pt x="186386" y="89282"/>
                    <a:pt x="184715" y="89561"/>
                    <a:pt x="183023" y="89561"/>
                  </a:cubicBezTo>
                  <a:close/>
                </a:path>
              </a:pathLst>
            </a:custGeom>
            <a:grpFill/>
            <a:ln w="19844" cap="flat">
              <a:noFill/>
              <a:prstDash val="solid"/>
              <a:miter/>
            </a:ln>
          </p:spPr>
          <p:txBody>
            <a:bodyPr rtlCol="0" anchor="ctr"/>
            <a:lstStyle/>
            <a:p>
              <a:endParaRPr lang="nl-NL"/>
            </a:p>
          </p:txBody>
        </p:sp>
        <p:sp>
          <p:nvSpPr>
            <p:cNvPr id="111" name="Vrije vorm: vorm 110">
              <a:extLst>
                <a:ext uri="{FF2B5EF4-FFF2-40B4-BE49-F238E27FC236}">
                  <a16:creationId xmlns:a16="http://schemas.microsoft.com/office/drawing/2014/main" id="{899D5120-580B-88A4-0DEA-DC0FFF5E6EF2}"/>
                </a:ext>
              </a:extLst>
            </p:cNvPr>
            <p:cNvSpPr/>
            <p:nvPr/>
          </p:nvSpPr>
          <p:spPr>
            <a:xfrm>
              <a:off x="2818192" y="3631979"/>
              <a:ext cx="134310" cy="134310"/>
            </a:xfrm>
            <a:custGeom>
              <a:avLst/>
              <a:gdLst>
                <a:gd name="connsiteX0" fmla="*/ 67155 w 134310"/>
                <a:gd name="connsiteY0" fmla="*/ 134311 h 134310"/>
                <a:gd name="connsiteX1" fmla="*/ 0 w 134310"/>
                <a:gd name="connsiteY1" fmla="*/ 67155 h 134310"/>
                <a:gd name="connsiteX2" fmla="*/ 67155 w 134310"/>
                <a:gd name="connsiteY2" fmla="*/ 0 h 134310"/>
                <a:gd name="connsiteX3" fmla="*/ 134311 w 134310"/>
                <a:gd name="connsiteY3" fmla="*/ 67155 h 134310"/>
                <a:gd name="connsiteX4" fmla="*/ 67155 w 134310"/>
                <a:gd name="connsiteY4" fmla="*/ 134311 h 134310"/>
                <a:gd name="connsiteX5" fmla="*/ 67155 w 134310"/>
                <a:gd name="connsiteY5" fmla="*/ 29847 h 134310"/>
                <a:gd name="connsiteX6" fmla="*/ 29847 w 134310"/>
                <a:gd name="connsiteY6" fmla="*/ 67155 h 134310"/>
                <a:gd name="connsiteX7" fmla="*/ 67155 w 134310"/>
                <a:gd name="connsiteY7" fmla="*/ 104464 h 134310"/>
                <a:gd name="connsiteX8" fmla="*/ 104464 w 134310"/>
                <a:gd name="connsiteY8" fmla="*/ 67155 h 134310"/>
                <a:gd name="connsiteX9" fmla="*/ 67155 w 134310"/>
                <a:gd name="connsiteY9" fmla="*/ 29847 h 13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10" h="134310">
                  <a:moveTo>
                    <a:pt x="67155" y="134311"/>
                  </a:moveTo>
                  <a:cubicBezTo>
                    <a:pt x="30125" y="134311"/>
                    <a:pt x="0" y="104185"/>
                    <a:pt x="0" y="67155"/>
                  </a:cubicBezTo>
                  <a:cubicBezTo>
                    <a:pt x="0" y="30125"/>
                    <a:pt x="30125" y="0"/>
                    <a:pt x="67155" y="0"/>
                  </a:cubicBezTo>
                  <a:cubicBezTo>
                    <a:pt x="104185" y="0"/>
                    <a:pt x="134311" y="30125"/>
                    <a:pt x="134311" y="67155"/>
                  </a:cubicBezTo>
                  <a:cubicBezTo>
                    <a:pt x="134311" y="104185"/>
                    <a:pt x="104185" y="134311"/>
                    <a:pt x="67155" y="134311"/>
                  </a:cubicBezTo>
                  <a:close/>
                  <a:moveTo>
                    <a:pt x="67155" y="29847"/>
                  </a:moveTo>
                  <a:cubicBezTo>
                    <a:pt x="46581" y="29847"/>
                    <a:pt x="29847" y="46581"/>
                    <a:pt x="29847" y="67155"/>
                  </a:cubicBezTo>
                  <a:cubicBezTo>
                    <a:pt x="29847" y="87730"/>
                    <a:pt x="46581" y="104464"/>
                    <a:pt x="67155" y="104464"/>
                  </a:cubicBezTo>
                  <a:cubicBezTo>
                    <a:pt x="87730" y="104464"/>
                    <a:pt x="104464" y="87730"/>
                    <a:pt x="104464" y="67155"/>
                  </a:cubicBezTo>
                  <a:cubicBezTo>
                    <a:pt x="104464" y="46581"/>
                    <a:pt x="87730" y="29847"/>
                    <a:pt x="67155" y="29847"/>
                  </a:cubicBezTo>
                  <a:close/>
                </a:path>
              </a:pathLst>
            </a:custGeom>
            <a:grpFill/>
            <a:ln w="19844" cap="flat">
              <a:noFill/>
              <a:prstDash val="solid"/>
              <a:miter/>
            </a:ln>
          </p:spPr>
          <p:txBody>
            <a:bodyPr rtlCol="0" anchor="ctr"/>
            <a:lstStyle/>
            <a:p>
              <a:endParaRPr lang="nl-NL"/>
            </a:p>
          </p:txBody>
        </p:sp>
        <p:sp>
          <p:nvSpPr>
            <p:cNvPr id="112" name="Vrije vorm: vorm 111">
              <a:extLst>
                <a:ext uri="{FF2B5EF4-FFF2-40B4-BE49-F238E27FC236}">
                  <a16:creationId xmlns:a16="http://schemas.microsoft.com/office/drawing/2014/main" id="{ACFC6FA7-B010-8EDC-1A94-0E8A5F24DAB2}"/>
                </a:ext>
              </a:extLst>
            </p:cNvPr>
            <p:cNvSpPr/>
            <p:nvPr/>
          </p:nvSpPr>
          <p:spPr>
            <a:xfrm>
              <a:off x="2786357" y="3751327"/>
              <a:ext cx="197992" cy="89580"/>
            </a:xfrm>
            <a:custGeom>
              <a:avLst/>
              <a:gdLst>
                <a:gd name="connsiteX0" fmla="*/ 14942 w 197992"/>
                <a:gd name="connsiteY0" fmla="*/ 89580 h 89580"/>
                <a:gd name="connsiteX1" fmla="*/ 10047 w 197992"/>
                <a:gd name="connsiteY1" fmla="*/ 88745 h 89580"/>
                <a:gd name="connsiteX2" fmla="*/ 1491 w 197992"/>
                <a:gd name="connsiteY2" fmla="*/ 81124 h 89580"/>
                <a:gd name="connsiteX3" fmla="*/ 854 w 197992"/>
                <a:gd name="connsiteY3" fmla="*/ 69722 h 89580"/>
                <a:gd name="connsiteX4" fmla="*/ 64766 w 197992"/>
                <a:gd name="connsiteY4" fmla="*/ 5810 h 89580"/>
                <a:gd name="connsiteX5" fmla="*/ 98911 w 197992"/>
                <a:gd name="connsiteY5" fmla="*/ 0 h 89580"/>
                <a:gd name="connsiteX6" fmla="*/ 197147 w 197992"/>
                <a:gd name="connsiteY6" fmla="*/ 69722 h 89580"/>
                <a:gd name="connsiteX7" fmla="*/ 196510 w 197992"/>
                <a:gd name="connsiteY7" fmla="*/ 81124 h 89580"/>
                <a:gd name="connsiteX8" fmla="*/ 187994 w 197992"/>
                <a:gd name="connsiteY8" fmla="*/ 88725 h 89580"/>
                <a:gd name="connsiteX9" fmla="*/ 183079 w 197992"/>
                <a:gd name="connsiteY9" fmla="*/ 89561 h 89580"/>
                <a:gd name="connsiteX10" fmla="*/ 168992 w 197992"/>
                <a:gd name="connsiteY10" fmla="*/ 79552 h 89580"/>
                <a:gd name="connsiteX11" fmla="*/ 98911 w 197992"/>
                <a:gd name="connsiteY11" fmla="*/ 29867 h 89580"/>
                <a:gd name="connsiteX12" fmla="*/ 74596 w 197992"/>
                <a:gd name="connsiteY12" fmla="*/ 34006 h 89580"/>
                <a:gd name="connsiteX13" fmla="*/ 29030 w 197992"/>
                <a:gd name="connsiteY13" fmla="*/ 79572 h 89580"/>
                <a:gd name="connsiteX14" fmla="*/ 14942 w 197992"/>
                <a:gd name="connsiteY14" fmla="*/ 89580 h 8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992" h="89580">
                  <a:moveTo>
                    <a:pt x="14942" y="89580"/>
                  </a:moveTo>
                  <a:cubicBezTo>
                    <a:pt x="13290" y="89580"/>
                    <a:pt x="11639" y="89302"/>
                    <a:pt x="10047" y="88745"/>
                  </a:cubicBezTo>
                  <a:cubicBezTo>
                    <a:pt x="6266" y="87431"/>
                    <a:pt x="3222" y="84725"/>
                    <a:pt x="1491" y="81124"/>
                  </a:cubicBezTo>
                  <a:cubicBezTo>
                    <a:pt x="-240" y="77522"/>
                    <a:pt x="-479" y="73483"/>
                    <a:pt x="854" y="69722"/>
                  </a:cubicBezTo>
                  <a:cubicBezTo>
                    <a:pt x="11360" y="39617"/>
                    <a:pt x="34661" y="16316"/>
                    <a:pt x="64766" y="5810"/>
                  </a:cubicBezTo>
                  <a:cubicBezTo>
                    <a:pt x="75810" y="1970"/>
                    <a:pt x="87291" y="0"/>
                    <a:pt x="98911" y="0"/>
                  </a:cubicBezTo>
                  <a:cubicBezTo>
                    <a:pt x="143124" y="0"/>
                    <a:pt x="182602" y="28016"/>
                    <a:pt x="197147" y="69722"/>
                  </a:cubicBezTo>
                  <a:cubicBezTo>
                    <a:pt x="198460" y="73483"/>
                    <a:pt x="198242" y="77542"/>
                    <a:pt x="196510" y="81124"/>
                  </a:cubicBezTo>
                  <a:cubicBezTo>
                    <a:pt x="194779" y="84705"/>
                    <a:pt x="191755" y="87412"/>
                    <a:pt x="187994" y="88725"/>
                  </a:cubicBezTo>
                  <a:cubicBezTo>
                    <a:pt x="186402" y="89282"/>
                    <a:pt x="184751" y="89561"/>
                    <a:pt x="183079" y="89561"/>
                  </a:cubicBezTo>
                  <a:cubicBezTo>
                    <a:pt x="176752" y="89561"/>
                    <a:pt x="171081" y="85541"/>
                    <a:pt x="168992" y="79552"/>
                  </a:cubicBezTo>
                  <a:cubicBezTo>
                    <a:pt x="158585" y="49844"/>
                    <a:pt x="130449" y="29867"/>
                    <a:pt x="98911" y="29867"/>
                  </a:cubicBezTo>
                  <a:cubicBezTo>
                    <a:pt x="90634" y="29867"/>
                    <a:pt x="82456" y="31260"/>
                    <a:pt x="74596" y="34006"/>
                  </a:cubicBezTo>
                  <a:cubicBezTo>
                    <a:pt x="53126" y="41487"/>
                    <a:pt x="36511" y="58102"/>
                    <a:pt x="29030" y="79572"/>
                  </a:cubicBezTo>
                  <a:cubicBezTo>
                    <a:pt x="26940" y="85561"/>
                    <a:pt x="21269" y="89580"/>
                    <a:pt x="14942" y="89580"/>
                  </a:cubicBezTo>
                  <a:close/>
                </a:path>
              </a:pathLst>
            </a:custGeom>
            <a:grpFill/>
            <a:ln w="19844" cap="flat">
              <a:noFill/>
              <a:prstDash val="solid"/>
              <a:miter/>
            </a:ln>
          </p:spPr>
          <p:txBody>
            <a:bodyPr rtlCol="0" anchor="ctr"/>
            <a:lstStyle/>
            <a:p>
              <a:endParaRPr lang="nl-NL"/>
            </a:p>
          </p:txBody>
        </p:sp>
        <p:sp>
          <p:nvSpPr>
            <p:cNvPr id="113" name="Vrije vorm: vorm 112">
              <a:extLst>
                <a:ext uri="{FF2B5EF4-FFF2-40B4-BE49-F238E27FC236}">
                  <a16:creationId xmlns:a16="http://schemas.microsoft.com/office/drawing/2014/main" id="{A0442FFE-7F16-2BEF-B0EC-15F7A1A2F987}"/>
                </a:ext>
              </a:extLst>
            </p:cNvPr>
            <p:cNvSpPr/>
            <p:nvPr/>
          </p:nvSpPr>
          <p:spPr>
            <a:xfrm>
              <a:off x="2820182" y="3915524"/>
              <a:ext cx="104464" cy="29846"/>
            </a:xfrm>
            <a:custGeom>
              <a:avLst/>
              <a:gdLst>
                <a:gd name="connsiteX0" fmla="*/ 14923 w 104464"/>
                <a:gd name="connsiteY0" fmla="*/ 29847 h 29846"/>
                <a:gd name="connsiteX1" fmla="*/ 0 w 104464"/>
                <a:gd name="connsiteY1" fmla="*/ 14923 h 29846"/>
                <a:gd name="connsiteX2" fmla="*/ 14923 w 104464"/>
                <a:gd name="connsiteY2" fmla="*/ 0 h 29846"/>
                <a:gd name="connsiteX3" fmla="*/ 89541 w 104464"/>
                <a:gd name="connsiteY3" fmla="*/ 0 h 29846"/>
                <a:gd name="connsiteX4" fmla="*/ 104464 w 104464"/>
                <a:gd name="connsiteY4" fmla="*/ 14923 h 29846"/>
                <a:gd name="connsiteX5" fmla="*/ 89541 w 104464"/>
                <a:gd name="connsiteY5" fmla="*/ 29847 h 29846"/>
                <a:gd name="connsiteX6" fmla="*/ 14923 w 104464"/>
                <a:gd name="connsiteY6" fmla="*/ 29847 h 2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464" h="29846">
                  <a:moveTo>
                    <a:pt x="14923" y="29847"/>
                  </a:moveTo>
                  <a:cubicBezTo>
                    <a:pt x="6686" y="29847"/>
                    <a:pt x="0" y="23161"/>
                    <a:pt x="0" y="14923"/>
                  </a:cubicBezTo>
                  <a:cubicBezTo>
                    <a:pt x="0" y="6686"/>
                    <a:pt x="6686" y="0"/>
                    <a:pt x="14923" y="0"/>
                  </a:cubicBezTo>
                  <a:lnTo>
                    <a:pt x="89541" y="0"/>
                  </a:lnTo>
                  <a:cubicBezTo>
                    <a:pt x="97778" y="0"/>
                    <a:pt x="104464" y="6686"/>
                    <a:pt x="104464" y="14923"/>
                  </a:cubicBezTo>
                  <a:cubicBezTo>
                    <a:pt x="104464" y="23161"/>
                    <a:pt x="97778" y="29847"/>
                    <a:pt x="89541" y="29847"/>
                  </a:cubicBezTo>
                  <a:lnTo>
                    <a:pt x="14923" y="29847"/>
                  </a:lnTo>
                  <a:close/>
                </a:path>
              </a:pathLst>
            </a:custGeom>
            <a:grpFill/>
            <a:ln w="19844" cap="flat">
              <a:noFill/>
              <a:prstDash val="solid"/>
              <a:miter/>
            </a:ln>
          </p:spPr>
          <p:txBody>
            <a:bodyPr rtlCol="0" anchor="ctr"/>
            <a:lstStyle/>
            <a:p>
              <a:endParaRPr lang="nl-NL"/>
            </a:p>
          </p:txBody>
        </p:sp>
        <p:sp>
          <p:nvSpPr>
            <p:cNvPr id="114" name="Vrije vorm: vorm 113">
              <a:extLst>
                <a:ext uri="{FF2B5EF4-FFF2-40B4-BE49-F238E27FC236}">
                  <a16:creationId xmlns:a16="http://schemas.microsoft.com/office/drawing/2014/main" id="{F27ACFC6-1E3E-E84A-2DB9-0B8ADEE913AA}"/>
                </a:ext>
              </a:extLst>
            </p:cNvPr>
            <p:cNvSpPr/>
            <p:nvPr/>
          </p:nvSpPr>
          <p:spPr>
            <a:xfrm>
              <a:off x="2775411" y="3960294"/>
              <a:ext cx="149234" cy="29846"/>
            </a:xfrm>
            <a:custGeom>
              <a:avLst/>
              <a:gdLst>
                <a:gd name="connsiteX0" fmla="*/ 14923 w 149234"/>
                <a:gd name="connsiteY0" fmla="*/ 29847 h 29846"/>
                <a:gd name="connsiteX1" fmla="*/ 0 w 149234"/>
                <a:gd name="connsiteY1" fmla="*/ 14923 h 29846"/>
                <a:gd name="connsiteX2" fmla="*/ 14923 w 149234"/>
                <a:gd name="connsiteY2" fmla="*/ 0 h 29846"/>
                <a:gd name="connsiteX3" fmla="*/ 134311 w 149234"/>
                <a:gd name="connsiteY3" fmla="*/ 0 h 29846"/>
                <a:gd name="connsiteX4" fmla="*/ 149234 w 149234"/>
                <a:gd name="connsiteY4" fmla="*/ 14923 h 29846"/>
                <a:gd name="connsiteX5" fmla="*/ 134311 w 149234"/>
                <a:gd name="connsiteY5" fmla="*/ 29847 h 29846"/>
                <a:gd name="connsiteX6" fmla="*/ 14923 w 149234"/>
                <a:gd name="connsiteY6" fmla="*/ 29847 h 2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234" h="29846">
                  <a:moveTo>
                    <a:pt x="14923" y="29847"/>
                  </a:moveTo>
                  <a:cubicBezTo>
                    <a:pt x="6686" y="29847"/>
                    <a:pt x="0" y="23161"/>
                    <a:pt x="0" y="14923"/>
                  </a:cubicBezTo>
                  <a:cubicBezTo>
                    <a:pt x="0" y="6686"/>
                    <a:pt x="6686" y="0"/>
                    <a:pt x="14923" y="0"/>
                  </a:cubicBezTo>
                  <a:lnTo>
                    <a:pt x="134311" y="0"/>
                  </a:lnTo>
                  <a:cubicBezTo>
                    <a:pt x="142549" y="0"/>
                    <a:pt x="149234" y="6686"/>
                    <a:pt x="149234" y="14923"/>
                  </a:cubicBezTo>
                  <a:cubicBezTo>
                    <a:pt x="149234" y="23161"/>
                    <a:pt x="142549" y="29847"/>
                    <a:pt x="134311" y="29847"/>
                  </a:cubicBezTo>
                  <a:lnTo>
                    <a:pt x="14923" y="29847"/>
                  </a:lnTo>
                  <a:close/>
                </a:path>
              </a:pathLst>
            </a:custGeom>
            <a:grpFill/>
            <a:ln w="19844" cap="flat">
              <a:noFill/>
              <a:prstDash val="solid"/>
              <a:miter/>
            </a:ln>
          </p:spPr>
          <p:txBody>
            <a:bodyPr rtlCol="0" anchor="ctr"/>
            <a:lstStyle/>
            <a:p>
              <a:endParaRPr lang="nl-NL"/>
            </a:p>
          </p:txBody>
        </p:sp>
        <p:sp>
          <p:nvSpPr>
            <p:cNvPr id="115" name="Vrije vorm: vorm 114">
              <a:extLst>
                <a:ext uri="{FF2B5EF4-FFF2-40B4-BE49-F238E27FC236}">
                  <a16:creationId xmlns:a16="http://schemas.microsoft.com/office/drawing/2014/main" id="{EAE38D83-D79A-A1C6-11EB-FB9B69CC5EB3}"/>
                </a:ext>
              </a:extLst>
            </p:cNvPr>
            <p:cNvSpPr/>
            <p:nvPr/>
          </p:nvSpPr>
          <p:spPr>
            <a:xfrm>
              <a:off x="2506790" y="3617055"/>
              <a:ext cx="268621" cy="223851"/>
            </a:xfrm>
            <a:custGeom>
              <a:avLst/>
              <a:gdLst>
                <a:gd name="connsiteX0" fmla="*/ 194005 w 268621"/>
                <a:gd name="connsiteY0" fmla="*/ 223852 h 223851"/>
                <a:gd name="connsiteX1" fmla="*/ 185051 w 268621"/>
                <a:gd name="connsiteY1" fmla="*/ 220867 h 223851"/>
                <a:gd name="connsiteX2" fmla="*/ 129336 w 268621"/>
                <a:gd name="connsiteY2" fmla="*/ 179081 h 223851"/>
                <a:gd name="connsiteX3" fmla="*/ 44770 w 268621"/>
                <a:gd name="connsiteY3" fmla="*/ 179081 h 223851"/>
                <a:gd name="connsiteX4" fmla="*/ 0 w 268621"/>
                <a:gd name="connsiteY4" fmla="*/ 134311 h 223851"/>
                <a:gd name="connsiteX5" fmla="*/ 0 w 268621"/>
                <a:gd name="connsiteY5" fmla="*/ 44770 h 223851"/>
                <a:gd name="connsiteX6" fmla="*/ 44770 w 268621"/>
                <a:gd name="connsiteY6" fmla="*/ 0 h 223851"/>
                <a:gd name="connsiteX7" fmla="*/ 223852 w 268621"/>
                <a:gd name="connsiteY7" fmla="*/ 0 h 223851"/>
                <a:gd name="connsiteX8" fmla="*/ 268622 w 268621"/>
                <a:gd name="connsiteY8" fmla="*/ 44770 h 223851"/>
                <a:gd name="connsiteX9" fmla="*/ 268622 w 268621"/>
                <a:gd name="connsiteY9" fmla="*/ 134311 h 223851"/>
                <a:gd name="connsiteX10" fmla="*/ 223852 w 268621"/>
                <a:gd name="connsiteY10" fmla="*/ 179081 h 223851"/>
                <a:gd name="connsiteX11" fmla="*/ 208928 w 268621"/>
                <a:gd name="connsiteY11" fmla="*/ 179081 h 223851"/>
                <a:gd name="connsiteX12" fmla="*/ 208928 w 268621"/>
                <a:gd name="connsiteY12" fmla="*/ 208928 h 223851"/>
                <a:gd name="connsiteX13" fmla="*/ 200690 w 268621"/>
                <a:gd name="connsiteY13" fmla="*/ 222280 h 223851"/>
                <a:gd name="connsiteX14" fmla="*/ 194005 w 268621"/>
                <a:gd name="connsiteY14" fmla="*/ 223852 h 223851"/>
                <a:gd name="connsiteX15" fmla="*/ 44770 w 268621"/>
                <a:gd name="connsiteY15" fmla="*/ 29847 h 223851"/>
                <a:gd name="connsiteX16" fmla="*/ 29847 w 268621"/>
                <a:gd name="connsiteY16" fmla="*/ 44770 h 223851"/>
                <a:gd name="connsiteX17" fmla="*/ 29847 w 268621"/>
                <a:gd name="connsiteY17" fmla="*/ 134311 h 223851"/>
                <a:gd name="connsiteX18" fmla="*/ 44770 w 268621"/>
                <a:gd name="connsiteY18" fmla="*/ 149234 h 223851"/>
                <a:gd name="connsiteX19" fmla="*/ 134311 w 268621"/>
                <a:gd name="connsiteY19" fmla="*/ 149234 h 223851"/>
                <a:gd name="connsiteX20" fmla="*/ 143265 w 268621"/>
                <a:gd name="connsiteY20" fmla="*/ 152219 h 223851"/>
                <a:gd name="connsiteX21" fmla="*/ 179081 w 268621"/>
                <a:gd name="connsiteY21" fmla="*/ 179081 h 223851"/>
                <a:gd name="connsiteX22" fmla="*/ 179081 w 268621"/>
                <a:gd name="connsiteY22" fmla="*/ 164158 h 223851"/>
                <a:gd name="connsiteX23" fmla="*/ 194005 w 268621"/>
                <a:gd name="connsiteY23" fmla="*/ 149234 h 223851"/>
                <a:gd name="connsiteX24" fmla="*/ 223852 w 268621"/>
                <a:gd name="connsiteY24" fmla="*/ 149234 h 223851"/>
                <a:gd name="connsiteX25" fmla="*/ 238775 w 268621"/>
                <a:gd name="connsiteY25" fmla="*/ 134311 h 223851"/>
                <a:gd name="connsiteX26" fmla="*/ 238775 w 268621"/>
                <a:gd name="connsiteY26" fmla="*/ 44770 h 223851"/>
                <a:gd name="connsiteX27" fmla="*/ 223852 w 268621"/>
                <a:gd name="connsiteY27" fmla="*/ 29847 h 223851"/>
                <a:gd name="connsiteX28" fmla="*/ 44770 w 268621"/>
                <a:gd name="connsiteY28" fmla="*/ 29847 h 22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8621" h="223851">
                  <a:moveTo>
                    <a:pt x="194005" y="223852"/>
                  </a:moveTo>
                  <a:cubicBezTo>
                    <a:pt x="190801" y="223852"/>
                    <a:pt x="187617" y="222797"/>
                    <a:pt x="185051" y="220867"/>
                  </a:cubicBezTo>
                  <a:lnTo>
                    <a:pt x="129336" y="179081"/>
                  </a:lnTo>
                  <a:lnTo>
                    <a:pt x="44770" y="179081"/>
                  </a:lnTo>
                  <a:cubicBezTo>
                    <a:pt x="20077" y="179081"/>
                    <a:pt x="0" y="158984"/>
                    <a:pt x="0" y="134311"/>
                  </a:cubicBezTo>
                  <a:lnTo>
                    <a:pt x="0" y="44770"/>
                  </a:lnTo>
                  <a:cubicBezTo>
                    <a:pt x="0" y="20077"/>
                    <a:pt x="20077" y="0"/>
                    <a:pt x="44770" y="0"/>
                  </a:cubicBezTo>
                  <a:lnTo>
                    <a:pt x="223852" y="0"/>
                  </a:lnTo>
                  <a:cubicBezTo>
                    <a:pt x="248545" y="0"/>
                    <a:pt x="268622" y="20077"/>
                    <a:pt x="268622" y="44770"/>
                  </a:cubicBezTo>
                  <a:lnTo>
                    <a:pt x="268622" y="134311"/>
                  </a:lnTo>
                  <a:cubicBezTo>
                    <a:pt x="268622" y="159004"/>
                    <a:pt x="248545" y="179081"/>
                    <a:pt x="223852" y="179081"/>
                  </a:cubicBezTo>
                  <a:lnTo>
                    <a:pt x="208928" y="179081"/>
                  </a:lnTo>
                  <a:lnTo>
                    <a:pt x="208928" y="208928"/>
                  </a:lnTo>
                  <a:cubicBezTo>
                    <a:pt x="208928" y="214619"/>
                    <a:pt x="205764" y="219733"/>
                    <a:pt x="200690" y="222280"/>
                  </a:cubicBezTo>
                  <a:cubicBezTo>
                    <a:pt x="198601" y="223294"/>
                    <a:pt x="196293" y="223852"/>
                    <a:pt x="194005" y="223852"/>
                  </a:cubicBezTo>
                  <a:close/>
                  <a:moveTo>
                    <a:pt x="44770" y="29847"/>
                  </a:moveTo>
                  <a:cubicBezTo>
                    <a:pt x="36533" y="29847"/>
                    <a:pt x="29847" y="36533"/>
                    <a:pt x="29847" y="44770"/>
                  </a:cubicBezTo>
                  <a:lnTo>
                    <a:pt x="29847" y="134311"/>
                  </a:lnTo>
                  <a:cubicBezTo>
                    <a:pt x="29847" y="142549"/>
                    <a:pt x="36533" y="149234"/>
                    <a:pt x="44770" y="149234"/>
                  </a:cubicBezTo>
                  <a:lnTo>
                    <a:pt x="134311" y="149234"/>
                  </a:lnTo>
                  <a:cubicBezTo>
                    <a:pt x="137515" y="149234"/>
                    <a:pt x="140698" y="150289"/>
                    <a:pt x="143265" y="152219"/>
                  </a:cubicBezTo>
                  <a:lnTo>
                    <a:pt x="179081" y="179081"/>
                  </a:lnTo>
                  <a:lnTo>
                    <a:pt x="179081" y="164158"/>
                  </a:lnTo>
                  <a:cubicBezTo>
                    <a:pt x="179081" y="155920"/>
                    <a:pt x="185767" y="149234"/>
                    <a:pt x="194005" y="149234"/>
                  </a:cubicBezTo>
                  <a:lnTo>
                    <a:pt x="223852" y="149234"/>
                  </a:lnTo>
                  <a:cubicBezTo>
                    <a:pt x="232089" y="149234"/>
                    <a:pt x="238775" y="142549"/>
                    <a:pt x="238775" y="134311"/>
                  </a:cubicBezTo>
                  <a:lnTo>
                    <a:pt x="238775" y="44770"/>
                  </a:lnTo>
                  <a:cubicBezTo>
                    <a:pt x="238775" y="36533"/>
                    <a:pt x="232089" y="29847"/>
                    <a:pt x="223852" y="29847"/>
                  </a:cubicBezTo>
                  <a:lnTo>
                    <a:pt x="44770" y="29847"/>
                  </a:lnTo>
                  <a:close/>
                </a:path>
              </a:pathLst>
            </a:custGeom>
            <a:grpFill/>
            <a:ln w="19844" cap="flat">
              <a:noFill/>
              <a:prstDash val="solid"/>
              <a:miter/>
            </a:ln>
          </p:spPr>
          <p:txBody>
            <a:bodyPr rtlCol="0" anchor="ctr"/>
            <a:lstStyle/>
            <a:p>
              <a:endParaRPr lang="nl-NL"/>
            </a:p>
          </p:txBody>
        </p:sp>
        <p:sp>
          <p:nvSpPr>
            <p:cNvPr id="116" name="Vrije vorm: vorm 115">
              <a:extLst>
                <a:ext uri="{FF2B5EF4-FFF2-40B4-BE49-F238E27FC236}">
                  <a16:creationId xmlns:a16="http://schemas.microsoft.com/office/drawing/2014/main" id="{2C6F4540-028F-D222-579A-C2AA7A2D59CE}"/>
                </a:ext>
              </a:extLst>
            </p:cNvPr>
            <p:cNvSpPr/>
            <p:nvPr/>
          </p:nvSpPr>
          <p:spPr>
            <a:xfrm>
              <a:off x="2566483" y="3661826"/>
              <a:ext cx="104464" cy="29846"/>
            </a:xfrm>
            <a:custGeom>
              <a:avLst/>
              <a:gdLst>
                <a:gd name="connsiteX0" fmla="*/ 14923 w 104464"/>
                <a:gd name="connsiteY0" fmla="*/ 29847 h 29846"/>
                <a:gd name="connsiteX1" fmla="*/ 0 w 104464"/>
                <a:gd name="connsiteY1" fmla="*/ 14923 h 29846"/>
                <a:gd name="connsiteX2" fmla="*/ 14923 w 104464"/>
                <a:gd name="connsiteY2" fmla="*/ 0 h 29846"/>
                <a:gd name="connsiteX3" fmla="*/ 89541 w 104464"/>
                <a:gd name="connsiteY3" fmla="*/ 0 h 29846"/>
                <a:gd name="connsiteX4" fmla="*/ 104464 w 104464"/>
                <a:gd name="connsiteY4" fmla="*/ 14923 h 29846"/>
                <a:gd name="connsiteX5" fmla="*/ 89541 w 104464"/>
                <a:gd name="connsiteY5" fmla="*/ 29847 h 29846"/>
                <a:gd name="connsiteX6" fmla="*/ 14923 w 104464"/>
                <a:gd name="connsiteY6" fmla="*/ 29847 h 2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464" h="29846">
                  <a:moveTo>
                    <a:pt x="14923" y="29847"/>
                  </a:moveTo>
                  <a:cubicBezTo>
                    <a:pt x="6686" y="29847"/>
                    <a:pt x="0" y="23141"/>
                    <a:pt x="0" y="14923"/>
                  </a:cubicBezTo>
                  <a:cubicBezTo>
                    <a:pt x="0" y="6706"/>
                    <a:pt x="6686" y="0"/>
                    <a:pt x="14923" y="0"/>
                  </a:cubicBezTo>
                  <a:lnTo>
                    <a:pt x="89541" y="0"/>
                  </a:lnTo>
                  <a:cubicBezTo>
                    <a:pt x="97778" y="0"/>
                    <a:pt x="104464" y="6686"/>
                    <a:pt x="104464" y="14923"/>
                  </a:cubicBezTo>
                  <a:cubicBezTo>
                    <a:pt x="104464" y="23161"/>
                    <a:pt x="97778" y="29847"/>
                    <a:pt x="89541" y="29847"/>
                  </a:cubicBezTo>
                  <a:lnTo>
                    <a:pt x="14923" y="29847"/>
                  </a:lnTo>
                  <a:close/>
                </a:path>
              </a:pathLst>
            </a:custGeom>
            <a:grpFill/>
            <a:ln w="19844" cap="flat">
              <a:noFill/>
              <a:prstDash val="solid"/>
              <a:miter/>
            </a:ln>
          </p:spPr>
          <p:txBody>
            <a:bodyPr rtlCol="0" anchor="ctr"/>
            <a:lstStyle/>
            <a:p>
              <a:endParaRPr lang="nl-NL"/>
            </a:p>
          </p:txBody>
        </p:sp>
        <p:sp>
          <p:nvSpPr>
            <p:cNvPr id="117" name="Vrije vorm: vorm 116">
              <a:extLst>
                <a:ext uri="{FF2B5EF4-FFF2-40B4-BE49-F238E27FC236}">
                  <a16:creationId xmlns:a16="http://schemas.microsoft.com/office/drawing/2014/main" id="{453AFF60-1158-C0D6-F5F5-BFA5949FF41E}"/>
                </a:ext>
              </a:extLst>
            </p:cNvPr>
            <p:cNvSpPr/>
            <p:nvPr/>
          </p:nvSpPr>
          <p:spPr>
            <a:xfrm>
              <a:off x="2566483" y="3706596"/>
              <a:ext cx="149234" cy="29846"/>
            </a:xfrm>
            <a:custGeom>
              <a:avLst/>
              <a:gdLst>
                <a:gd name="connsiteX0" fmla="*/ 14923 w 149234"/>
                <a:gd name="connsiteY0" fmla="*/ 29847 h 29846"/>
                <a:gd name="connsiteX1" fmla="*/ 0 w 149234"/>
                <a:gd name="connsiteY1" fmla="*/ 14923 h 29846"/>
                <a:gd name="connsiteX2" fmla="*/ 14923 w 149234"/>
                <a:gd name="connsiteY2" fmla="*/ 0 h 29846"/>
                <a:gd name="connsiteX3" fmla="*/ 134311 w 149234"/>
                <a:gd name="connsiteY3" fmla="*/ 0 h 29846"/>
                <a:gd name="connsiteX4" fmla="*/ 149234 w 149234"/>
                <a:gd name="connsiteY4" fmla="*/ 14923 h 29846"/>
                <a:gd name="connsiteX5" fmla="*/ 134311 w 149234"/>
                <a:gd name="connsiteY5" fmla="*/ 29847 h 29846"/>
                <a:gd name="connsiteX6" fmla="*/ 14923 w 149234"/>
                <a:gd name="connsiteY6" fmla="*/ 29847 h 2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234" h="29846">
                  <a:moveTo>
                    <a:pt x="14923" y="29847"/>
                  </a:moveTo>
                  <a:cubicBezTo>
                    <a:pt x="6686" y="29847"/>
                    <a:pt x="0" y="23141"/>
                    <a:pt x="0" y="14923"/>
                  </a:cubicBezTo>
                  <a:cubicBezTo>
                    <a:pt x="0" y="6706"/>
                    <a:pt x="6686" y="0"/>
                    <a:pt x="14923" y="0"/>
                  </a:cubicBezTo>
                  <a:lnTo>
                    <a:pt x="134311" y="0"/>
                  </a:lnTo>
                  <a:cubicBezTo>
                    <a:pt x="142549" y="0"/>
                    <a:pt x="149234" y="6686"/>
                    <a:pt x="149234" y="14923"/>
                  </a:cubicBezTo>
                  <a:cubicBezTo>
                    <a:pt x="149234" y="23161"/>
                    <a:pt x="142549" y="29847"/>
                    <a:pt x="134311" y="29847"/>
                  </a:cubicBezTo>
                  <a:lnTo>
                    <a:pt x="14923" y="29847"/>
                  </a:lnTo>
                  <a:close/>
                </a:path>
              </a:pathLst>
            </a:custGeom>
            <a:grpFill/>
            <a:ln w="19844" cap="flat">
              <a:noFill/>
              <a:prstDash val="solid"/>
              <a:miter/>
            </a:ln>
          </p:spPr>
          <p:txBody>
            <a:bodyPr rtlCol="0" anchor="ctr"/>
            <a:lstStyle/>
            <a:p>
              <a:endParaRPr lang="nl-NL"/>
            </a:p>
          </p:txBody>
        </p:sp>
      </p:grpSp>
      <p:grpSp>
        <p:nvGrpSpPr>
          <p:cNvPr id="18" name="Icoon_2_3">
            <a:extLst>
              <a:ext uri="{FF2B5EF4-FFF2-40B4-BE49-F238E27FC236}">
                <a16:creationId xmlns:a16="http://schemas.microsoft.com/office/drawing/2014/main" id="{299865B1-6E8B-6036-80DD-E399B2D9874C}"/>
              </a:ext>
            </a:extLst>
          </p:cNvPr>
          <p:cNvGrpSpPr>
            <a:grpSpLocks noChangeAspect="1"/>
          </p:cNvGrpSpPr>
          <p:nvPr/>
        </p:nvGrpSpPr>
        <p:grpSpPr>
          <a:xfrm>
            <a:off x="5260210" y="3648168"/>
            <a:ext cx="413174" cy="413164"/>
            <a:chOff x="3871945" y="3617055"/>
            <a:chExt cx="477559" cy="477550"/>
          </a:xfrm>
          <a:solidFill>
            <a:schemeClr val="tx1"/>
          </a:solidFill>
        </p:grpSpPr>
        <p:sp>
          <p:nvSpPr>
            <p:cNvPr id="99" name="Vrije vorm: vorm 98">
              <a:extLst>
                <a:ext uri="{FF2B5EF4-FFF2-40B4-BE49-F238E27FC236}">
                  <a16:creationId xmlns:a16="http://schemas.microsoft.com/office/drawing/2014/main" id="{FCBB2D36-C0E8-6FB5-6D26-49A07BF1665C}"/>
                </a:ext>
              </a:extLst>
            </p:cNvPr>
            <p:cNvSpPr/>
            <p:nvPr/>
          </p:nvSpPr>
          <p:spPr>
            <a:xfrm>
              <a:off x="3871945" y="3617055"/>
              <a:ext cx="268621" cy="223851"/>
            </a:xfrm>
            <a:custGeom>
              <a:avLst/>
              <a:gdLst>
                <a:gd name="connsiteX0" fmla="*/ 194005 w 268621"/>
                <a:gd name="connsiteY0" fmla="*/ 223852 h 223851"/>
                <a:gd name="connsiteX1" fmla="*/ 185051 w 268621"/>
                <a:gd name="connsiteY1" fmla="*/ 220867 h 223851"/>
                <a:gd name="connsiteX2" fmla="*/ 129336 w 268621"/>
                <a:gd name="connsiteY2" fmla="*/ 179081 h 223851"/>
                <a:gd name="connsiteX3" fmla="*/ 44770 w 268621"/>
                <a:gd name="connsiteY3" fmla="*/ 179081 h 223851"/>
                <a:gd name="connsiteX4" fmla="*/ 0 w 268621"/>
                <a:gd name="connsiteY4" fmla="*/ 134311 h 223851"/>
                <a:gd name="connsiteX5" fmla="*/ 0 w 268621"/>
                <a:gd name="connsiteY5" fmla="*/ 44770 h 223851"/>
                <a:gd name="connsiteX6" fmla="*/ 44770 w 268621"/>
                <a:gd name="connsiteY6" fmla="*/ 0 h 223851"/>
                <a:gd name="connsiteX7" fmla="*/ 223852 w 268621"/>
                <a:gd name="connsiteY7" fmla="*/ 0 h 223851"/>
                <a:gd name="connsiteX8" fmla="*/ 268622 w 268621"/>
                <a:gd name="connsiteY8" fmla="*/ 44770 h 223851"/>
                <a:gd name="connsiteX9" fmla="*/ 268622 w 268621"/>
                <a:gd name="connsiteY9" fmla="*/ 134311 h 223851"/>
                <a:gd name="connsiteX10" fmla="*/ 223852 w 268621"/>
                <a:gd name="connsiteY10" fmla="*/ 179081 h 223851"/>
                <a:gd name="connsiteX11" fmla="*/ 208928 w 268621"/>
                <a:gd name="connsiteY11" fmla="*/ 179081 h 223851"/>
                <a:gd name="connsiteX12" fmla="*/ 208928 w 268621"/>
                <a:gd name="connsiteY12" fmla="*/ 208928 h 223851"/>
                <a:gd name="connsiteX13" fmla="*/ 200690 w 268621"/>
                <a:gd name="connsiteY13" fmla="*/ 222280 h 223851"/>
                <a:gd name="connsiteX14" fmla="*/ 194005 w 268621"/>
                <a:gd name="connsiteY14" fmla="*/ 223852 h 223851"/>
                <a:gd name="connsiteX15" fmla="*/ 44770 w 268621"/>
                <a:gd name="connsiteY15" fmla="*/ 29847 h 223851"/>
                <a:gd name="connsiteX16" fmla="*/ 29847 w 268621"/>
                <a:gd name="connsiteY16" fmla="*/ 44770 h 223851"/>
                <a:gd name="connsiteX17" fmla="*/ 29847 w 268621"/>
                <a:gd name="connsiteY17" fmla="*/ 134311 h 223851"/>
                <a:gd name="connsiteX18" fmla="*/ 44770 w 268621"/>
                <a:gd name="connsiteY18" fmla="*/ 149234 h 223851"/>
                <a:gd name="connsiteX19" fmla="*/ 134311 w 268621"/>
                <a:gd name="connsiteY19" fmla="*/ 149234 h 223851"/>
                <a:gd name="connsiteX20" fmla="*/ 143265 w 268621"/>
                <a:gd name="connsiteY20" fmla="*/ 152219 h 223851"/>
                <a:gd name="connsiteX21" fmla="*/ 179081 w 268621"/>
                <a:gd name="connsiteY21" fmla="*/ 179081 h 223851"/>
                <a:gd name="connsiteX22" fmla="*/ 179081 w 268621"/>
                <a:gd name="connsiteY22" fmla="*/ 164158 h 223851"/>
                <a:gd name="connsiteX23" fmla="*/ 194005 w 268621"/>
                <a:gd name="connsiteY23" fmla="*/ 149234 h 223851"/>
                <a:gd name="connsiteX24" fmla="*/ 223852 w 268621"/>
                <a:gd name="connsiteY24" fmla="*/ 149234 h 223851"/>
                <a:gd name="connsiteX25" fmla="*/ 238775 w 268621"/>
                <a:gd name="connsiteY25" fmla="*/ 134311 h 223851"/>
                <a:gd name="connsiteX26" fmla="*/ 238775 w 268621"/>
                <a:gd name="connsiteY26" fmla="*/ 44770 h 223851"/>
                <a:gd name="connsiteX27" fmla="*/ 223852 w 268621"/>
                <a:gd name="connsiteY27" fmla="*/ 29847 h 223851"/>
                <a:gd name="connsiteX28" fmla="*/ 44770 w 268621"/>
                <a:gd name="connsiteY28" fmla="*/ 29847 h 22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8621" h="223851">
                  <a:moveTo>
                    <a:pt x="194005" y="223852"/>
                  </a:moveTo>
                  <a:cubicBezTo>
                    <a:pt x="190801" y="223852"/>
                    <a:pt x="187617" y="222797"/>
                    <a:pt x="185051" y="220867"/>
                  </a:cubicBezTo>
                  <a:lnTo>
                    <a:pt x="129336" y="179081"/>
                  </a:lnTo>
                  <a:lnTo>
                    <a:pt x="44770" y="179081"/>
                  </a:lnTo>
                  <a:cubicBezTo>
                    <a:pt x="20077" y="179081"/>
                    <a:pt x="0" y="158984"/>
                    <a:pt x="0" y="134311"/>
                  </a:cubicBezTo>
                  <a:lnTo>
                    <a:pt x="0" y="44770"/>
                  </a:lnTo>
                  <a:cubicBezTo>
                    <a:pt x="0" y="20077"/>
                    <a:pt x="20077" y="0"/>
                    <a:pt x="44770" y="0"/>
                  </a:cubicBezTo>
                  <a:lnTo>
                    <a:pt x="223852" y="0"/>
                  </a:lnTo>
                  <a:cubicBezTo>
                    <a:pt x="248545" y="0"/>
                    <a:pt x="268622" y="20077"/>
                    <a:pt x="268622" y="44770"/>
                  </a:cubicBezTo>
                  <a:lnTo>
                    <a:pt x="268622" y="134311"/>
                  </a:lnTo>
                  <a:cubicBezTo>
                    <a:pt x="268622" y="159004"/>
                    <a:pt x="248545" y="179081"/>
                    <a:pt x="223852" y="179081"/>
                  </a:cubicBezTo>
                  <a:lnTo>
                    <a:pt x="208928" y="179081"/>
                  </a:lnTo>
                  <a:lnTo>
                    <a:pt x="208928" y="208928"/>
                  </a:lnTo>
                  <a:cubicBezTo>
                    <a:pt x="208928" y="214619"/>
                    <a:pt x="205764" y="219733"/>
                    <a:pt x="200690" y="222280"/>
                  </a:cubicBezTo>
                  <a:cubicBezTo>
                    <a:pt x="198601" y="223294"/>
                    <a:pt x="196293" y="223852"/>
                    <a:pt x="194005" y="223852"/>
                  </a:cubicBezTo>
                  <a:close/>
                  <a:moveTo>
                    <a:pt x="44770" y="29847"/>
                  </a:moveTo>
                  <a:cubicBezTo>
                    <a:pt x="36533" y="29847"/>
                    <a:pt x="29847" y="36533"/>
                    <a:pt x="29847" y="44770"/>
                  </a:cubicBezTo>
                  <a:lnTo>
                    <a:pt x="29847" y="134311"/>
                  </a:lnTo>
                  <a:cubicBezTo>
                    <a:pt x="29847" y="142549"/>
                    <a:pt x="36533" y="149234"/>
                    <a:pt x="44770" y="149234"/>
                  </a:cubicBezTo>
                  <a:lnTo>
                    <a:pt x="134311" y="149234"/>
                  </a:lnTo>
                  <a:cubicBezTo>
                    <a:pt x="137515" y="149234"/>
                    <a:pt x="140698" y="150289"/>
                    <a:pt x="143265" y="152219"/>
                  </a:cubicBezTo>
                  <a:lnTo>
                    <a:pt x="179081" y="179081"/>
                  </a:lnTo>
                  <a:lnTo>
                    <a:pt x="179081" y="164158"/>
                  </a:lnTo>
                  <a:cubicBezTo>
                    <a:pt x="179081" y="155920"/>
                    <a:pt x="185767" y="149234"/>
                    <a:pt x="194005" y="149234"/>
                  </a:cubicBezTo>
                  <a:lnTo>
                    <a:pt x="223852" y="149234"/>
                  </a:lnTo>
                  <a:cubicBezTo>
                    <a:pt x="232089" y="149234"/>
                    <a:pt x="238775" y="142549"/>
                    <a:pt x="238775" y="134311"/>
                  </a:cubicBezTo>
                  <a:lnTo>
                    <a:pt x="238775" y="44770"/>
                  </a:lnTo>
                  <a:cubicBezTo>
                    <a:pt x="238775" y="36533"/>
                    <a:pt x="232089" y="29847"/>
                    <a:pt x="223852" y="29847"/>
                  </a:cubicBezTo>
                  <a:lnTo>
                    <a:pt x="44770" y="29847"/>
                  </a:lnTo>
                  <a:close/>
                </a:path>
              </a:pathLst>
            </a:custGeom>
            <a:grpFill/>
            <a:ln w="19844" cap="flat">
              <a:noFill/>
              <a:prstDash val="solid"/>
              <a:miter/>
            </a:ln>
          </p:spPr>
          <p:txBody>
            <a:bodyPr rtlCol="0" anchor="ctr"/>
            <a:lstStyle/>
            <a:p>
              <a:endParaRPr lang="nl-NL"/>
            </a:p>
          </p:txBody>
        </p:sp>
        <p:sp>
          <p:nvSpPr>
            <p:cNvPr id="100" name="Vrije vorm: vorm 99">
              <a:extLst>
                <a:ext uri="{FF2B5EF4-FFF2-40B4-BE49-F238E27FC236}">
                  <a16:creationId xmlns:a16="http://schemas.microsoft.com/office/drawing/2014/main" id="{0CF8AF85-82D1-94E6-F0C5-A3D0AD9B54B7}"/>
                </a:ext>
              </a:extLst>
            </p:cNvPr>
            <p:cNvSpPr/>
            <p:nvPr/>
          </p:nvSpPr>
          <p:spPr>
            <a:xfrm>
              <a:off x="4080873" y="3870754"/>
              <a:ext cx="268621" cy="223851"/>
            </a:xfrm>
            <a:custGeom>
              <a:avLst/>
              <a:gdLst>
                <a:gd name="connsiteX0" fmla="*/ 74617 w 268621"/>
                <a:gd name="connsiteY0" fmla="*/ 223852 h 223851"/>
                <a:gd name="connsiteX1" fmla="*/ 67931 w 268621"/>
                <a:gd name="connsiteY1" fmla="*/ 222280 h 223851"/>
                <a:gd name="connsiteX2" fmla="*/ 59694 w 268621"/>
                <a:gd name="connsiteY2" fmla="*/ 208928 h 223851"/>
                <a:gd name="connsiteX3" fmla="*/ 59694 w 268621"/>
                <a:gd name="connsiteY3" fmla="*/ 179081 h 223851"/>
                <a:gd name="connsiteX4" fmla="*/ 44770 w 268621"/>
                <a:gd name="connsiteY4" fmla="*/ 179081 h 223851"/>
                <a:gd name="connsiteX5" fmla="*/ 0 w 268621"/>
                <a:gd name="connsiteY5" fmla="*/ 134311 h 223851"/>
                <a:gd name="connsiteX6" fmla="*/ 0 w 268621"/>
                <a:gd name="connsiteY6" fmla="*/ 44770 h 223851"/>
                <a:gd name="connsiteX7" fmla="*/ 44770 w 268621"/>
                <a:gd name="connsiteY7" fmla="*/ 0 h 223851"/>
                <a:gd name="connsiteX8" fmla="*/ 223852 w 268621"/>
                <a:gd name="connsiteY8" fmla="*/ 0 h 223851"/>
                <a:gd name="connsiteX9" fmla="*/ 268622 w 268621"/>
                <a:gd name="connsiteY9" fmla="*/ 44770 h 223851"/>
                <a:gd name="connsiteX10" fmla="*/ 268622 w 268621"/>
                <a:gd name="connsiteY10" fmla="*/ 134311 h 223851"/>
                <a:gd name="connsiteX11" fmla="*/ 223852 w 268621"/>
                <a:gd name="connsiteY11" fmla="*/ 179081 h 223851"/>
                <a:gd name="connsiteX12" fmla="*/ 139285 w 268621"/>
                <a:gd name="connsiteY12" fmla="*/ 179081 h 223851"/>
                <a:gd name="connsiteX13" fmla="*/ 83571 w 268621"/>
                <a:gd name="connsiteY13" fmla="*/ 220867 h 223851"/>
                <a:gd name="connsiteX14" fmla="*/ 74617 w 268621"/>
                <a:gd name="connsiteY14" fmla="*/ 223852 h 223851"/>
                <a:gd name="connsiteX15" fmla="*/ 44770 w 268621"/>
                <a:gd name="connsiteY15" fmla="*/ 29847 h 223851"/>
                <a:gd name="connsiteX16" fmla="*/ 29847 w 268621"/>
                <a:gd name="connsiteY16" fmla="*/ 44770 h 223851"/>
                <a:gd name="connsiteX17" fmla="*/ 29847 w 268621"/>
                <a:gd name="connsiteY17" fmla="*/ 134311 h 223851"/>
                <a:gd name="connsiteX18" fmla="*/ 44770 w 268621"/>
                <a:gd name="connsiteY18" fmla="*/ 149234 h 223851"/>
                <a:gd name="connsiteX19" fmla="*/ 74617 w 268621"/>
                <a:gd name="connsiteY19" fmla="*/ 149234 h 223851"/>
                <a:gd name="connsiteX20" fmla="*/ 89541 w 268621"/>
                <a:gd name="connsiteY20" fmla="*/ 164158 h 223851"/>
                <a:gd name="connsiteX21" fmla="*/ 89541 w 268621"/>
                <a:gd name="connsiteY21" fmla="*/ 179081 h 223851"/>
                <a:gd name="connsiteX22" fmla="*/ 125357 w 268621"/>
                <a:gd name="connsiteY22" fmla="*/ 152219 h 223851"/>
                <a:gd name="connsiteX23" fmla="*/ 134311 w 268621"/>
                <a:gd name="connsiteY23" fmla="*/ 149234 h 223851"/>
                <a:gd name="connsiteX24" fmla="*/ 223852 w 268621"/>
                <a:gd name="connsiteY24" fmla="*/ 149234 h 223851"/>
                <a:gd name="connsiteX25" fmla="*/ 238775 w 268621"/>
                <a:gd name="connsiteY25" fmla="*/ 134311 h 223851"/>
                <a:gd name="connsiteX26" fmla="*/ 238775 w 268621"/>
                <a:gd name="connsiteY26" fmla="*/ 44770 h 223851"/>
                <a:gd name="connsiteX27" fmla="*/ 223852 w 268621"/>
                <a:gd name="connsiteY27" fmla="*/ 29847 h 223851"/>
                <a:gd name="connsiteX28" fmla="*/ 44770 w 268621"/>
                <a:gd name="connsiteY28" fmla="*/ 29847 h 22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8621" h="223851">
                  <a:moveTo>
                    <a:pt x="74617" y="223852"/>
                  </a:moveTo>
                  <a:cubicBezTo>
                    <a:pt x="72309" y="223852"/>
                    <a:pt x="69981" y="223294"/>
                    <a:pt x="67931" y="222280"/>
                  </a:cubicBezTo>
                  <a:cubicBezTo>
                    <a:pt x="62858" y="219733"/>
                    <a:pt x="59694" y="214619"/>
                    <a:pt x="59694" y="208928"/>
                  </a:cubicBezTo>
                  <a:lnTo>
                    <a:pt x="59694" y="179081"/>
                  </a:lnTo>
                  <a:lnTo>
                    <a:pt x="44770" y="179081"/>
                  </a:lnTo>
                  <a:cubicBezTo>
                    <a:pt x="20077" y="179081"/>
                    <a:pt x="0" y="159004"/>
                    <a:pt x="0" y="134311"/>
                  </a:cubicBezTo>
                  <a:lnTo>
                    <a:pt x="0" y="44770"/>
                  </a:lnTo>
                  <a:cubicBezTo>
                    <a:pt x="0" y="20077"/>
                    <a:pt x="20077" y="0"/>
                    <a:pt x="44770" y="0"/>
                  </a:cubicBezTo>
                  <a:lnTo>
                    <a:pt x="223852" y="0"/>
                  </a:lnTo>
                  <a:cubicBezTo>
                    <a:pt x="248545" y="0"/>
                    <a:pt x="268622" y="20077"/>
                    <a:pt x="268622" y="44770"/>
                  </a:cubicBezTo>
                  <a:lnTo>
                    <a:pt x="268622" y="134311"/>
                  </a:lnTo>
                  <a:cubicBezTo>
                    <a:pt x="268622" y="159004"/>
                    <a:pt x="248545" y="179081"/>
                    <a:pt x="223852" y="179081"/>
                  </a:cubicBezTo>
                  <a:lnTo>
                    <a:pt x="139285" y="179081"/>
                  </a:lnTo>
                  <a:lnTo>
                    <a:pt x="83571" y="220867"/>
                  </a:lnTo>
                  <a:cubicBezTo>
                    <a:pt x="81004" y="222797"/>
                    <a:pt x="77821" y="223852"/>
                    <a:pt x="74617" y="223852"/>
                  </a:cubicBezTo>
                  <a:close/>
                  <a:moveTo>
                    <a:pt x="44770" y="29847"/>
                  </a:moveTo>
                  <a:cubicBezTo>
                    <a:pt x="36533" y="29847"/>
                    <a:pt x="29847" y="36533"/>
                    <a:pt x="29847" y="44770"/>
                  </a:cubicBezTo>
                  <a:lnTo>
                    <a:pt x="29847" y="134311"/>
                  </a:lnTo>
                  <a:cubicBezTo>
                    <a:pt x="29847" y="142549"/>
                    <a:pt x="36533" y="149234"/>
                    <a:pt x="44770" y="149234"/>
                  </a:cubicBezTo>
                  <a:lnTo>
                    <a:pt x="74617" y="149234"/>
                  </a:lnTo>
                  <a:cubicBezTo>
                    <a:pt x="82855" y="149234"/>
                    <a:pt x="89541" y="155920"/>
                    <a:pt x="89541" y="164158"/>
                  </a:cubicBezTo>
                  <a:lnTo>
                    <a:pt x="89541" y="179081"/>
                  </a:lnTo>
                  <a:lnTo>
                    <a:pt x="125357" y="152219"/>
                  </a:lnTo>
                  <a:cubicBezTo>
                    <a:pt x="127924" y="150289"/>
                    <a:pt x="131107" y="149234"/>
                    <a:pt x="134311" y="149234"/>
                  </a:cubicBezTo>
                  <a:lnTo>
                    <a:pt x="223852" y="149234"/>
                  </a:lnTo>
                  <a:cubicBezTo>
                    <a:pt x="232089" y="149234"/>
                    <a:pt x="238775" y="142549"/>
                    <a:pt x="238775" y="134311"/>
                  </a:cubicBezTo>
                  <a:lnTo>
                    <a:pt x="238775" y="44770"/>
                  </a:lnTo>
                  <a:cubicBezTo>
                    <a:pt x="238775" y="36533"/>
                    <a:pt x="232089" y="29847"/>
                    <a:pt x="223852" y="29847"/>
                  </a:cubicBezTo>
                  <a:lnTo>
                    <a:pt x="44770" y="29847"/>
                  </a:lnTo>
                  <a:close/>
                </a:path>
              </a:pathLst>
            </a:custGeom>
            <a:grpFill/>
            <a:ln w="19844" cap="flat">
              <a:noFill/>
              <a:prstDash val="solid"/>
              <a:miter/>
            </a:ln>
          </p:spPr>
          <p:txBody>
            <a:bodyPr rtlCol="0" anchor="ctr"/>
            <a:lstStyle/>
            <a:p>
              <a:endParaRPr lang="nl-NL"/>
            </a:p>
          </p:txBody>
        </p:sp>
        <p:sp>
          <p:nvSpPr>
            <p:cNvPr id="101" name="Vrije vorm: vorm 100">
              <a:extLst>
                <a:ext uri="{FF2B5EF4-FFF2-40B4-BE49-F238E27FC236}">
                  <a16:creationId xmlns:a16="http://schemas.microsoft.com/office/drawing/2014/main" id="{2517526A-06CB-BF48-1E15-BF9D4C10BA0A}"/>
                </a:ext>
              </a:extLst>
            </p:cNvPr>
            <p:cNvSpPr/>
            <p:nvPr/>
          </p:nvSpPr>
          <p:spPr>
            <a:xfrm>
              <a:off x="3903761" y="3885677"/>
              <a:ext cx="134310" cy="134310"/>
            </a:xfrm>
            <a:custGeom>
              <a:avLst/>
              <a:gdLst>
                <a:gd name="connsiteX0" fmla="*/ 67155 w 134310"/>
                <a:gd name="connsiteY0" fmla="*/ 134311 h 134310"/>
                <a:gd name="connsiteX1" fmla="*/ 0 w 134310"/>
                <a:gd name="connsiteY1" fmla="*/ 67155 h 134310"/>
                <a:gd name="connsiteX2" fmla="*/ 67155 w 134310"/>
                <a:gd name="connsiteY2" fmla="*/ 0 h 134310"/>
                <a:gd name="connsiteX3" fmla="*/ 134311 w 134310"/>
                <a:gd name="connsiteY3" fmla="*/ 67155 h 134310"/>
                <a:gd name="connsiteX4" fmla="*/ 67155 w 134310"/>
                <a:gd name="connsiteY4" fmla="*/ 134311 h 134310"/>
                <a:gd name="connsiteX5" fmla="*/ 67155 w 134310"/>
                <a:gd name="connsiteY5" fmla="*/ 29847 h 134310"/>
                <a:gd name="connsiteX6" fmla="*/ 29847 w 134310"/>
                <a:gd name="connsiteY6" fmla="*/ 67155 h 134310"/>
                <a:gd name="connsiteX7" fmla="*/ 67155 w 134310"/>
                <a:gd name="connsiteY7" fmla="*/ 104464 h 134310"/>
                <a:gd name="connsiteX8" fmla="*/ 104464 w 134310"/>
                <a:gd name="connsiteY8" fmla="*/ 67155 h 134310"/>
                <a:gd name="connsiteX9" fmla="*/ 67155 w 134310"/>
                <a:gd name="connsiteY9" fmla="*/ 29847 h 13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10" h="134310">
                  <a:moveTo>
                    <a:pt x="67155" y="134311"/>
                  </a:moveTo>
                  <a:cubicBezTo>
                    <a:pt x="30125" y="134311"/>
                    <a:pt x="0" y="104185"/>
                    <a:pt x="0" y="67155"/>
                  </a:cubicBezTo>
                  <a:cubicBezTo>
                    <a:pt x="0" y="30125"/>
                    <a:pt x="30125" y="0"/>
                    <a:pt x="67155" y="0"/>
                  </a:cubicBezTo>
                  <a:cubicBezTo>
                    <a:pt x="104185" y="0"/>
                    <a:pt x="134311" y="30125"/>
                    <a:pt x="134311" y="67155"/>
                  </a:cubicBezTo>
                  <a:cubicBezTo>
                    <a:pt x="134311" y="104185"/>
                    <a:pt x="104185" y="134311"/>
                    <a:pt x="67155" y="134311"/>
                  </a:cubicBezTo>
                  <a:close/>
                  <a:moveTo>
                    <a:pt x="67155" y="29847"/>
                  </a:moveTo>
                  <a:cubicBezTo>
                    <a:pt x="46581" y="29847"/>
                    <a:pt x="29847" y="46581"/>
                    <a:pt x="29847" y="67155"/>
                  </a:cubicBezTo>
                  <a:cubicBezTo>
                    <a:pt x="29847" y="87730"/>
                    <a:pt x="46581" y="104464"/>
                    <a:pt x="67155" y="104464"/>
                  </a:cubicBezTo>
                  <a:cubicBezTo>
                    <a:pt x="87730" y="104464"/>
                    <a:pt x="104464" y="87730"/>
                    <a:pt x="104464" y="67155"/>
                  </a:cubicBezTo>
                  <a:cubicBezTo>
                    <a:pt x="104464" y="46581"/>
                    <a:pt x="87730" y="29847"/>
                    <a:pt x="67155" y="29847"/>
                  </a:cubicBezTo>
                  <a:close/>
                </a:path>
              </a:pathLst>
            </a:custGeom>
            <a:grpFill/>
            <a:ln w="19844" cap="flat">
              <a:noFill/>
              <a:prstDash val="solid"/>
              <a:miter/>
            </a:ln>
          </p:spPr>
          <p:txBody>
            <a:bodyPr rtlCol="0" anchor="ctr"/>
            <a:lstStyle/>
            <a:p>
              <a:endParaRPr lang="nl-NL"/>
            </a:p>
          </p:txBody>
        </p:sp>
        <p:sp>
          <p:nvSpPr>
            <p:cNvPr id="102" name="Vrije vorm: vorm 101">
              <a:extLst>
                <a:ext uri="{FF2B5EF4-FFF2-40B4-BE49-F238E27FC236}">
                  <a16:creationId xmlns:a16="http://schemas.microsoft.com/office/drawing/2014/main" id="{8A6934CA-4EDA-CF85-1F6A-26C280C9B226}"/>
                </a:ext>
              </a:extLst>
            </p:cNvPr>
            <p:cNvSpPr/>
            <p:nvPr/>
          </p:nvSpPr>
          <p:spPr>
            <a:xfrm>
              <a:off x="3871982" y="4005045"/>
              <a:ext cx="197968" cy="89560"/>
            </a:xfrm>
            <a:custGeom>
              <a:avLst/>
              <a:gdLst>
                <a:gd name="connsiteX0" fmla="*/ 183023 w 197968"/>
                <a:gd name="connsiteY0" fmla="*/ 89561 h 89560"/>
                <a:gd name="connsiteX1" fmla="*/ 168936 w 197968"/>
                <a:gd name="connsiteY1" fmla="*/ 79552 h 89560"/>
                <a:gd name="connsiteX2" fmla="*/ 98915 w 197968"/>
                <a:gd name="connsiteY2" fmla="*/ 29847 h 89560"/>
                <a:gd name="connsiteX3" fmla="*/ 74580 w 197968"/>
                <a:gd name="connsiteY3" fmla="*/ 33986 h 89560"/>
                <a:gd name="connsiteX4" fmla="*/ 29013 w 197968"/>
                <a:gd name="connsiteY4" fmla="*/ 79552 h 89560"/>
                <a:gd name="connsiteX5" fmla="*/ 14926 w 197968"/>
                <a:gd name="connsiteY5" fmla="*/ 89561 h 89560"/>
                <a:gd name="connsiteX6" fmla="*/ 9991 w 197968"/>
                <a:gd name="connsiteY6" fmla="*/ 88725 h 89560"/>
                <a:gd name="connsiteX7" fmla="*/ 1495 w 197968"/>
                <a:gd name="connsiteY7" fmla="*/ 81124 h 89560"/>
                <a:gd name="connsiteX8" fmla="*/ 838 w 197968"/>
                <a:gd name="connsiteY8" fmla="*/ 69722 h 89560"/>
                <a:gd name="connsiteX9" fmla="*/ 64770 w 197968"/>
                <a:gd name="connsiteY9" fmla="*/ 5810 h 89560"/>
                <a:gd name="connsiteX10" fmla="*/ 98895 w 197968"/>
                <a:gd name="connsiteY10" fmla="*/ 0 h 89560"/>
                <a:gd name="connsiteX11" fmla="*/ 197131 w 197968"/>
                <a:gd name="connsiteY11" fmla="*/ 69722 h 89560"/>
                <a:gd name="connsiteX12" fmla="*/ 196474 w 197968"/>
                <a:gd name="connsiteY12" fmla="*/ 81124 h 89560"/>
                <a:gd name="connsiteX13" fmla="*/ 187938 w 197968"/>
                <a:gd name="connsiteY13" fmla="*/ 88725 h 89560"/>
                <a:gd name="connsiteX14" fmla="*/ 183023 w 197968"/>
                <a:gd name="connsiteY14" fmla="*/ 89561 h 8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968" h="89560">
                  <a:moveTo>
                    <a:pt x="183023" y="89561"/>
                  </a:moveTo>
                  <a:cubicBezTo>
                    <a:pt x="176696" y="89561"/>
                    <a:pt x="171025" y="85541"/>
                    <a:pt x="168936" y="79552"/>
                  </a:cubicBezTo>
                  <a:cubicBezTo>
                    <a:pt x="158589" y="49824"/>
                    <a:pt x="130433" y="29847"/>
                    <a:pt x="98915" y="29847"/>
                  </a:cubicBezTo>
                  <a:cubicBezTo>
                    <a:pt x="90637" y="29847"/>
                    <a:pt x="82459" y="31240"/>
                    <a:pt x="74580" y="33986"/>
                  </a:cubicBezTo>
                  <a:cubicBezTo>
                    <a:pt x="53110" y="41467"/>
                    <a:pt x="36495" y="58082"/>
                    <a:pt x="29013" y="79552"/>
                  </a:cubicBezTo>
                  <a:cubicBezTo>
                    <a:pt x="26924" y="85541"/>
                    <a:pt x="21253" y="89561"/>
                    <a:pt x="14926" y="89561"/>
                  </a:cubicBezTo>
                  <a:cubicBezTo>
                    <a:pt x="13234" y="89561"/>
                    <a:pt x="11583" y="89282"/>
                    <a:pt x="9991" y="88725"/>
                  </a:cubicBezTo>
                  <a:cubicBezTo>
                    <a:pt x="6250" y="87431"/>
                    <a:pt x="3226" y="84725"/>
                    <a:pt x="1495" y="81124"/>
                  </a:cubicBezTo>
                  <a:cubicBezTo>
                    <a:pt x="-236" y="77542"/>
                    <a:pt x="-475" y="73483"/>
                    <a:pt x="838" y="69722"/>
                  </a:cubicBezTo>
                  <a:cubicBezTo>
                    <a:pt x="11344" y="39597"/>
                    <a:pt x="34645" y="16296"/>
                    <a:pt x="64770" y="5810"/>
                  </a:cubicBezTo>
                  <a:cubicBezTo>
                    <a:pt x="75793" y="1950"/>
                    <a:pt x="87275" y="0"/>
                    <a:pt x="98895" y="0"/>
                  </a:cubicBezTo>
                  <a:cubicBezTo>
                    <a:pt x="143108" y="0"/>
                    <a:pt x="182586" y="28016"/>
                    <a:pt x="197131" y="69722"/>
                  </a:cubicBezTo>
                  <a:cubicBezTo>
                    <a:pt x="198444" y="73483"/>
                    <a:pt x="198205" y="77542"/>
                    <a:pt x="196474" y="81124"/>
                  </a:cubicBezTo>
                  <a:cubicBezTo>
                    <a:pt x="194743" y="84725"/>
                    <a:pt x="191719" y="87412"/>
                    <a:pt x="187938" y="88725"/>
                  </a:cubicBezTo>
                  <a:cubicBezTo>
                    <a:pt x="186386" y="89282"/>
                    <a:pt x="184715" y="89561"/>
                    <a:pt x="183023" y="89561"/>
                  </a:cubicBezTo>
                  <a:close/>
                </a:path>
              </a:pathLst>
            </a:custGeom>
            <a:grpFill/>
            <a:ln w="19844" cap="flat">
              <a:noFill/>
              <a:prstDash val="solid"/>
              <a:miter/>
            </a:ln>
          </p:spPr>
          <p:txBody>
            <a:bodyPr rtlCol="0" anchor="ctr"/>
            <a:lstStyle/>
            <a:p>
              <a:endParaRPr lang="nl-NL"/>
            </a:p>
          </p:txBody>
        </p:sp>
        <p:sp>
          <p:nvSpPr>
            <p:cNvPr id="103" name="Vrije vorm: vorm 102">
              <a:extLst>
                <a:ext uri="{FF2B5EF4-FFF2-40B4-BE49-F238E27FC236}">
                  <a16:creationId xmlns:a16="http://schemas.microsoft.com/office/drawing/2014/main" id="{61FF8F66-30CF-CBF3-752F-4CA3DAC122F4}"/>
                </a:ext>
              </a:extLst>
            </p:cNvPr>
            <p:cNvSpPr/>
            <p:nvPr/>
          </p:nvSpPr>
          <p:spPr>
            <a:xfrm>
              <a:off x="4183347" y="3631979"/>
              <a:ext cx="134310" cy="134310"/>
            </a:xfrm>
            <a:custGeom>
              <a:avLst/>
              <a:gdLst>
                <a:gd name="connsiteX0" fmla="*/ 67155 w 134310"/>
                <a:gd name="connsiteY0" fmla="*/ 134311 h 134310"/>
                <a:gd name="connsiteX1" fmla="*/ 0 w 134310"/>
                <a:gd name="connsiteY1" fmla="*/ 67155 h 134310"/>
                <a:gd name="connsiteX2" fmla="*/ 67155 w 134310"/>
                <a:gd name="connsiteY2" fmla="*/ 0 h 134310"/>
                <a:gd name="connsiteX3" fmla="*/ 134311 w 134310"/>
                <a:gd name="connsiteY3" fmla="*/ 67155 h 134310"/>
                <a:gd name="connsiteX4" fmla="*/ 67155 w 134310"/>
                <a:gd name="connsiteY4" fmla="*/ 134311 h 134310"/>
                <a:gd name="connsiteX5" fmla="*/ 67155 w 134310"/>
                <a:gd name="connsiteY5" fmla="*/ 29847 h 134310"/>
                <a:gd name="connsiteX6" fmla="*/ 29847 w 134310"/>
                <a:gd name="connsiteY6" fmla="*/ 67155 h 134310"/>
                <a:gd name="connsiteX7" fmla="*/ 67155 w 134310"/>
                <a:gd name="connsiteY7" fmla="*/ 104464 h 134310"/>
                <a:gd name="connsiteX8" fmla="*/ 104464 w 134310"/>
                <a:gd name="connsiteY8" fmla="*/ 67155 h 134310"/>
                <a:gd name="connsiteX9" fmla="*/ 67155 w 134310"/>
                <a:gd name="connsiteY9" fmla="*/ 29847 h 13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10" h="134310">
                  <a:moveTo>
                    <a:pt x="67155" y="134311"/>
                  </a:moveTo>
                  <a:cubicBezTo>
                    <a:pt x="30125" y="134311"/>
                    <a:pt x="0" y="104185"/>
                    <a:pt x="0" y="67155"/>
                  </a:cubicBezTo>
                  <a:cubicBezTo>
                    <a:pt x="0" y="30125"/>
                    <a:pt x="30125" y="0"/>
                    <a:pt x="67155" y="0"/>
                  </a:cubicBezTo>
                  <a:cubicBezTo>
                    <a:pt x="104185" y="0"/>
                    <a:pt x="134311" y="30125"/>
                    <a:pt x="134311" y="67155"/>
                  </a:cubicBezTo>
                  <a:cubicBezTo>
                    <a:pt x="134311" y="104185"/>
                    <a:pt x="104185" y="134311"/>
                    <a:pt x="67155" y="134311"/>
                  </a:cubicBezTo>
                  <a:close/>
                  <a:moveTo>
                    <a:pt x="67155" y="29847"/>
                  </a:moveTo>
                  <a:cubicBezTo>
                    <a:pt x="46581" y="29847"/>
                    <a:pt x="29847" y="46581"/>
                    <a:pt x="29847" y="67155"/>
                  </a:cubicBezTo>
                  <a:cubicBezTo>
                    <a:pt x="29847" y="87730"/>
                    <a:pt x="46581" y="104464"/>
                    <a:pt x="67155" y="104464"/>
                  </a:cubicBezTo>
                  <a:cubicBezTo>
                    <a:pt x="87730" y="104464"/>
                    <a:pt x="104464" y="87730"/>
                    <a:pt x="104464" y="67155"/>
                  </a:cubicBezTo>
                  <a:cubicBezTo>
                    <a:pt x="104464" y="46581"/>
                    <a:pt x="87730" y="29847"/>
                    <a:pt x="67155" y="29847"/>
                  </a:cubicBezTo>
                  <a:close/>
                </a:path>
              </a:pathLst>
            </a:custGeom>
            <a:grpFill/>
            <a:ln w="19844" cap="flat">
              <a:noFill/>
              <a:prstDash val="solid"/>
              <a:miter/>
            </a:ln>
          </p:spPr>
          <p:txBody>
            <a:bodyPr rtlCol="0" anchor="ctr"/>
            <a:lstStyle/>
            <a:p>
              <a:endParaRPr lang="nl-NL"/>
            </a:p>
          </p:txBody>
        </p:sp>
        <p:sp>
          <p:nvSpPr>
            <p:cNvPr id="104" name="Vrije vorm: vorm 103">
              <a:extLst>
                <a:ext uri="{FF2B5EF4-FFF2-40B4-BE49-F238E27FC236}">
                  <a16:creationId xmlns:a16="http://schemas.microsoft.com/office/drawing/2014/main" id="{BA223F72-D8D8-96D6-4BC2-A02A975F7FF0}"/>
                </a:ext>
              </a:extLst>
            </p:cNvPr>
            <p:cNvSpPr/>
            <p:nvPr/>
          </p:nvSpPr>
          <p:spPr>
            <a:xfrm>
              <a:off x="4151512" y="3751327"/>
              <a:ext cx="197992" cy="89580"/>
            </a:xfrm>
            <a:custGeom>
              <a:avLst/>
              <a:gdLst>
                <a:gd name="connsiteX0" fmla="*/ 14942 w 197992"/>
                <a:gd name="connsiteY0" fmla="*/ 89580 h 89580"/>
                <a:gd name="connsiteX1" fmla="*/ 10047 w 197992"/>
                <a:gd name="connsiteY1" fmla="*/ 88745 h 89580"/>
                <a:gd name="connsiteX2" fmla="*/ 1491 w 197992"/>
                <a:gd name="connsiteY2" fmla="*/ 81124 h 89580"/>
                <a:gd name="connsiteX3" fmla="*/ 854 w 197992"/>
                <a:gd name="connsiteY3" fmla="*/ 69722 h 89580"/>
                <a:gd name="connsiteX4" fmla="*/ 64766 w 197992"/>
                <a:gd name="connsiteY4" fmla="*/ 5810 h 89580"/>
                <a:gd name="connsiteX5" fmla="*/ 98911 w 197992"/>
                <a:gd name="connsiteY5" fmla="*/ 0 h 89580"/>
                <a:gd name="connsiteX6" fmla="*/ 197147 w 197992"/>
                <a:gd name="connsiteY6" fmla="*/ 69722 h 89580"/>
                <a:gd name="connsiteX7" fmla="*/ 196510 w 197992"/>
                <a:gd name="connsiteY7" fmla="*/ 81124 h 89580"/>
                <a:gd name="connsiteX8" fmla="*/ 187994 w 197992"/>
                <a:gd name="connsiteY8" fmla="*/ 88725 h 89580"/>
                <a:gd name="connsiteX9" fmla="*/ 183079 w 197992"/>
                <a:gd name="connsiteY9" fmla="*/ 89561 h 89580"/>
                <a:gd name="connsiteX10" fmla="*/ 168992 w 197992"/>
                <a:gd name="connsiteY10" fmla="*/ 79552 h 89580"/>
                <a:gd name="connsiteX11" fmla="*/ 98911 w 197992"/>
                <a:gd name="connsiteY11" fmla="*/ 29867 h 89580"/>
                <a:gd name="connsiteX12" fmla="*/ 74596 w 197992"/>
                <a:gd name="connsiteY12" fmla="*/ 34006 h 89580"/>
                <a:gd name="connsiteX13" fmla="*/ 29030 w 197992"/>
                <a:gd name="connsiteY13" fmla="*/ 79572 h 89580"/>
                <a:gd name="connsiteX14" fmla="*/ 14942 w 197992"/>
                <a:gd name="connsiteY14" fmla="*/ 89580 h 8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7992" h="89580">
                  <a:moveTo>
                    <a:pt x="14942" y="89580"/>
                  </a:moveTo>
                  <a:cubicBezTo>
                    <a:pt x="13290" y="89580"/>
                    <a:pt x="11639" y="89302"/>
                    <a:pt x="10047" y="88745"/>
                  </a:cubicBezTo>
                  <a:cubicBezTo>
                    <a:pt x="6266" y="87431"/>
                    <a:pt x="3222" y="84725"/>
                    <a:pt x="1491" y="81124"/>
                  </a:cubicBezTo>
                  <a:cubicBezTo>
                    <a:pt x="-240" y="77522"/>
                    <a:pt x="-479" y="73483"/>
                    <a:pt x="854" y="69722"/>
                  </a:cubicBezTo>
                  <a:cubicBezTo>
                    <a:pt x="11360" y="39617"/>
                    <a:pt x="34661" y="16316"/>
                    <a:pt x="64766" y="5810"/>
                  </a:cubicBezTo>
                  <a:cubicBezTo>
                    <a:pt x="75810" y="1970"/>
                    <a:pt x="87291" y="0"/>
                    <a:pt x="98911" y="0"/>
                  </a:cubicBezTo>
                  <a:cubicBezTo>
                    <a:pt x="143124" y="0"/>
                    <a:pt x="182602" y="28016"/>
                    <a:pt x="197147" y="69722"/>
                  </a:cubicBezTo>
                  <a:cubicBezTo>
                    <a:pt x="198460" y="73483"/>
                    <a:pt x="198242" y="77542"/>
                    <a:pt x="196510" y="81124"/>
                  </a:cubicBezTo>
                  <a:cubicBezTo>
                    <a:pt x="194779" y="84705"/>
                    <a:pt x="191755" y="87412"/>
                    <a:pt x="187994" y="88725"/>
                  </a:cubicBezTo>
                  <a:cubicBezTo>
                    <a:pt x="186402" y="89282"/>
                    <a:pt x="184751" y="89561"/>
                    <a:pt x="183079" y="89561"/>
                  </a:cubicBezTo>
                  <a:cubicBezTo>
                    <a:pt x="176752" y="89561"/>
                    <a:pt x="171081" y="85541"/>
                    <a:pt x="168992" y="79552"/>
                  </a:cubicBezTo>
                  <a:cubicBezTo>
                    <a:pt x="158585" y="49844"/>
                    <a:pt x="130449" y="29867"/>
                    <a:pt x="98911" y="29867"/>
                  </a:cubicBezTo>
                  <a:cubicBezTo>
                    <a:pt x="90634" y="29867"/>
                    <a:pt x="82456" y="31260"/>
                    <a:pt x="74596" y="34006"/>
                  </a:cubicBezTo>
                  <a:cubicBezTo>
                    <a:pt x="53126" y="41487"/>
                    <a:pt x="36511" y="58102"/>
                    <a:pt x="29030" y="79572"/>
                  </a:cubicBezTo>
                  <a:cubicBezTo>
                    <a:pt x="26940" y="85561"/>
                    <a:pt x="21269" y="89580"/>
                    <a:pt x="14942" y="89580"/>
                  </a:cubicBezTo>
                  <a:close/>
                </a:path>
              </a:pathLst>
            </a:custGeom>
            <a:grpFill/>
            <a:ln w="19844" cap="flat">
              <a:noFill/>
              <a:prstDash val="solid"/>
              <a:miter/>
            </a:ln>
          </p:spPr>
          <p:txBody>
            <a:bodyPr rtlCol="0" anchor="ctr"/>
            <a:lstStyle/>
            <a:p>
              <a:endParaRPr lang="nl-NL"/>
            </a:p>
          </p:txBody>
        </p:sp>
        <p:sp>
          <p:nvSpPr>
            <p:cNvPr id="105" name="Vrije vorm: vorm 104">
              <a:extLst>
                <a:ext uri="{FF2B5EF4-FFF2-40B4-BE49-F238E27FC236}">
                  <a16:creationId xmlns:a16="http://schemas.microsoft.com/office/drawing/2014/main" id="{25A71839-E278-B715-BA99-3D54242AC2F8}"/>
                </a:ext>
              </a:extLst>
            </p:cNvPr>
            <p:cNvSpPr/>
            <p:nvPr/>
          </p:nvSpPr>
          <p:spPr>
            <a:xfrm>
              <a:off x="4140566" y="3915484"/>
              <a:ext cx="149234" cy="89580"/>
            </a:xfrm>
            <a:custGeom>
              <a:avLst/>
              <a:gdLst>
                <a:gd name="connsiteX0" fmla="*/ 104464 w 149234"/>
                <a:gd name="connsiteY0" fmla="*/ 89580 h 89580"/>
                <a:gd name="connsiteX1" fmla="*/ 93918 w 149234"/>
                <a:gd name="connsiteY1" fmla="*/ 85203 h 89580"/>
                <a:gd name="connsiteX2" fmla="*/ 93918 w 149234"/>
                <a:gd name="connsiteY2" fmla="*/ 64091 h 89580"/>
                <a:gd name="connsiteX3" fmla="*/ 98296 w 149234"/>
                <a:gd name="connsiteY3" fmla="*/ 59714 h 89580"/>
                <a:gd name="connsiteX4" fmla="*/ 14923 w 149234"/>
                <a:gd name="connsiteY4" fmla="*/ 59714 h 89580"/>
                <a:gd name="connsiteX5" fmla="*/ 0 w 149234"/>
                <a:gd name="connsiteY5" fmla="*/ 44790 h 89580"/>
                <a:gd name="connsiteX6" fmla="*/ 14923 w 149234"/>
                <a:gd name="connsiteY6" fmla="*/ 29867 h 89580"/>
                <a:gd name="connsiteX7" fmla="*/ 98276 w 149234"/>
                <a:gd name="connsiteY7" fmla="*/ 29867 h 89580"/>
                <a:gd name="connsiteX8" fmla="*/ 93898 w 149234"/>
                <a:gd name="connsiteY8" fmla="*/ 25489 h 89580"/>
                <a:gd name="connsiteX9" fmla="*/ 93898 w 149234"/>
                <a:gd name="connsiteY9" fmla="*/ 4378 h 89580"/>
                <a:gd name="connsiteX10" fmla="*/ 104444 w 149234"/>
                <a:gd name="connsiteY10" fmla="*/ 0 h 89580"/>
                <a:gd name="connsiteX11" fmla="*/ 114990 w 149234"/>
                <a:gd name="connsiteY11" fmla="*/ 4378 h 89580"/>
                <a:gd name="connsiteX12" fmla="*/ 144837 w 149234"/>
                <a:gd name="connsiteY12" fmla="*/ 34224 h 89580"/>
                <a:gd name="connsiteX13" fmla="*/ 148080 w 149234"/>
                <a:gd name="connsiteY13" fmla="*/ 39099 h 89580"/>
                <a:gd name="connsiteX14" fmla="*/ 148279 w 149234"/>
                <a:gd name="connsiteY14" fmla="*/ 39617 h 89580"/>
                <a:gd name="connsiteX15" fmla="*/ 149234 w 149234"/>
                <a:gd name="connsiteY15" fmla="*/ 44810 h 89580"/>
                <a:gd name="connsiteX16" fmla="*/ 148319 w 149234"/>
                <a:gd name="connsiteY16" fmla="*/ 49944 h 89580"/>
                <a:gd name="connsiteX17" fmla="*/ 148200 w 149234"/>
                <a:gd name="connsiteY17" fmla="*/ 50282 h 89580"/>
                <a:gd name="connsiteX18" fmla="*/ 144877 w 149234"/>
                <a:gd name="connsiteY18" fmla="*/ 55376 h 89580"/>
                <a:gd name="connsiteX19" fmla="*/ 115030 w 149234"/>
                <a:gd name="connsiteY19" fmla="*/ 85223 h 89580"/>
                <a:gd name="connsiteX20" fmla="*/ 104464 w 149234"/>
                <a:gd name="connsiteY20" fmla="*/ 89580 h 8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9234" h="89580">
                  <a:moveTo>
                    <a:pt x="104464" y="89580"/>
                  </a:moveTo>
                  <a:cubicBezTo>
                    <a:pt x="100484" y="89580"/>
                    <a:pt x="96724" y="88028"/>
                    <a:pt x="93918" y="85203"/>
                  </a:cubicBezTo>
                  <a:cubicBezTo>
                    <a:pt x="88108" y="79393"/>
                    <a:pt x="88108" y="69921"/>
                    <a:pt x="93918" y="64091"/>
                  </a:cubicBezTo>
                  <a:lnTo>
                    <a:pt x="98296" y="59714"/>
                  </a:lnTo>
                  <a:lnTo>
                    <a:pt x="14923" y="59714"/>
                  </a:lnTo>
                  <a:cubicBezTo>
                    <a:pt x="6686" y="59714"/>
                    <a:pt x="0" y="53028"/>
                    <a:pt x="0" y="44790"/>
                  </a:cubicBezTo>
                  <a:cubicBezTo>
                    <a:pt x="0" y="36552"/>
                    <a:pt x="6686" y="29867"/>
                    <a:pt x="14923" y="29867"/>
                  </a:cubicBezTo>
                  <a:lnTo>
                    <a:pt x="98276" y="29867"/>
                  </a:lnTo>
                  <a:lnTo>
                    <a:pt x="93898" y="25489"/>
                  </a:lnTo>
                  <a:cubicBezTo>
                    <a:pt x="88088" y="19679"/>
                    <a:pt x="88088" y="10208"/>
                    <a:pt x="93898" y="4378"/>
                  </a:cubicBezTo>
                  <a:cubicBezTo>
                    <a:pt x="96724" y="1552"/>
                    <a:pt x="100465" y="0"/>
                    <a:pt x="104444" y="0"/>
                  </a:cubicBezTo>
                  <a:cubicBezTo>
                    <a:pt x="108424" y="0"/>
                    <a:pt x="112184" y="1552"/>
                    <a:pt x="114990" y="4378"/>
                  </a:cubicBezTo>
                  <a:lnTo>
                    <a:pt x="144837" y="34224"/>
                  </a:lnTo>
                  <a:cubicBezTo>
                    <a:pt x="146230" y="35617"/>
                    <a:pt x="147324" y="37249"/>
                    <a:pt x="148080" y="39099"/>
                  </a:cubicBezTo>
                  <a:cubicBezTo>
                    <a:pt x="148140" y="39259"/>
                    <a:pt x="148220" y="39438"/>
                    <a:pt x="148279" y="39617"/>
                  </a:cubicBezTo>
                  <a:cubicBezTo>
                    <a:pt x="148896" y="41268"/>
                    <a:pt x="149234" y="43019"/>
                    <a:pt x="149234" y="44810"/>
                  </a:cubicBezTo>
                  <a:cubicBezTo>
                    <a:pt x="149234" y="46541"/>
                    <a:pt x="148916" y="48272"/>
                    <a:pt x="148319" y="49944"/>
                  </a:cubicBezTo>
                  <a:cubicBezTo>
                    <a:pt x="148279" y="50063"/>
                    <a:pt x="148240" y="50163"/>
                    <a:pt x="148200" y="50282"/>
                  </a:cubicBezTo>
                  <a:cubicBezTo>
                    <a:pt x="147364" y="52351"/>
                    <a:pt x="146270" y="53983"/>
                    <a:pt x="144877" y="55376"/>
                  </a:cubicBezTo>
                  <a:lnTo>
                    <a:pt x="115030" y="85223"/>
                  </a:lnTo>
                  <a:cubicBezTo>
                    <a:pt x="112184" y="88028"/>
                    <a:pt x="108444" y="89580"/>
                    <a:pt x="104464" y="89580"/>
                  </a:cubicBezTo>
                  <a:close/>
                </a:path>
              </a:pathLst>
            </a:custGeom>
            <a:grpFill/>
            <a:ln w="19844" cap="flat">
              <a:noFill/>
              <a:prstDash val="solid"/>
              <a:miter/>
            </a:ln>
          </p:spPr>
          <p:txBody>
            <a:bodyPr rtlCol="0" anchor="ctr"/>
            <a:lstStyle/>
            <a:p>
              <a:endParaRPr lang="nl-NL"/>
            </a:p>
          </p:txBody>
        </p:sp>
        <p:sp>
          <p:nvSpPr>
            <p:cNvPr id="106" name="Vrije vorm: vorm 105">
              <a:extLst>
                <a:ext uri="{FF2B5EF4-FFF2-40B4-BE49-F238E27FC236}">
                  <a16:creationId xmlns:a16="http://schemas.microsoft.com/office/drawing/2014/main" id="{641C142E-33E1-3177-E6A5-89D18A851B24}"/>
                </a:ext>
              </a:extLst>
            </p:cNvPr>
            <p:cNvSpPr/>
            <p:nvPr/>
          </p:nvSpPr>
          <p:spPr>
            <a:xfrm>
              <a:off x="3931638" y="3661806"/>
              <a:ext cx="149234" cy="89560"/>
            </a:xfrm>
            <a:custGeom>
              <a:avLst/>
              <a:gdLst>
                <a:gd name="connsiteX0" fmla="*/ 44770 w 149234"/>
                <a:gd name="connsiteY0" fmla="*/ 89561 h 89560"/>
                <a:gd name="connsiteX1" fmla="*/ 34224 w 149234"/>
                <a:gd name="connsiteY1" fmla="*/ 85183 h 89560"/>
                <a:gd name="connsiteX2" fmla="*/ 4378 w 149234"/>
                <a:gd name="connsiteY2" fmla="*/ 55336 h 89560"/>
                <a:gd name="connsiteX3" fmla="*/ 1134 w 149234"/>
                <a:gd name="connsiteY3" fmla="*/ 50461 h 89560"/>
                <a:gd name="connsiteX4" fmla="*/ 935 w 149234"/>
                <a:gd name="connsiteY4" fmla="*/ 49964 h 89560"/>
                <a:gd name="connsiteX5" fmla="*/ 0 w 149234"/>
                <a:gd name="connsiteY5" fmla="*/ 44790 h 89560"/>
                <a:gd name="connsiteX6" fmla="*/ 935 w 149234"/>
                <a:gd name="connsiteY6" fmla="*/ 39597 h 89560"/>
                <a:gd name="connsiteX7" fmla="*/ 1094 w 149234"/>
                <a:gd name="connsiteY7" fmla="*/ 39179 h 89560"/>
                <a:gd name="connsiteX8" fmla="*/ 4378 w 149234"/>
                <a:gd name="connsiteY8" fmla="*/ 34205 h 89560"/>
                <a:gd name="connsiteX9" fmla="*/ 34205 w 149234"/>
                <a:gd name="connsiteY9" fmla="*/ 4378 h 89560"/>
                <a:gd name="connsiteX10" fmla="*/ 44750 w 149234"/>
                <a:gd name="connsiteY10" fmla="*/ 0 h 89560"/>
                <a:gd name="connsiteX11" fmla="*/ 55296 w 149234"/>
                <a:gd name="connsiteY11" fmla="*/ 4378 h 89560"/>
                <a:gd name="connsiteX12" fmla="*/ 59694 w 149234"/>
                <a:gd name="connsiteY12" fmla="*/ 14943 h 89560"/>
                <a:gd name="connsiteX13" fmla="*/ 55316 w 149234"/>
                <a:gd name="connsiteY13" fmla="*/ 25489 h 89560"/>
                <a:gd name="connsiteX14" fmla="*/ 50939 w 149234"/>
                <a:gd name="connsiteY14" fmla="*/ 29867 h 89560"/>
                <a:gd name="connsiteX15" fmla="*/ 134311 w 149234"/>
                <a:gd name="connsiteY15" fmla="*/ 29867 h 89560"/>
                <a:gd name="connsiteX16" fmla="*/ 149234 w 149234"/>
                <a:gd name="connsiteY16" fmla="*/ 44790 h 89560"/>
                <a:gd name="connsiteX17" fmla="*/ 134311 w 149234"/>
                <a:gd name="connsiteY17" fmla="*/ 59714 h 89560"/>
                <a:gd name="connsiteX18" fmla="*/ 50939 w 149234"/>
                <a:gd name="connsiteY18" fmla="*/ 59714 h 89560"/>
                <a:gd name="connsiteX19" fmla="*/ 55316 w 149234"/>
                <a:gd name="connsiteY19" fmla="*/ 64091 h 89560"/>
                <a:gd name="connsiteX20" fmla="*/ 59694 w 149234"/>
                <a:gd name="connsiteY20" fmla="*/ 74637 h 89560"/>
                <a:gd name="connsiteX21" fmla="*/ 55316 w 149234"/>
                <a:gd name="connsiteY21" fmla="*/ 85183 h 89560"/>
                <a:gd name="connsiteX22" fmla="*/ 44770 w 149234"/>
                <a:gd name="connsiteY22" fmla="*/ 89561 h 8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9234" h="89560">
                  <a:moveTo>
                    <a:pt x="44770" y="89561"/>
                  </a:moveTo>
                  <a:cubicBezTo>
                    <a:pt x="40791" y="89561"/>
                    <a:pt x="37030" y="88008"/>
                    <a:pt x="34224" y="85183"/>
                  </a:cubicBezTo>
                  <a:lnTo>
                    <a:pt x="4378" y="55336"/>
                  </a:lnTo>
                  <a:cubicBezTo>
                    <a:pt x="2985" y="53943"/>
                    <a:pt x="1890" y="52312"/>
                    <a:pt x="1134" y="50461"/>
                  </a:cubicBezTo>
                  <a:cubicBezTo>
                    <a:pt x="1055" y="50302"/>
                    <a:pt x="995" y="50143"/>
                    <a:pt x="935" y="49964"/>
                  </a:cubicBezTo>
                  <a:cubicBezTo>
                    <a:pt x="298" y="48252"/>
                    <a:pt x="0" y="46521"/>
                    <a:pt x="0" y="44790"/>
                  </a:cubicBezTo>
                  <a:cubicBezTo>
                    <a:pt x="0" y="43019"/>
                    <a:pt x="318" y="41268"/>
                    <a:pt x="935" y="39597"/>
                  </a:cubicBezTo>
                  <a:cubicBezTo>
                    <a:pt x="995" y="39438"/>
                    <a:pt x="1035" y="39298"/>
                    <a:pt x="1094" y="39179"/>
                  </a:cubicBezTo>
                  <a:cubicBezTo>
                    <a:pt x="1890" y="37249"/>
                    <a:pt x="2985" y="35617"/>
                    <a:pt x="4378" y="34205"/>
                  </a:cubicBezTo>
                  <a:lnTo>
                    <a:pt x="34205" y="4378"/>
                  </a:lnTo>
                  <a:cubicBezTo>
                    <a:pt x="37030" y="1552"/>
                    <a:pt x="40771" y="0"/>
                    <a:pt x="44750" y="0"/>
                  </a:cubicBezTo>
                  <a:cubicBezTo>
                    <a:pt x="48730" y="0"/>
                    <a:pt x="52491" y="1552"/>
                    <a:pt x="55296" y="4378"/>
                  </a:cubicBezTo>
                  <a:cubicBezTo>
                    <a:pt x="58142" y="7203"/>
                    <a:pt x="59694" y="10944"/>
                    <a:pt x="59694" y="14943"/>
                  </a:cubicBezTo>
                  <a:cubicBezTo>
                    <a:pt x="59694" y="18943"/>
                    <a:pt x="58142" y="22684"/>
                    <a:pt x="55316" y="25489"/>
                  </a:cubicBezTo>
                  <a:lnTo>
                    <a:pt x="50939" y="29867"/>
                  </a:lnTo>
                  <a:lnTo>
                    <a:pt x="134311" y="29867"/>
                  </a:lnTo>
                  <a:cubicBezTo>
                    <a:pt x="142549" y="29867"/>
                    <a:pt x="149234" y="36552"/>
                    <a:pt x="149234" y="44790"/>
                  </a:cubicBezTo>
                  <a:cubicBezTo>
                    <a:pt x="149234" y="53028"/>
                    <a:pt x="142549" y="59714"/>
                    <a:pt x="134311" y="59714"/>
                  </a:cubicBezTo>
                  <a:lnTo>
                    <a:pt x="50939" y="59714"/>
                  </a:lnTo>
                  <a:lnTo>
                    <a:pt x="55316" y="64091"/>
                  </a:lnTo>
                  <a:cubicBezTo>
                    <a:pt x="58142" y="66897"/>
                    <a:pt x="59694" y="70638"/>
                    <a:pt x="59694" y="74637"/>
                  </a:cubicBezTo>
                  <a:cubicBezTo>
                    <a:pt x="59694" y="78637"/>
                    <a:pt x="58142" y="82377"/>
                    <a:pt x="55316" y="85183"/>
                  </a:cubicBezTo>
                  <a:cubicBezTo>
                    <a:pt x="52491" y="88008"/>
                    <a:pt x="48750" y="89561"/>
                    <a:pt x="44770" y="89561"/>
                  </a:cubicBezTo>
                  <a:close/>
                </a:path>
              </a:pathLst>
            </a:custGeom>
            <a:grpFill/>
            <a:ln w="19844" cap="flat">
              <a:noFill/>
              <a:prstDash val="solid"/>
              <a:miter/>
            </a:ln>
          </p:spPr>
          <p:txBody>
            <a:bodyPr rtlCol="0" anchor="ctr"/>
            <a:lstStyle/>
            <a:p>
              <a:endParaRPr lang="nl-NL"/>
            </a:p>
          </p:txBody>
        </p:sp>
      </p:grpSp>
      <p:grpSp>
        <p:nvGrpSpPr>
          <p:cNvPr id="19" name="Icoon_2_4">
            <a:extLst>
              <a:ext uri="{FF2B5EF4-FFF2-40B4-BE49-F238E27FC236}">
                <a16:creationId xmlns:a16="http://schemas.microsoft.com/office/drawing/2014/main" id="{CF8B0BBA-1D93-AC7F-704A-C1330BB8B185}"/>
              </a:ext>
            </a:extLst>
          </p:cNvPr>
          <p:cNvGrpSpPr>
            <a:grpSpLocks noChangeAspect="1"/>
          </p:cNvGrpSpPr>
          <p:nvPr/>
        </p:nvGrpSpPr>
        <p:grpSpPr>
          <a:xfrm>
            <a:off x="2565411" y="2343280"/>
            <a:ext cx="413188" cy="413164"/>
            <a:chOff x="5237089" y="3617056"/>
            <a:chExt cx="477577" cy="477549"/>
          </a:xfrm>
          <a:solidFill>
            <a:schemeClr val="tx1"/>
          </a:solidFill>
        </p:grpSpPr>
        <p:sp>
          <p:nvSpPr>
            <p:cNvPr id="90" name="Vrije vorm: vorm 89">
              <a:extLst>
                <a:ext uri="{FF2B5EF4-FFF2-40B4-BE49-F238E27FC236}">
                  <a16:creationId xmlns:a16="http://schemas.microsoft.com/office/drawing/2014/main" id="{F8117E78-DD4D-5415-35CB-58DC4701E9EA}"/>
                </a:ext>
              </a:extLst>
            </p:cNvPr>
            <p:cNvSpPr/>
            <p:nvPr/>
          </p:nvSpPr>
          <p:spPr>
            <a:xfrm>
              <a:off x="5259491" y="3900601"/>
              <a:ext cx="134310" cy="134310"/>
            </a:xfrm>
            <a:custGeom>
              <a:avLst/>
              <a:gdLst>
                <a:gd name="connsiteX0" fmla="*/ 67155 w 134310"/>
                <a:gd name="connsiteY0" fmla="*/ 134311 h 134310"/>
                <a:gd name="connsiteX1" fmla="*/ 0 w 134310"/>
                <a:gd name="connsiteY1" fmla="*/ 67155 h 134310"/>
                <a:gd name="connsiteX2" fmla="*/ 67155 w 134310"/>
                <a:gd name="connsiteY2" fmla="*/ 0 h 134310"/>
                <a:gd name="connsiteX3" fmla="*/ 134311 w 134310"/>
                <a:gd name="connsiteY3" fmla="*/ 67155 h 134310"/>
                <a:gd name="connsiteX4" fmla="*/ 67155 w 134310"/>
                <a:gd name="connsiteY4" fmla="*/ 134311 h 134310"/>
                <a:gd name="connsiteX5" fmla="*/ 67155 w 134310"/>
                <a:gd name="connsiteY5" fmla="*/ 29847 h 134310"/>
                <a:gd name="connsiteX6" fmla="*/ 29847 w 134310"/>
                <a:gd name="connsiteY6" fmla="*/ 67155 h 134310"/>
                <a:gd name="connsiteX7" fmla="*/ 67155 w 134310"/>
                <a:gd name="connsiteY7" fmla="*/ 104464 h 134310"/>
                <a:gd name="connsiteX8" fmla="*/ 104464 w 134310"/>
                <a:gd name="connsiteY8" fmla="*/ 67155 h 134310"/>
                <a:gd name="connsiteX9" fmla="*/ 67155 w 134310"/>
                <a:gd name="connsiteY9" fmla="*/ 29847 h 13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10" h="134310">
                  <a:moveTo>
                    <a:pt x="67155" y="134311"/>
                  </a:moveTo>
                  <a:cubicBezTo>
                    <a:pt x="30125" y="134311"/>
                    <a:pt x="0" y="104185"/>
                    <a:pt x="0" y="67155"/>
                  </a:cubicBezTo>
                  <a:cubicBezTo>
                    <a:pt x="0" y="30125"/>
                    <a:pt x="30125" y="0"/>
                    <a:pt x="67155" y="0"/>
                  </a:cubicBezTo>
                  <a:cubicBezTo>
                    <a:pt x="104185" y="0"/>
                    <a:pt x="134311" y="30125"/>
                    <a:pt x="134311" y="67155"/>
                  </a:cubicBezTo>
                  <a:cubicBezTo>
                    <a:pt x="134311" y="104185"/>
                    <a:pt x="104185" y="134311"/>
                    <a:pt x="67155" y="134311"/>
                  </a:cubicBezTo>
                  <a:close/>
                  <a:moveTo>
                    <a:pt x="67155" y="29847"/>
                  </a:moveTo>
                  <a:cubicBezTo>
                    <a:pt x="46581" y="29847"/>
                    <a:pt x="29847" y="46581"/>
                    <a:pt x="29847" y="67155"/>
                  </a:cubicBezTo>
                  <a:cubicBezTo>
                    <a:pt x="29847" y="87730"/>
                    <a:pt x="46581" y="104464"/>
                    <a:pt x="67155" y="104464"/>
                  </a:cubicBezTo>
                  <a:cubicBezTo>
                    <a:pt x="87730" y="104464"/>
                    <a:pt x="104464" y="87730"/>
                    <a:pt x="104464" y="67155"/>
                  </a:cubicBezTo>
                  <a:cubicBezTo>
                    <a:pt x="104464" y="46581"/>
                    <a:pt x="87730" y="29847"/>
                    <a:pt x="67155" y="29847"/>
                  </a:cubicBezTo>
                  <a:close/>
                </a:path>
              </a:pathLst>
            </a:custGeom>
            <a:grpFill/>
            <a:ln w="19844" cap="flat">
              <a:noFill/>
              <a:prstDash val="solid"/>
              <a:miter/>
            </a:ln>
          </p:spPr>
          <p:txBody>
            <a:bodyPr rtlCol="0" anchor="ctr"/>
            <a:lstStyle/>
            <a:p>
              <a:endParaRPr lang="nl-NL"/>
            </a:p>
          </p:txBody>
        </p:sp>
        <p:sp>
          <p:nvSpPr>
            <p:cNvPr id="91" name="Vrije vorm: vorm 90">
              <a:extLst>
                <a:ext uri="{FF2B5EF4-FFF2-40B4-BE49-F238E27FC236}">
                  <a16:creationId xmlns:a16="http://schemas.microsoft.com/office/drawing/2014/main" id="{1A7A05AC-6508-E263-EA9B-ADCFFADFCA15}"/>
                </a:ext>
              </a:extLst>
            </p:cNvPr>
            <p:cNvSpPr/>
            <p:nvPr/>
          </p:nvSpPr>
          <p:spPr>
            <a:xfrm>
              <a:off x="5237089" y="4020028"/>
              <a:ext cx="179083" cy="74577"/>
            </a:xfrm>
            <a:custGeom>
              <a:avLst/>
              <a:gdLst>
                <a:gd name="connsiteX0" fmla="*/ 14920 w 179083"/>
                <a:gd name="connsiteY0" fmla="*/ 74577 h 74577"/>
                <a:gd name="connsiteX1" fmla="*/ 7896 w 179083"/>
                <a:gd name="connsiteY1" fmla="*/ 72826 h 74577"/>
                <a:gd name="connsiteX2" fmla="*/ 1748 w 179083"/>
                <a:gd name="connsiteY2" fmla="*/ 52650 h 74577"/>
                <a:gd name="connsiteX3" fmla="*/ 42718 w 179083"/>
                <a:gd name="connsiteY3" fmla="*/ 11680 h 74577"/>
                <a:gd name="connsiteX4" fmla="*/ 89378 w 179083"/>
                <a:gd name="connsiteY4" fmla="*/ 0 h 74577"/>
                <a:gd name="connsiteX5" fmla="*/ 177327 w 179083"/>
                <a:gd name="connsiteY5" fmla="*/ 52650 h 74577"/>
                <a:gd name="connsiteX6" fmla="*/ 171179 w 179083"/>
                <a:gd name="connsiteY6" fmla="*/ 72846 h 74577"/>
                <a:gd name="connsiteX7" fmla="*/ 164175 w 179083"/>
                <a:gd name="connsiteY7" fmla="*/ 74577 h 74577"/>
                <a:gd name="connsiteX8" fmla="*/ 164175 w 179083"/>
                <a:gd name="connsiteY8" fmla="*/ 74577 h 74577"/>
                <a:gd name="connsiteX9" fmla="*/ 151002 w 179083"/>
                <a:gd name="connsiteY9" fmla="*/ 66678 h 74577"/>
                <a:gd name="connsiteX10" fmla="*/ 89418 w 179083"/>
                <a:gd name="connsiteY10" fmla="*/ 29807 h 74577"/>
                <a:gd name="connsiteX11" fmla="*/ 56766 w 179083"/>
                <a:gd name="connsiteY11" fmla="*/ 37985 h 74577"/>
                <a:gd name="connsiteX12" fmla="*/ 28093 w 179083"/>
                <a:gd name="connsiteY12" fmla="*/ 66658 h 74577"/>
                <a:gd name="connsiteX13" fmla="*/ 14920 w 179083"/>
                <a:gd name="connsiteY13" fmla="*/ 74577 h 7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9083" h="74577">
                  <a:moveTo>
                    <a:pt x="14920" y="74577"/>
                  </a:moveTo>
                  <a:cubicBezTo>
                    <a:pt x="12493" y="74577"/>
                    <a:pt x="10065" y="73961"/>
                    <a:pt x="7896" y="72826"/>
                  </a:cubicBezTo>
                  <a:cubicBezTo>
                    <a:pt x="634" y="68966"/>
                    <a:pt x="-2112" y="59913"/>
                    <a:pt x="1748" y="52650"/>
                  </a:cubicBezTo>
                  <a:cubicBezTo>
                    <a:pt x="11080" y="35160"/>
                    <a:pt x="25247" y="20992"/>
                    <a:pt x="42718" y="11680"/>
                  </a:cubicBezTo>
                  <a:cubicBezTo>
                    <a:pt x="57064" y="4039"/>
                    <a:pt x="73201" y="0"/>
                    <a:pt x="89378" y="0"/>
                  </a:cubicBezTo>
                  <a:cubicBezTo>
                    <a:pt x="126289" y="0"/>
                    <a:pt x="159996" y="20176"/>
                    <a:pt x="177327" y="52650"/>
                  </a:cubicBezTo>
                  <a:cubicBezTo>
                    <a:pt x="181207" y="59913"/>
                    <a:pt x="178441" y="68966"/>
                    <a:pt x="171179" y="72846"/>
                  </a:cubicBezTo>
                  <a:cubicBezTo>
                    <a:pt x="169030" y="73961"/>
                    <a:pt x="166602" y="74577"/>
                    <a:pt x="164175" y="74577"/>
                  </a:cubicBezTo>
                  <a:lnTo>
                    <a:pt x="164175" y="74577"/>
                  </a:lnTo>
                  <a:cubicBezTo>
                    <a:pt x="158643" y="74577"/>
                    <a:pt x="153609" y="71553"/>
                    <a:pt x="151002" y="66678"/>
                  </a:cubicBezTo>
                  <a:cubicBezTo>
                    <a:pt x="138884" y="43935"/>
                    <a:pt x="115285" y="29807"/>
                    <a:pt x="89418" y="29807"/>
                  </a:cubicBezTo>
                  <a:cubicBezTo>
                    <a:pt x="78096" y="29807"/>
                    <a:pt x="66814" y="32633"/>
                    <a:pt x="56766" y="37985"/>
                  </a:cubicBezTo>
                  <a:cubicBezTo>
                    <a:pt x="44528" y="44512"/>
                    <a:pt x="34619" y="54421"/>
                    <a:pt x="28093" y="66658"/>
                  </a:cubicBezTo>
                  <a:cubicBezTo>
                    <a:pt x="25506" y="71553"/>
                    <a:pt x="20452" y="74577"/>
                    <a:pt x="14920" y="74577"/>
                  </a:cubicBezTo>
                  <a:close/>
                </a:path>
              </a:pathLst>
            </a:custGeom>
            <a:grpFill/>
            <a:ln w="19844" cap="flat">
              <a:noFill/>
              <a:prstDash val="solid"/>
              <a:miter/>
            </a:ln>
          </p:spPr>
          <p:txBody>
            <a:bodyPr rtlCol="0" anchor="ctr"/>
            <a:lstStyle/>
            <a:p>
              <a:endParaRPr lang="nl-NL"/>
            </a:p>
          </p:txBody>
        </p:sp>
        <p:sp>
          <p:nvSpPr>
            <p:cNvPr id="92" name="Vrije vorm: vorm 91">
              <a:extLst>
                <a:ext uri="{FF2B5EF4-FFF2-40B4-BE49-F238E27FC236}">
                  <a16:creationId xmlns:a16="http://schemas.microsoft.com/office/drawing/2014/main" id="{0806819A-5A0F-1921-CE06-2BF88191D04B}"/>
                </a:ext>
              </a:extLst>
            </p:cNvPr>
            <p:cNvSpPr/>
            <p:nvPr/>
          </p:nvSpPr>
          <p:spPr>
            <a:xfrm>
              <a:off x="5535577" y="3900581"/>
              <a:ext cx="179089" cy="194024"/>
            </a:xfrm>
            <a:custGeom>
              <a:avLst/>
              <a:gdLst>
                <a:gd name="connsiteX0" fmla="*/ 164155 w 179089"/>
                <a:gd name="connsiteY0" fmla="*/ 194025 h 194024"/>
                <a:gd name="connsiteX1" fmla="*/ 150982 w 179089"/>
                <a:gd name="connsiteY1" fmla="*/ 186125 h 194024"/>
                <a:gd name="connsiteX2" fmla="*/ 109813 w 179089"/>
                <a:gd name="connsiteY2" fmla="*/ 152279 h 194024"/>
                <a:gd name="connsiteX3" fmla="*/ 89458 w 179089"/>
                <a:gd name="connsiteY3" fmla="*/ 149234 h 194024"/>
                <a:gd name="connsiteX4" fmla="*/ 56766 w 179089"/>
                <a:gd name="connsiteY4" fmla="*/ 157472 h 194024"/>
                <a:gd name="connsiteX5" fmla="*/ 28093 w 179089"/>
                <a:gd name="connsiteY5" fmla="*/ 186145 h 194024"/>
                <a:gd name="connsiteX6" fmla="*/ 14920 w 179089"/>
                <a:gd name="connsiteY6" fmla="*/ 194025 h 194024"/>
                <a:gd name="connsiteX7" fmla="*/ 7896 w 179089"/>
                <a:gd name="connsiteY7" fmla="*/ 192274 h 194024"/>
                <a:gd name="connsiteX8" fmla="*/ 1748 w 179089"/>
                <a:gd name="connsiteY8" fmla="*/ 172077 h 194024"/>
                <a:gd name="connsiteX9" fmla="*/ 42718 w 179089"/>
                <a:gd name="connsiteY9" fmla="*/ 131107 h 194024"/>
                <a:gd name="connsiteX10" fmla="*/ 55930 w 179089"/>
                <a:gd name="connsiteY10" fmla="*/ 125237 h 194024"/>
                <a:gd name="connsiteX11" fmla="*/ 22382 w 179089"/>
                <a:gd name="connsiteY11" fmla="*/ 67155 h 194024"/>
                <a:gd name="connsiteX12" fmla="*/ 89537 w 179089"/>
                <a:gd name="connsiteY12" fmla="*/ 0 h 194024"/>
                <a:gd name="connsiteX13" fmla="*/ 156693 w 179089"/>
                <a:gd name="connsiteY13" fmla="*/ 67155 h 194024"/>
                <a:gd name="connsiteX14" fmla="*/ 123145 w 179089"/>
                <a:gd name="connsiteY14" fmla="*/ 125237 h 194024"/>
                <a:gd name="connsiteX15" fmla="*/ 177327 w 179089"/>
                <a:gd name="connsiteY15" fmla="*/ 172057 h 194024"/>
                <a:gd name="connsiteX16" fmla="*/ 178441 w 179089"/>
                <a:gd name="connsiteY16" fmla="*/ 183439 h 194024"/>
                <a:gd name="connsiteX17" fmla="*/ 171179 w 179089"/>
                <a:gd name="connsiteY17" fmla="*/ 192254 h 194024"/>
                <a:gd name="connsiteX18" fmla="*/ 164155 w 179089"/>
                <a:gd name="connsiteY18" fmla="*/ 194025 h 194024"/>
                <a:gd name="connsiteX19" fmla="*/ 89537 w 179089"/>
                <a:gd name="connsiteY19" fmla="*/ 29867 h 194024"/>
                <a:gd name="connsiteX20" fmla="*/ 52229 w 179089"/>
                <a:gd name="connsiteY20" fmla="*/ 67175 h 194024"/>
                <a:gd name="connsiteX21" fmla="*/ 89537 w 179089"/>
                <a:gd name="connsiteY21" fmla="*/ 104484 h 194024"/>
                <a:gd name="connsiteX22" fmla="*/ 126846 w 179089"/>
                <a:gd name="connsiteY22" fmla="*/ 67175 h 194024"/>
                <a:gd name="connsiteX23" fmla="*/ 89537 w 179089"/>
                <a:gd name="connsiteY23" fmla="*/ 29867 h 19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9089" h="194024">
                  <a:moveTo>
                    <a:pt x="164155" y="194025"/>
                  </a:moveTo>
                  <a:cubicBezTo>
                    <a:pt x="158623" y="194025"/>
                    <a:pt x="153569" y="191000"/>
                    <a:pt x="150982" y="186125"/>
                  </a:cubicBezTo>
                  <a:cubicBezTo>
                    <a:pt x="142227" y="169729"/>
                    <a:pt x="127602" y="157691"/>
                    <a:pt x="109813" y="152279"/>
                  </a:cubicBezTo>
                  <a:cubicBezTo>
                    <a:pt x="103168" y="150249"/>
                    <a:pt x="96303" y="149234"/>
                    <a:pt x="89458" y="149234"/>
                  </a:cubicBezTo>
                  <a:cubicBezTo>
                    <a:pt x="78176" y="149234"/>
                    <a:pt x="66874" y="152080"/>
                    <a:pt x="56766" y="157472"/>
                  </a:cubicBezTo>
                  <a:cubicBezTo>
                    <a:pt x="44528" y="163999"/>
                    <a:pt x="34619" y="173908"/>
                    <a:pt x="28093" y="186145"/>
                  </a:cubicBezTo>
                  <a:cubicBezTo>
                    <a:pt x="25486" y="191000"/>
                    <a:pt x="20432" y="194025"/>
                    <a:pt x="14920" y="194025"/>
                  </a:cubicBezTo>
                  <a:cubicBezTo>
                    <a:pt x="12493" y="194025"/>
                    <a:pt x="10065" y="193408"/>
                    <a:pt x="7896" y="192274"/>
                  </a:cubicBezTo>
                  <a:cubicBezTo>
                    <a:pt x="634" y="188393"/>
                    <a:pt x="-2112" y="179340"/>
                    <a:pt x="1748" y="172077"/>
                  </a:cubicBezTo>
                  <a:cubicBezTo>
                    <a:pt x="11080" y="154587"/>
                    <a:pt x="25227" y="140420"/>
                    <a:pt x="42718" y="131107"/>
                  </a:cubicBezTo>
                  <a:cubicBezTo>
                    <a:pt x="46976" y="128819"/>
                    <a:pt x="51413" y="126869"/>
                    <a:pt x="55930" y="125237"/>
                  </a:cubicBezTo>
                  <a:cubicBezTo>
                    <a:pt x="35893" y="113577"/>
                    <a:pt x="22382" y="91869"/>
                    <a:pt x="22382" y="67155"/>
                  </a:cubicBezTo>
                  <a:cubicBezTo>
                    <a:pt x="22382" y="30125"/>
                    <a:pt x="52507" y="0"/>
                    <a:pt x="89537" y="0"/>
                  </a:cubicBezTo>
                  <a:cubicBezTo>
                    <a:pt x="126567" y="0"/>
                    <a:pt x="156693" y="30125"/>
                    <a:pt x="156693" y="67155"/>
                  </a:cubicBezTo>
                  <a:cubicBezTo>
                    <a:pt x="156693" y="91869"/>
                    <a:pt x="143182" y="113577"/>
                    <a:pt x="123145" y="125237"/>
                  </a:cubicBezTo>
                  <a:cubicBezTo>
                    <a:pt x="146465" y="133575"/>
                    <a:pt x="165587" y="150050"/>
                    <a:pt x="177327" y="172057"/>
                  </a:cubicBezTo>
                  <a:cubicBezTo>
                    <a:pt x="179197" y="175579"/>
                    <a:pt x="179595" y="179618"/>
                    <a:pt x="178441" y="183439"/>
                  </a:cubicBezTo>
                  <a:cubicBezTo>
                    <a:pt x="177287" y="187239"/>
                    <a:pt x="174701" y="190383"/>
                    <a:pt x="171179" y="192254"/>
                  </a:cubicBezTo>
                  <a:cubicBezTo>
                    <a:pt x="169030" y="193408"/>
                    <a:pt x="166602" y="194025"/>
                    <a:pt x="164155" y="194025"/>
                  </a:cubicBezTo>
                  <a:close/>
                  <a:moveTo>
                    <a:pt x="89537" y="29867"/>
                  </a:moveTo>
                  <a:cubicBezTo>
                    <a:pt x="68963" y="29867"/>
                    <a:pt x="52229" y="46601"/>
                    <a:pt x="52229" y="67175"/>
                  </a:cubicBezTo>
                  <a:cubicBezTo>
                    <a:pt x="52229" y="87750"/>
                    <a:pt x="68963" y="104484"/>
                    <a:pt x="89537" y="104484"/>
                  </a:cubicBezTo>
                  <a:cubicBezTo>
                    <a:pt x="110112" y="104484"/>
                    <a:pt x="126846" y="87750"/>
                    <a:pt x="126846" y="67175"/>
                  </a:cubicBezTo>
                  <a:cubicBezTo>
                    <a:pt x="126846" y="46601"/>
                    <a:pt x="110112" y="29867"/>
                    <a:pt x="89537" y="29867"/>
                  </a:cubicBezTo>
                  <a:close/>
                </a:path>
              </a:pathLst>
            </a:custGeom>
            <a:grpFill/>
            <a:ln w="19844" cap="flat">
              <a:noFill/>
              <a:prstDash val="solid"/>
              <a:miter/>
            </a:ln>
          </p:spPr>
          <p:txBody>
            <a:bodyPr rtlCol="0" anchor="ctr"/>
            <a:lstStyle/>
            <a:p>
              <a:endParaRPr lang="nl-NL"/>
            </a:p>
          </p:txBody>
        </p:sp>
        <p:sp>
          <p:nvSpPr>
            <p:cNvPr id="93" name="Vrije vorm: vorm 92">
              <a:extLst>
                <a:ext uri="{FF2B5EF4-FFF2-40B4-BE49-F238E27FC236}">
                  <a16:creationId xmlns:a16="http://schemas.microsoft.com/office/drawing/2014/main" id="{ADA5F182-FB06-4936-0761-54AFF0EB70DF}"/>
                </a:ext>
              </a:extLst>
            </p:cNvPr>
            <p:cNvSpPr/>
            <p:nvPr/>
          </p:nvSpPr>
          <p:spPr>
            <a:xfrm>
              <a:off x="5408725" y="3617056"/>
              <a:ext cx="134310" cy="134310"/>
            </a:xfrm>
            <a:custGeom>
              <a:avLst/>
              <a:gdLst>
                <a:gd name="connsiteX0" fmla="*/ 67155 w 134310"/>
                <a:gd name="connsiteY0" fmla="*/ 134311 h 134310"/>
                <a:gd name="connsiteX1" fmla="*/ 0 w 134310"/>
                <a:gd name="connsiteY1" fmla="*/ 67155 h 134310"/>
                <a:gd name="connsiteX2" fmla="*/ 67155 w 134310"/>
                <a:gd name="connsiteY2" fmla="*/ 0 h 134310"/>
                <a:gd name="connsiteX3" fmla="*/ 134311 w 134310"/>
                <a:gd name="connsiteY3" fmla="*/ 67155 h 134310"/>
                <a:gd name="connsiteX4" fmla="*/ 67155 w 134310"/>
                <a:gd name="connsiteY4" fmla="*/ 134311 h 134310"/>
                <a:gd name="connsiteX5" fmla="*/ 67155 w 134310"/>
                <a:gd name="connsiteY5" fmla="*/ 29847 h 134310"/>
                <a:gd name="connsiteX6" fmla="*/ 29847 w 134310"/>
                <a:gd name="connsiteY6" fmla="*/ 67155 h 134310"/>
                <a:gd name="connsiteX7" fmla="*/ 67155 w 134310"/>
                <a:gd name="connsiteY7" fmla="*/ 104464 h 134310"/>
                <a:gd name="connsiteX8" fmla="*/ 104464 w 134310"/>
                <a:gd name="connsiteY8" fmla="*/ 67155 h 134310"/>
                <a:gd name="connsiteX9" fmla="*/ 67155 w 134310"/>
                <a:gd name="connsiteY9" fmla="*/ 29847 h 13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10" h="134310">
                  <a:moveTo>
                    <a:pt x="67155" y="134311"/>
                  </a:moveTo>
                  <a:cubicBezTo>
                    <a:pt x="30125" y="134311"/>
                    <a:pt x="0" y="104185"/>
                    <a:pt x="0" y="67155"/>
                  </a:cubicBezTo>
                  <a:cubicBezTo>
                    <a:pt x="0" y="30125"/>
                    <a:pt x="30125" y="0"/>
                    <a:pt x="67155" y="0"/>
                  </a:cubicBezTo>
                  <a:cubicBezTo>
                    <a:pt x="104185" y="0"/>
                    <a:pt x="134311" y="30125"/>
                    <a:pt x="134311" y="67155"/>
                  </a:cubicBezTo>
                  <a:cubicBezTo>
                    <a:pt x="134311" y="104185"/>
                    <a:pt x="104185" y="134311"/>
                    <a:pt x="67155" y="134311"/>
                  </a:cubicBezTo>
                  <a:close/>
                  <a:moveTo>
                    <a:pt x="67155" y="29847"/>
                  </a:moveTo>
                  <a:cubicBezTo>
                    <a:pt x="46581" y="29847"/>
                    <a:pt x="29847" y="46581"/>
                    <a:pt x="29847" y="67155"/>
                  </a:cubicBezTo>
                  <a:cubicBezTo>
                    <a:pt x="29847" y="87730"/>
                    <a:pt x="46581" y="104464"/>
                    <a:pt x="67155" y="104464"/>
                  </a:cubicBezTo>
                  <a:cubicBezTo>
                    <a:pt x="87730" y="104464"/>
                    <a:pt x="104464" y="87730"/>
                    <a:pt x="104464" y="67155"/>
                  </a:cubicBezTo>
                  <a:cubicBezTo>
                    <a:pt x="104464" y="46581"/>
                    <a:pt x="87730" y="29847"/>
                    <a:pt x="67155" y="29847"/>
                  </a:cubicBezTo>
                  <a:close/>
                </a:path>
              </a:pathLst>
            </a:custGeom>
            <a:grpFill/>
            <a:ln w="19844" cap="flat">
              <a:noFill/>
              <a:prstDash val="solid"/>
              <a:miter/>
            </a:ln>
          </p:spPr>
          <p:txBody>
            <a:bodyPr rtlCol="0" anchor="ctr"/>
            <a:lstStyle/>
            <a:p>
              <a:endParaRPr lang="nl-NL"/>
            </a:p>
          </p:txBody>
        </p:sp>
        <p:sp>
          <p:nvSpPr>
            <p:cNvPr id="94" name="Vrije vorm: vorm 93">
              <a:extLst>
                <a:ext uri="{FF2B5EF4-FFF2-40B4-BE49-F238E27FC236}">
                  <a16:creationId xmlns:a16="http://schemas.microsoft.com/office/drawing/2014/main" id="{B5149729-7055-3D96-DC40-51049321DB46}"/>
                </a:ext>
              </a:extLst>
            </p:cNvPr>
            <p:cNvSpPr/>
            <p:nvPr/>
          </p:nvSpPr>
          <p:spPr>
            <a:xfrm>
              <a:off x="5396260" y="3736423"/>
              <a:ext cx="159181" cy="59713"/>
            </a:xfrm>
            <a:custGeom>
              <a:avLst/>
              <a:gdLst>
                <a:gd name="connsiteX0" fmla="*/ 144269 w 159181"/>
                <a:gd name="connsiteY0" fmla="*/ 59714 h 59713"/>
                <a:gd name="connsiteX1" fmla="*/ 132907 w 159181"/>
                <a:gd name="connsiteY1" fmla="*/ 54461 h 59713"/>
                <a:gd name="connsiteX2" fmla="*/ 79541 w 159181"/>
                <a:gd name="connsiteY2" fmla="*/ 29867 h 59713"/>
                <a:gd name="connsiteX3" fmla="*/ 34193 w 159181"/>
                <a:gd name="connsiteY3" fmla="*/ 46541 h 59713"/>
                <a:gd name="connsiteX4" fmla="*/ 26294 w 159181"/>
                <a:gd name="connsiteY4" fmla="*/ 54461 h 59713"/>
                <a:gd name="connsiteX5" fmla="*/ 14932 w 159181"/>
                <a:gd name="connsiteY5" fmla="*/ 59714 h 59713"/>
                <a:gd name="connsiteX6" fmla="*/ 5242 w 159181"/>
                <a:gd name="connsiteY6" fmla="*/ 56152 h 59713"/>
                <a:gd name="connsiteX7" fmla="*/ 49 w 159181"/>
                <a:gd name="connsiteY7" fmla="*/ 45984 h 59713"/>
                <a:gd name="connsiteX8" fmla="*/ 3571 w 159181"/>
                <a:gd name="connsiteY8" fmla="*/ 35120 h 59713"/>
                <a:gd name="connsiteX9" fmla="*/ 14853 w 159181"/>
                <a:gd name="connsiteY9" fmla="*/ 23838 h 59713"/>
                <a:gd name="connsiteX10" fmla="*/ 79461 w 159181"/>
                <a:gd name="connsiteY10" fmla="*/ 0 h 59713"/>
                <a:gd name="connsiteX11" fmla="*/ 87560 w 159181"/>
                <a:gd name="connsiteY11" fmla="*/ 318 h 59713"/>
                <a:gd name="connsiteX12" fmla="*/ 155611 w 159181"/>
                <a:gd name="connsiteY12" fmla="*/ 35120 h 59713"/>
                <a:gd name="connsiteX13" fmla="*/ 159132 w 159181"/>
                <a:gd name="connsiteY13" fmla="*/ 45984 h 59713"/>
                <a:gd name="connsiteX14" fmla="*/ 153939 w 159181"/>
                <a:gd name="connsiteY14" fmla="*/ 56152 h 59713"/>
                <a:gd name="connsiteX15" fmla="*/ 144269 w 159181"/>
                <a:gd name="connsiteY15" fmla="*/ 59714 h 5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181" h="59713">
                  <a:moveTo>
                    <a:pt x="144269" y="59714"/>
                  </a:moveTo>
                  <a:cubicBezTo>
                    <a:pt x="139891" y="59714"/>
                    <a:pt x="135752" y="57803"/>
                    <a:pt x="132907" y="54461"/>
                  </a:cubicBezTo>
                  <a:cubicBezTo>
                    <a:pt x="119595" y="38841"/>
                    <a:pt x="100155" y="29867"/>
                    <a:pt x="79541" y="29867"/>
                  </a:cubicBezTo>
                  <a:cubicBezTo>
                    <a:pt x="62926" y="29867"/>
                    <a:pt x="46829" y="35796"/>
                    <a:pt x="34193" y="46541"/>
                  </a:cubicBezTo>
                  <a:cubicBezTo>
                    <a:pt x="31368" y="48969"/>
                    <a:pt x="28702" y="51635"/>
                    <a:pt x="26294" y="54461"/>
                  </a:cubicBezTo>
                  <a:cubicBezTo>
                    <a:pt x="23449" y="57803"/>
                    <a:pt x="19310" y="59714"/>
                    <a:pt x="14932" y="59714"/>
                  </a:cubicBezTo>
                  <a:cubicBezTo>
                    <a:pt x="11390" y="59714"/>
                    <a:pt x="7948" y="58440"/>
                    <a:pt x="5242" y="56152"/>
                  </a:cubicBezTo>
                  <a:cubicBezTo>
                    <a:pt x="2217" y="53565"/>
                    <a:pt x="367" y="49964"/>
                    <a:pt x="49" y="45984"/>
                  </a:cubicBezTo>
                  <a:cubicBezTo>
                    <a:pt x="-270" y="42004"/>
                    <a:pt x="984" y="38144"/>
                    <a:pt x="3571" y="35120"/>
                  </a:cubicBezTo>
                  <a:cubicBezTo>
                    <a:pt x="7013" y="31061"/>
                    <a:pt x="10813" y="27280"/>
                    <a:pt x="14853" y="23838"/>
                  </a:cubicBezTo>
                  <a:cubicBezTo>
                    <a:pt x="32900" y="8457"/>
                    <a:pt x="55862" y="0"/>
                    <a:pt x="79461" y="0"/>
                  </a:cubicBezTo>
                  <a:cubicBezTo>
                    <a:pt x="82147" y="0"/>
                    <a:pt x="84854" y="99"/>
                    <a:pt x="87560" y="318"/>
                  </a:cubicBezTo>
                  <a:cubicBezTo>
                    <a:pt x="114163" y="2447"/>
                    <a:pt x="138339" y="14804"/>
                    <a:pt x="155611" y="35120"/>
                  </a:cubicBezTo>
                  <a:cubicBezTo>
                    <a:pt x="158197" y="38164"/>
                    <a:pt x="159451" y="42004"/>
                    <a:pt x="159132" y="45984"/>
                  </a:cubicBezTo>
                  <a:cubicBezTo>
                    <a:pt x="158814" y="49964"/>
                    <a:pt x="156964" y="53565"/>
                    <a:pt x="153939" y="56152"/>
                  </a:cubicBezTo>
                  <a:cubicBezTo>
                    <a:pt x="151253" y="58440"/>
                    <a:pt x="147811" y="59714"/>
                    <a:pt x="144269" y="59714"/>
                  </a:cubicBezTo>
                  <a:close/>
                </a:path>
              </a:pathLst>
            </a:custGeom>
            <a:grpFill/>
            <a:ln w="19844" cap="flat">
              <a:noFill/>
              <a:prstDash val="solid"/>
              <a:miter/>
            </a:ln>
          </p:spPr>
          <p:txBody>
            <a:bodyPr rtlCol="0" anchor="ctr"/>
            <a:lstStyle/>
            <a:p>
              <a:endParaRPr lang="nl-NL"/>
            </a:p>
          </p:txBody>
        </p:sp>
        <p:sp>
          <p:nvSpPr>
            <p:cNvPr id="95" name="Vrije vorm: vorm 94">
              <a:extLst>
                <a:ext uri="{FF2B5EF4-FFF2-40B4-BE49-F238E27FC236}">
                  <a16:creationId xmlns:a16="http://schemas.microsoft.com/office/drawing/2014/main" id="{8B8C88D4-31D8-369D-421D-180E31DD6B7C}"/>
                </a:ext>
              </a:extLst>
            </p:cNvPr>
            <p:cNvSpPr/>
            <p:nvPr/>
          </p:nvSpPr>
          <p:spPr>
            <a:xfrm>
              <a:off x="5402277" y="3993902"/>
              <a:ext cx="148101" cy="41029"/>
            </a:xfrm>
            <a:custGeom>
              <a:avLst/>
              <a:gdLst>
                <a:gd name="connsiteX0" fmla="*/ 73583 w 148101"/>
                <a:gd name="connsiteY0" fmla="*/ 41030 h 41029"/>
                <a:gd name="connsiteX1" fmla="*/ 9612 w 148101"/>
                <a:gd name="connsiteY1" fmla="*/ 29230 h 41029"/>
                <a:gd name="connsiteX2" fmla="*/ 1314 w 148101"/>
                <a:gd name="connsiteY2" fmla="*/ 21390 h 41029"/>
                <a:gd name="connsiteX3" fmla="*/ 996 w 148101"/>
                <a:gd name="connsiteY3" fmla="*/ 9969 h 41029"/>
                <a:gd name="connsiteX4" fmla="*/ 14924 w 148101"/>
                <a:gd name="connsiteY4" fmla="*/ 358 h 41029"/>
                <a:gd name="connsiteX5" fmla="*/ 20257 w 148101"/>
                <a:gd name="connsiteY5" fmla="*/ 1353 h 41029"/>
                <a:gd name="connsiteX6" fmla="*/ 73583 w 148101"/>
                <a:gd name="connsiteY6" fmla="*/ 11183 h 41029"/>
                <a:gd name="connsiteX7" fmla="*/ 127785 w 148101"/>
                <a:gd name="connsiteY7" fmla="*/ 1015 h 41029"/>
                <a:gd name="connsiteX8" fmla="*/ 133178 w 148101"/>
                <a:gd name="connsiteY8" fmla="*/ 0 h 41029"/>
                <a:gd name="connsiteX9" fmla="*/ 147086 w 148101"/>
                <a:gd name="connsiteY9" fmla="*/ 9531 h 41029"/>
                <a:gd name="connsiteX10" fmla="*/ 138570 w 148101"/>
                <a:gd name="connsiteY10" fmla="*/ 28852 h 41029"/>
                <a:gd name="connsiteX11" fmla="*/ 73583 w 148101"/>
                <a:gd name="connsiteY11" fmla="*/ 41030 h 4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101" h="41029">
                  <a:moveTo>
                    <a:pt x="73583" y="41030"/>
                  </a:moveTo>
                  <a:cubicBezTo>
                    <a:pt x="51676" y="41030"/>
                    <a:pt x="30146" y="37070"/>
                    <a:pt x="9612" y="29230"/>
                  </a:cubicBezTo>
                  <a:cubicBezTo>
                    <a:pt x="5891" y="27817"/>
                    <a:pt x="2946" y="25032"/>
                    <a:pt x="1314" y="21390"/>
                  </a:cubicBezTo>
                  <a:cubicBezTo>
                    <a:pt x="-317" y="17749"/>
                    <a:pt x="-437" y="13690"/>
                    <a:pt x="996" y="9969"/>
                  </a:cubicBezTo>
                  <a:cubicBezTo>
                    <a:pt x="3185" y="4218"/>
                    <a:pt x="8776" y="358"/>
                    <a:pt x="14924" y="358"/>
                  </a:cubicBezTo>
                  <a:cubicBezTo>
                    <a:pt x="16755" y="358"/>
                    <a:pt x="18546" y="696"/>
                    <a:pt x="20257" y="1353"/>
                  </a:cubicBezTo>
                  <a:cubicBezTo>
                    <a:pt x="37369" y="7880"/>
                    <a:pt x="55317" y="11183"/>
                    <a:pt x="73583" y="11183"/>
                  </a:cubicBezTo>
                  <a:cubicBezTo>
                    <a:pt x="92168" y="11183"/>
                    <a:pt x="110414" y="7760"/>
                    <a:pt x="127785" y="1015"/>
                  </a:cubicBezTo>
                  <a:cubicBezTo>
                    <a:pt x="129516" y="338"/>
                    <a:pt x="131327" y="0"/>
                    <a:pt x="133178" y="0"/>
                  </a:cubicBezTo>
                  <a:cubicBezTo>
                    <a:pt x="139286" y="0"/>
                    <a:pt x="144878" y="3820"/>
                    <a:pt x="147086" y="9531"/>
                  </a:cubicBezTo>
                  <a:cubicBezTo>
                    <a:pt x="150071" y="17212"/>
                    <a:pt x="146251" y="25867"/>
                    <a:pt x="138570" y="28852"/>
                  </a:cubicBezTo>
                  <a:cubicBezTo>
                    <a:pt x="117757" y="36931"/>
                    <a:pt x="95869" y="41030"/>
                    <a:pt x="73583" y="41030"/>
                  </a:cubicBezTo>
                  <a:close/>
                </a:path>
              </a:pathLst>
            </a:custGeom>
            <a:grpFill/>
            <a:ln w="19844" cap="flat">
              <a:noFill/>
              <a:prstDash val="solid"/>
              <a:miter/>
            </a:ln>
          </p:spPr>
          <p:txBody>
            <a:bodyPr rtlCol="0" anchor="ctr"/>
            <a:lstStyle/>
            <a:p>
              <a:endParaRPr lang="nl-NL"/>
            </a:p>
          </p:txBody>
        </p:sp>
        <p:sp>
          <p:nvSpPr>
            <p:cNvPr id="96" name="Vrije vorm: vorm 95">
              <a:extLst>
                <a:ext uri="{FF2B5EF4-FFF2-40B4-BE49-F238E27FC236}">
                  <a16:creationId xmlns:a16="http://schemas.microsoft.com/office/drawing/2014/main" id="{F6A3AEBF-7659-EE34-2719-DF17AD148D6B}"/>
                </a:ext>
              </a:extLst>
            </p:cNvPr>
            <p:cNvSpPr/>
            <p:nvPr/>
          </p:nvSpPr>
          <p:spPr>
            <a:xfrm>
              <a:off x="5296779" y="3721520"/>
              <a:ext cx="81570" cy="164157"/>
            </a:xfrm>
            <a:custGeom>
              <a:avLst/>
              <a:gdLst>
                <a:gd name="connsiteX0" fmla="*/ 15660 w 81570"/>
                <a:gd name="connsiteY0" fmla="*/ 164158 h 164157"/>
                <a:gd name="connsiteX1" fmla="*/ 816 w 81570"/>
                <a:gd name="connsiteY1" fmla="*/ 150587 h 164157"/>
                <a:gd name="connsiteX2" fmla="*/ 0 w 81570"/>
                <a:gd name="connsiteY2" fmla="*/ 134311 h 164157"/>
                <a:gd name="connsiteX3" fmla="*/ 56450 w 81570"/>
                <a:gd name="connsiteY3" fmla="*/ 4039 h 164157"/>
                <a:gd name="connsiteX4" fmla="*/ 66658 w 81570"/>
                <a:gd name="connsiteY4" fmla="*/ 0 h 164157"/>
                <a:gd name="connsiteX5" fmla="*/ 77542 w 81570"/>
                <a:gd name="connsiteY5" fmla="*/ 4716 h 164157"/>
                <a:gd name="connsiteX6" fmla="*/ 81562 w 81570"/>
                <a:gd name="connsiteY6" fmla="*/ 15401 h 164157"/>
                <a:gd name="connsiteX7" fmla="*/ 76846 w 81570"/>
                <a:gd name="connsiteY7" fmla="*/ 25808 h 164157"/>
                <a:gd name="connsiteX8" fmla="*/ 29847 w 81570"/>
                <a:gd name="connsiteY8" fmla="*/ 134311 h 164157"/>
                <a:gd name="connsiteX9" fmla="*/ 30543 w 81570"/>
                <a:gd name="connsiteY9" fmla="*/ 147881 h 164157"/>
                <a:gd name="connsiteX10" fmla="*/ 17053 w 81570"/>
                <a:gd name="connsiteY10" fmla="*/ 164098 h 164157"/>
                <a:gd name="connsiteX11" fmla="*/ 15660 w 81570"/>
                <a:gd name="connsiteY11" fmla="*/ 164158 h 16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570" h="164157">
                  <a:moveTo>
                    <a:pt x="15660" y="164158"/>
                  </a:moveTo>
                  <a:cubicBezTo>
                    <a:pt x="7899" y="164158"/>
                    <a:pt x="1512" y="158328"/>
                    <a:pt x="816" y="150587"/>
                  </a:cubicBezTo>
                  <a:cubicBezTo>
                    <a:pt x="259" y="144519"/>
                    <a:pt x="0" y="139345"/>
                    <a:pt x="0" y="134311"/>
                  </a:cubicBezTo>
                  <a:cubicBezTo>
                    <a:pt x="-20" y="85143"/>
                    <a:pt x="20555" y="37647"/>
                    <a:pt x="56450" y="4039"/>
                  </a:cubicBezTo>
                  <a:cubicBezTo>
                    <a:pt x="59236" y="1433"/>
                    <a:pt x="62858" y="0"/>
                    <a:pt x="66658" y="0"/>
                  </a:cubicBezTo>
                  <a:cubicBezTo>
                    <a:pt x="70777" y="0"/>
                    <a:pt x="74737" y="1731"/>
                    <a:pt x="77542" y="4716"/>
                  </a:cubicBezTo>
                  <a:cubicBezTo>
                    <a:pt x="80268" y="7621"/>
                    <a:pt x="81701" y="11421"/>
                    <a:pt x="81562" y="15401"/>
                  </a:cubicBezTo>
                  <a:cubicBezTo>
                    <a:pt x="81422" y="19381"/>
                    <a:pt x="79751" y="23082"/>
                    <a:pt x="76846" y="25808"/>
                  </a:cubicBezTo>
                  <a:cubicBezTo>
                    <a:pt x="46959" y="53804"/>
                    <a:pt x="29827" y="93361"/>
                    <a:pt x="29847" y="134311"/>
                  </a:cubicBezTo>
                  <a:cubicBezTo>
                    <a:pt x="29847" y="138410"/>
                    <a:pt x="30066" y="142728"/>
                    <a:pt x="30543" y="147881"/>
                  </a:cubicBezTo>
                  <a:cubicBezTo>
                    <a:pt x="31299" y="156059"/>
                    <a:pt x="25250" y="163342"/>
                    <a:pt x="17053" y="164098"/>
                  </a:cubicBezTo>
                  <a:cubicBezTo>
                    <a:pt x="16535" y="164138"/>
                    <a:pt x="16097" y="164158"/>
                    <a:pt x="15660" y="164158"/>
                  </a:cubicBezTo>
                  <a:close/>
                </a:path>
              </a:pathLst>
            </a:custGeom>
            <a:grpFill/>
            <a:ln w="19844" cap="flat">
              <a:noFill/>
              <a:prstDash val="solid"/>
              <a:miter/>
            </a:ln>
          </p:spPr>
          <p:txBody>
            <a:bodyPr rtlCol="0" anchor="ctr"/>
            <a:lstStyle/>
            <a:p>
              <a:endParaRPr lang="nl-NL"/>
            </a:p>
          </p:txBody>
        </p:sp>
        <p:sp>
          <p:nvSpPr>
            <p:cNvPr id="97" name="Vrije vorm: vorm 96">
              <a:extLst>
                <a:ext uri="{FF2B5EF4-FFF2-40B4-BE49-F238E27FC236}">
                  <a16:creationId xmlns:a16="http://schemas.microsoft.com/office/drawing/2014/main" id="{E83C3DC3-971E-40E7-B56A-9463FF613622}"/>
                </a:ext>
              </a:extLst>
            </p:cNvPr>
            <p:cNvSpPr/>
            <p:nvPr/>
          </p:nvSpPr>
          <p:spPr>
            <a:xfrm>
              <a:off x="5573382" y="3721539"/>
              <a:ext cx="81579" cy="164137"/>
            </a:xfrm>
            <a:custGeom>
              <a:avLst/>
              <a:gdLst>
                <a:gd name="connsiteX0" fmla="*/ 65900 w 81579"/>
                <a:gd name="connsiteY0" fmla="*/ 164138 h 164137"/>
                <a:gd name="connsiteX1" fmla="*/ 64607 w 81579"/>
                <a:gd name="connsiteY1" fmla="*/ 164078 h 164137"/>
                <a:gd name="connsiteX2" fmla="*/ 54459 w 81579"/>
                <a:gd name="connsiteY2" fmla="*/ 158785 h 164137"/>
                <a:gd name="connsiteX3" fmla="*/ 51036 w 81579"/>
                <a:gd name="connsiteY3" fmla="*/ 147881 h 164137"/>
                <a:gd name="connsiteX4" fmla="*/ 51733 w 81579"/>
                <a:gd name="connsiteY4" fmla="*/ 134291 h 164137"/>
                <a:gd name="connsiteX5" fmla="*/ 4714 w 81579"/>
                <a:gd name="connsiteY5" fmla="*/ 25808 h 164137"/>
                <a:gd name="connsiteX6" fmla="*/ 4017 w 81579"/>
                <a:gd name="connsiteY6" fmla="*/ 4716 h 164137"/>
                <a:gd name="connsiteX7" fmla="*/ 14902 w 81579"/>
                <a:gd name="connsiteY7" fmla="*/ 0 h 164137"/>
                <a:gd name="connsiteX8" fmla="*/ 25089 w 81579"/>
                <a:gd name="connsiteY8" fmla="*/ 4019 h 164137"/>
                <a:gd name="connsiteX9" fmla="*/ 81580 w 81579"/>
                <a:gd name="connsiteY9" fmla="*/ 134291 h 164137"/>
                <a:gd name="connsiteX10" fmla="*/ 80764 w 81579"/>
                <a:gd name="connsiteY10" fmla="*/ 150528 h 164137"/>
                <a:gd name="connsiteX11" fmla="*/ 65900 w 81579"/>
                <a:gd name="connsiteY11" fmla="*/ 164138 h 16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579" h="164137">
                  <a:moveTo>
                    <a:pt x="65900" y="164138"/>
                  </a:moveTo>
                  <a:cubicBezTo>
                    <a:pt x="65462" y="164138"/>
                    <a:pt x="65044" y="164118"/>
                    <a:pt x="64607" y="164078"/>
                  </a:cubicBezTo>
                  <a:cubicBezTo>
                    <a:pt x="60607" y="163720"/>
                    <a:pt x="57006" y="161850"/>
                    <a:pt x="54459" y="158785"/>
                  </a:cubicBezTo>
                  <a:cubicBezTo>
                    <a:pt x="51892" y="155721"/>
                    <a:pt x="50678" y="151861"/>
                    <a:pt x="51036" y="147881"/>
                  </a:cubicBezTo>
                  <a:cubicBezTo>
                    <a:pt x="51514" y="142489"/>
                    <a:pt x="51733" y="138171"/>
                    <a:pt x="51733" y="134291"/>
                  </a:cubicBezTo>
                  <a:cubicBezTo>
                    <a:pt x="51753" y="93321"/>
                    <a:pt x="34620" y="53784"/>
                    <a:pt x="4714" y="25808"/>
                  </a:cubicBezTo>
                  <a:cubicBezTo>
                    <a:pt x="-1295" y="20176"/>
                    <a:pt x="-1594" y="10705"/>
                    <a:pt x="4017" y="4716"/>
                  </a:cubicBezTo>
                  <a:cubicBezTo>
                    <a:pt x="6823" y="1711"/>
                    <a:pt x="10783" y="0"/>
                    <a:pt x="14902" y="0"/>
                  </a:cubicBezTo>
                  <a:cubicBezTo>
                    <a:pt x="18702" y="0"/>
                    <a:pt x="22323" y="1433"/>
                    <a:pt x="25089" y="4019"/>
                  </a:cubicBezTo>
                  <a:cubicBezTo>
                    <a:pt x="61025" y="37627"/>
                    <a:pt x="81599" y="85103"/>
                    <a:pt x="81580" y="134291"/>
                  </a:cubicBezTo>
                  <a:cubicBezTo>
                    <a:pt x="81580" y="139106"/>
                    <a:pt x="81321" y="144260"/>
                    <a:pt x="80764" y="150528"/>
                  </a:cubicBezTo>
                  <a:cubicBezTo>
                    <a:pt x="80067" y="158288"/>
                    <a:pt x="73680" y="164138"/>
                    <a:pt x="65900" y="164138"/>
                  </a:cubicBezTo>
                  <a:close/>
                </a:path>
              </a:pathLst>
            </a:custGeom>
            <a:grpFill/>
            <a:ln w="19844" cap="flat">
              <a:noFill/>
              <a:prstDash val="solid"/>
              <a:miter/>
            </a:ln>
          </p:spPr>
          <p:txBody>
            <a:bodyPr rtlCol="0" anchor="ctr"/>
            <a:lstStyle/>
            <a:p>
              <a:endParaRPr lang="nl-NL"/>
            </a:p>
          </p:txBody>
        </p:sp>
      </p:grpSp>
      <p:pic>
        <p:nvPicPr>
          <p:cNvPr id="3" name="Graphic 2">
            <a:extLst>
              <a:ext uri="{FF2B5EF4-FFF2-40B4-BE49-F238E27FC236}">
                <a16:creationId xmlns:a16="http://schemas.microsoft.com/office/drawing/2014/main" id="{E8314EAD-F737-8962-A7EE-FB35F81230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97405" y="3611695"/>
            <a:ext cx="450717" cy="450717"/>
          </a:xfrm>
          <a:prstGeom prst="rect">
            <a:avLst/>
          </a:prstGeom>
        </p:spPr>
      </p:pic>
      <p:pic>
        <p:nvPicPr>
          <p:cNvPr id="7" name="Graphic 6">
            <a:extLst>
              <a:ext uri="{FF2B5EF4-FFF2-40B4-BE49-F238E27FC236}">
                <a16:creationId xmlns:a16="http://schemas.microsoft.com/office/drawing/2014/main" id="{FCBA0115-82EE-0F97-7F88-7A10003520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73760" y="3611695"/>
            <a:ext cx="450717" cy="450717"/>
          </a:xfrm>
          <a:prstGeom prst="rect">
            <a:avLst/>
          </a:prstGeom>
        </p:spPr>
      </p:pic>
      <p:pic>
        <p:nvPicPr>
          <p:cNvPr id="20" name="Graphic 19">
            <a:extLst>
              <a:ext uri="{FF2B5EF4-FFF2-40B4-BE49-F238E27FC236}">
                <a16:creationId xmlns:a16="http://schemas.microsoft.com/office/drawing/2014/main" id="{EC6A7DDF-A123-C226-03DE-9B4F8631860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44294" y="3611844"/>
            <a:ext cx="399105" cy="399105"/>
          </a:xfrm>
          <a:prstGeom prst="rect">
            <a:avLst/>
          </a:prstGeom>
        </p:spPr>
      </p:pic>
      <p:pic>
        <p:nvPicPr>
          <p:cNvPr id="22" name="Graphic 21">
            <a:extLst>
              <a:ext uri="{FF2B5EF4-FFF2-40B4-BE49-F238E27FC236}">
                <a16:creationId xmlns:a16="http://schemas.microsoft.com/office/drawing/2014/main" id="{956E4D93-9247-7DD8-DAA4-E68334C31AC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729914" y="3675071"/>
            <a:ext cx="383299" cy="383299"/>
          </a:xfrm>
          <a:prstGeom prst="rect">
            <a:avLst/>
          </a:prstGeom>
        </p:spPr>
      </p:pic>
      <p:pic>
        <p:nvPicPr>
          <p:cNvPr id="24" name="Graphic 23">
            <a:extLst>
              <a:ext uri="{FF2B5EF4-FFF2-40B4-BE49-F238E27FC236}">
                <a16:creationId xmlns:a16="http://schemas.microsoft.com/office/drawing/2014/main" id="{DB814ADB-D492-2789-6DAB-56BF09D7A23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543282" y="4936731"/>
            <a:ext cx="382475" cy="382475"/>
          </a:xfrm>
          <a:prstGeom prst="rect">
            <a:avLst/>
          </a:prstGeom>
        </p:spPr>
      </p:pic>
      <p:pic>
        <p:nvPicPr>
          <p:cNvPr id="26" name="Graphic 25">
            <a:extLst>
              <a:ext uri="{FF2B5EF4-FFF2-40B4-BE49-F238E27FC236}">
                <a16:creationId xmlns:a16="http://schemas.microsoft.com/office/drawing/2014/main" id="{F3086322-181D-B723-F05B-03E5EC2E21F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904268" y="4937718"/>
            <a:ext cx="390542" cy="390542"/>
          </a:xfrm>
          <a:prstGeom prst="rect">
            <a:avLst/>
          </a:prstGeom>
        </p:spPr>
      </p:pic>
      <p:pic>
        <p:nvPicPr>
          <p:cNvPr id="28" name="Graphic 27">
            <a:extLst>
              <a:ext uri="{FF2B5EF4-FFF2-40B4-BE49-F238E27FC236}">
                <a16:creationId xmlns:a16="http://schemas.microsoft.com/office/drawing/2014/main" id="{63942131-9104-1DED-7A9E-7D269B9D448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240523" y="4982014"/>
            <a:ext cx="387342" cy="387342"/>
          </a:xfrm>
          <a:prstGeom prst="rect">
            <a:avLst/>
          </a:prstGeom>
        </p:spPr>
      </p:pic>
      <p:pic>
        <p:nvPicPr>
          <p:cNvPr id="30" name="Graphic 29">
            <a:extLst>
              <a:ext uri="{FF2B5EF4-FFF2-40B4-BE49-F238E27FC236}">
                <a16:creationId xmlns:a16="http://schemas.microsoft.com/office/drawing/2014/main" id="{4F5C1FED-176D-E2A3-4863-86A66E9D4EA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716208" y="4990455"/>
            <a:ext cx="381199" cy="381199"/>
          </a:xfrm>
          <a:prstGeom prst="rect">
            <a:avLst/>
          </a:prstGeom>
        </p:spPr>
      </p:pic>
      <p:pic>
        <p:nvPicPr>
          <p:cNvPr id="32" name="Graphic 31">
            <a:extLst>
              <a:ext uri="{FF2B5EF4-FFF2-40B4-BE49-F238E27FC236}">
                <a16:creationId xmlns:a16="http://schemas.microsoft.com/office/drawing/2014/main" id="{2C3D0A5E-1C81-CDF9-3504-5474A0B394A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323802" y="4979718"/>
            <a:ext cx="381199" cy="381199"/>
          </a:xfrm>
          <a:prstGeom prst="rect">
            <a:avLst/>
          </a:prstGeom>
        </p:spPr>
      </p:pic>
      <p:pic>
        <p:nvPicPr>
          <p:cNvPr id="34" name="Graphic 33">
            <a:extLst>
              <a:ext uri="{FF2B5EF4-FFF2-40B4-BE49-F238E27FC236}">
                <a16:creationId xmlns:a16="http://schemas.microsoft.com/office/drawing/2014/main" id="{0EFB7DC1-268B-E92F-B2AC-E50C07573877}"/>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046519" y="4990455"/>
            <a:ext cx="381199" cy="381199"/>
          </a:xfrm>
          <a:prstGeom prst="rect">
            <a:avLst/>
          </a:prstGeom>
        </p:spPr>
      </p:pic>
      <p:pic>
        <p:nvPicPr>
          <p:cNvPr id="36" name="Graphic 35">
            <a:extLst>
              <a:ext uri="{FF2B5EF4-FFF2-40B4-BE49-F238E27FC236}">
                <a16:creationId xmlns:a16="http://schemas.microsoft.com/office/drawing/2014/main" id="{ED62B34C-1D5B-E3EA-855F-C1A0711207AF}"/>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709873" y="4990800"/>
            <a:ext cx="381199" cy="381199"/>
          </a:xfrm>
          <a:prstGeom prst="rect">
            <a:avLst/>
          </a:prstGeom>
        </p:spPr>
      </p:pic>
      <p:pic>
        <p:nvPicPr>
          <p:cNvPr id="40" name="Graphic 39">
            <a:extLst>
              <a:ext uri="{FF2B5EF4-FFF2-40B4-BE49-F238E27FC236}">
                <a16:creationId xmlns:a16="http://schemas.microsoft.com/office/drawing/2014/main" id="{964D17EF-757B-0888-1D24-5AF358917227}"/>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16903" y="4993516"/>
            <a:ext cx="381199" cy="381199"/>
          </a:xfrm>
          <a:prstGeom prst="rect">
            <a:avLst/>
          </a:prstGeom>
        </p:spPr>
      </p:pic>
      <p:pic>
        <p:nvPicPr>
          <p:cNvPr id="2" name="Graphic 1">
            <a:extLst>
              <a:ext uri="{FF2B5EF4-FFF2-40B4-BE49-F238E27FC236}">
                <a16:creationId xmlns:a16="http://schemas.microsoft.com/office/drawing/2014/main" id="{98E69CD3-935C-D875-4031-13418DB3CB04}"/>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220841" y="3643383"/>
            <a:ext cx="418157" cy="418157"/>
          </a:xfrm>
          <a:prstGeom prst="rect">
            <a:avLst/>
          </a:prstGeom>
        </p:spPr>
      </p:pic>
    </p:spTree>
    <p:extLst>
      <p:ext uri="{BB962C8B-B14F-4D97-AF65-F5344CB8AC3E}">
        <p14:creationId xmlns:p14="http://schemas.microsoft.com/office/powerpoint/2010/main" val="324903896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3011172F-FA0B-4008-9CE7-6B42D0A66CDE}"/>
              </a:ext>
            </a:extLst>
          </p:cNvPr>
          <p:cNvSpPr>
            <a:spLocks noGrp="1"/>
          </p:cNvSpPr>
          <p:nvPr>
            <p:ph type="body" sz="quarter" idx="13"/>
          </p:nvPr>
        </p:nvSpPr>
        <p:spPr>
          <a:xfrm>
            <a:off x="449999" y="412144"/>
            <a:ext cx="414143" cy="185756"/>
          </a:xfrm>
        </p:spPr>
        <p:txBody>
          <a:bodyPr/>
          <a:lstStyle/>
          <a:p>
            <a:r>
              <a:rPr lang="en-US" dirty="0"/>
              <a:t>SURF</a:t>
            </a:r>
          </a:p>
        </p:txBody>
      </p:sp>
      <p:sp>
        <p:nvSpPr>
          <p:cNvPr id="5" name="Titel 4">
            <a:extLst>
              <a:ext uri="{FF2B5EF4-FFF2-40B4-BE49-F238E27FC236}">
                <a16:creationId xmlns:a16="http://schemas.microsoft.com/office/drawing/2014/main" id="{4B420271-A636-47D9-9869-49BF52A57E69}"/>
              </a:ext>
            </a:extLst>
          </p:cNvPr>
          <p:cNvSpPr>
            <a:spLocks noGrp="1"/>
          </p:cNvSpPr>
          <p:nvPr>
            <p:ph type="title"/>
          </p:nvPr>
        </p:nvSpPr>
        <p:spPr/>
        <p:txBody>
          <a:bodyPr/>
          <a:lstStyle/>
          <a:p>
            <a:r>
              <a:rPr lang="en-US" dirty="0"/>
              <a:t>Strategy / idea / business</a:t>
            </a:r>
          </a:p>
        </p:txBody>
      </p:sp>
      <p:grpSp>
        <p:nvGrpSpPr>
          <p:cNvPr id="647" name="Icoon_1_1">
            <a:extLst>
              <a:ext uri="{FF2B5EF4-FFF2-40B4-BE49-F238E27FC236}">
                <a16:creationId xmlns:a16="http://schemas.microsoft.com/office/drawing/2014/main" id="{2F978E91-11CF-ADB8-52C4-B11AF1221714}"/>
              </a:ext>
            </a:extLst>
          </p:cNvPr>
          <p:cNvGrpSpPr>
            <a:grpSpLocks noChangeAspect="1"/>
          </p:cNvGrpSpPr>
          <p:nvPr/>
        </p:nvGrpSpPr>
        <p:grpSpPr>
          <a:xfrm>
            <a:off x="1173226" y="3632408"/>
            <a:ext cx="413680" cy="413884"/>
            <a:chOff x="3907471" y="2015815"/>
            <a:chExt cx="488237" cy="488482"/>
          </a:xfrm>
          <a:solidFill>
            <a:schemeClr val="tx1"/>
          </a:solidFill>
        </p:grpSpPr>
        <p:sp>
          <p:nvSpPr>
            <p:cNvPr id="644" name="Vrije vorm: vorm 643">
              <a:extLst>
                <a:ext uri="{FF2B5EF4-FFF2-40B4-BE49-F238E27FC236}">
                  <a16:creationId xmlns:a16="http://schemas.microsoft.com/office/drawing/2014/main" id="{84F639E5-023D-EC8B-FCCF-D4522A2BBD85}"/>
                </a:ext>
              </a:extLst>
            </p:cNvPr>
            <p:cNvSpPr/>
            <p:nvPr/>
          </p:nvSpPr>
          <p:spPr>
            <a:xfrm>
              <a:off x="3907471" y="2015815"/>
              <a:ext cx="488237" cy="488482"/>
            </a:xfrm>
            <a:custGeom>
              <a:avLst/>
              <a:gdLst>
                <a:gd name="connsiteX0" fmla="*/ 335805 w 488237"/>
                <a:gd name="connsiteY0" fmla="*/ 488482 h 488482"/>
                <a:gd name="connsiteX1" fmla="*/ 311213 w 488237"/>
                <a:gd name="connsiteY1" fmla="*/ 484394 h 488482"/>
                <a:gd name="connsiteX2" fmla="*/ 278403 w 488237"/>
                <a:gd name="connsiteY2" fmla="*/ 462527 h 488482"/>
                <a:gd name="connsiteX3" fmla="*/ 245126 w 488237"/>
                <a:gd name="connsiteY3" fmla="*/ 473003 h 488482"/>
                <a:gd name="connsiteX4" fmla="*/ 244149 w 488237"/>
                <a:gd name="connsiteY4" fmla="*/ 473064 h 488482"/>
                <a:gd name="connsiteX5" fmla="*/ 243092 w 488237"/>
                <a:gd name="connsiteY5" fmla="*/ 473003 h 488482"/>
                <a:gd name="connsiteX6" fmla="*/ 234935 w 488237"/>
                <a:gd name="connsiteY6" fmla="*/ 472372 h 488482"/>
                <a:gd name="connsiteX7" fmla="*/ 209835 w 488237"/>
                <a:gd name="connsiteY7" fmla="*/ 462548 h 488482"/>
                <a:gd name="connsiteX8" fmla="*/ 152433 w 488237"/>
                <a:gd name="connsiteY8" fmla="*/ 488441 h 488482"/>
                <a:gd name="connsiteX9" fmla="*/ 123285 w 488237"/>
                <a:gd name="connsiteY9" fmla="*/ 482604 h 488482"/>
                <a:gd name="connsiteX10" fmla="*/ 78169 w 488237"/>
                <a:gd name="connsiteY10" fmla="*/ 395281 h 488482"/>
                <a:gd name="connsiteX11" fmla="*/ 47740 w 488237"/>
                <a:gd name="connsiteY11" fmla="*/ 378215 h 488482"/>
                <a:gd name="connsiteX12" fmla="*/ 36593 w 488237"/>
                <a:gd name="connsiteY12" fmla="*/ 309301 h 488482"/>
                <a:gd name="connsiteX13" fmla="*/ 2929 w 488237"/>
                <a:gd name="connsiteY13" fmla="*/ 265019 h 488482"/>
                <a:gd name="connsiteX14" fmla="*/ 36573 w 488237"/>
                <a:gd name="connsiteY14" fmla="*/ 179100 h 488482"/>
                <a:gd name="connsiteX15" fmla="*/ 30755 w 488237"/>
                <a:gd name="connsiteY15" fmla="*/ 157620 h 488482"/>
                <a:gd name="connsiteX16" fmla="*/ 45075 w 488237"/>
                <a:gd name="connsiteY16" fmla="*/ 113196 h 488482"/>
                <a:gd name="connsiteX17" fmla="*/ 78169 w 488237"/>
                <a:gd name="connsiteY17" fmla="*/ 93160 h 488482"/>
                <a:gd name="connsiteX18" fmla="*/ 118830 w 488237"/>
                <a:gd name="connsiteY18" fmla="*/ 7872 h 488482"/>
                <a:gd name="connsiteX19" fmla="*/ 152454 w 488237"/>
                <a:gd name="connsiteY19" fmla="*/ 0 h 488482"/>
                <a:gd name="connsiteX20" fmla="*/ 209875 w 488237"/>
                <a:gd name="connsiteY20" fmla="*/ 25934 h 488482"/>
                <a:gd name="connsiteX21" fmla="*/ 244088 w 488237"/>
                <a:gd name="connsiteY21" fmla="*/ 15418 h 488482"/>
                <a:gd name="connsiteX22" fmla="*/ 278444 w 488237"/>
                <a:gd name="connsiteY22" fmla="*/ 25934 h 488482"/>
                <a:gd name="connsiteX23" fmla="*/ 335866 w 488237"/>
                <a:gd name="connsiteY23" fmla="*/ 20 h 488482"/>
                <a:gd name="connsiteX24" fmla="*/ 365014 w 488237"/>
                <a:gd name="connsiteY24" fmla="*/ 5838 h 488482"/>
                <a:gd name="connsiteX25" fmla="*/ 406245 w 488237"/>
                <a:gd name="connsiteY25" fmla="*/ 47170 h 488482"/>
                <a:gd name="connsiteX26" fmla="*/ 410130 w 488237"/>
                <a:gd name="connsiteY26" fmla="*/ 93160 h 488482"/>
                <a:gd name="connsiteX27" fmla="*/ 440519 w 488237"/>
                <a:gd name="connsiteY27" fmla="*/ 110206 h 488482"/>
                <a:gd name="connsiteX28" fmla="*/ 451686 w 488237"/>
                <a:gd name="connsiteY28" fmla="*/ 179141 h 488482"/>
                <a:gd name="connsiteX29" fmla="*/ 488238 w 488237"/>
                <a:gd name="connsiteY29" fmla="*/ 244211 h 488482"/>
                <a:gd name="connsiteX30" fmla="*/ 451686 w 488237"/>
                <a:gd name="connsiteY30" fmla="*/ 309301 h 488482"/>
                <a:gd name="connsiteX31" fmla="*/ 457524 w 488237"/>
                <a:gd name="connsiteY31" fmla="*/ 330842 h 488482"/>
                <a:gd name="connsiteX32" fmla="*/ 443204 w 488237"/>
                <a:gd name="connsiteY32" fmla="*/ 375266 h 488482"/>
                <a:gd name="connsiteX33" fmla="*/ 410109 w 488237"/>
                <a:gd name="connsiteY33" fmla="*/ 395261 h 488482"/>
                <a:gd name="connsiteX34" fmla="*/ 369448 w 488237"/>
                <a:gd name="connsiteY34" fmla="*/ 480549 h 488482"/>
                <a:gd name="connsiteX35" fmla="*/ 335805 w 488237"/>
                <a:gd name="connsiteY35" fmla="*/ 488482 h 488482"/>
                <a:gd name="connsiteX36" fmla="*/ 281007 w 488237"/>
                <a:gd name="connsiteY36" fmla="*/ 423900 h 488482"/>
                <a:gd name="connsiteX37" fmla="*/ 282349 w 488237"/>
                <a:gd name="connsiteY37" fmla="*/ 423961 h 488482"/>
                <a:gd name="connsiteX38" fmla="*/ 294696 w 488237"/>
                <a:gd name="connsiteY38" fmla="*/ 432423 h 488482"/>
                <a:gd name="connsiteX39" fmla="*/ 321017 w 488237"/>
                <a:gd name="connsiteY39" fmla="*/ 455530 h 488482"/>
                <a:gd name="connsiteX40" fmla="*/ 335784 w 488237"/>
                <a:gd name="connsiteY40" fmla="*/ 457991 h 488482"/>
                <a:gd name="connsiteX41" fmla="*/ 355983 w 488237"/>
                <a:gd name="connsiteY41" fmla="*/ 453252 h 488482"/>
                <a:gd name="connsiteX42" fmla="*/ 378012 w 488237"/>
                <a:gd name="connsiteY42" fmla="*/ 394630 h 488482"/>
                <a:gd name="connsiteX43" fmla="*/ 383443 w 488237"/>
                <a:gd name="connsiteY43" fmla="*/ 376222 h 488482"/>
                <a:gd name="connsiteX44" fmla="*/ 389057 w 488237"/>
                <a:gd name="connsiteY44" fmla="*/ 371259 h 488482"/>
                <a:gd name="connsiteX45" fmla="*/ 399227 w 488237"/>
                <a:gd name="connsiteY45" fmla="*/ 366194 h 488482"/>
                <a:gd name="connsiteX46" fmla="*/ 419995 w 488237"/>
                <a:gd name="connsiteY46" fmla="*/ 355556 h 488482"/>
                <a:gd name="connsiteX47" fmla="*/ 427155 w 488237"/>
                <a:gd name="connsiteY47" fmla="*/ 333364 h 488482"/>
                <a:gd name="connsiteX48" fmla="*/ 417981 w 488237"/>
                <a:gd name="connsiteY48" fmla="*/ 313939 h 488482"/>
                <a:gd name="connsiteX49" fmla="*/ 413811 w 488237"/>
                <a:gd name="connsiteY49" fmla="*/ 299253 h 488482"/>
                <a:gd name="connsiteX50" fmla="*/ 424450 w 488237"/>
                <a:gd name="connsiteY50" fmla="*/ 288309 h 488482"/>
                <a:gd name="connsiteX51" fmla="*/ 457747 w 488237"/>
                <a:gd name="connsiteY51" fmla="*/ 244272 h 488482"/>
                <a:gd name="connsiteX52" fmla="*/ 424450 w 488237"/>
                <a:gd name="connsiteY52" fmla="*/ 200254 h 488482"/>
                <a:gd name="connsiteX53" fmla="*/ 413791 w 488237"/>
                <a:gd name="connsiteY53" fmla="*/ 189250 h 488482"/>
                <a:gd name="connsiteX54" fmla="*/ 417961 w 488237"/>
                <a:gd name="connsiteY54" fmla="*/ 174564 h 488482"/>
                <a:gd name="connsiteX55" fmla="*/ 427196 w 488237"/>
                <a:gd name="connsiteY55" fmla="*/ 153145 h 488482"/>
                <a:gd name="connsiteX56" fmla="*/ 418612 w 488237"/>
                <a:gd name="connsiteY56" fmla="*/ 131442 h 488482"/>
                <a:gd name="connsiteX57" fmla="*/ 399207 w 488237"/>
                <a:gd name="connsiteY57" fmla="*/ 122268 h 488482"/>
                <a:gd name="connsiteX58" fmla="*/ 389057 w 488237"/>
                <a:gd name="connsiteY58" fmla="*/ 117203 h 488482"/>
                <a:gd name="connsiteX59" fmla="*/ 383422 w 488237"/>
                <a:gd name="connsiteY59" fmla="*/ 112220 h 488482"/>
                <a:gd name="connsiteX60" fmla="*/ 378012 w 488237"/>
                <a:gd name="connsiteY60" fmla="*/ 93811 h 488482"/>
                <a:gd name="connsiteX61" fmla="*/ 378052 w 488237"/>
                <a:gd name="connsiteY61" fmla="*/ 58785 h 488482"/>
                <a:gd name="connsiteX62" fmla="*/ 353318 w 488237"/>
                <a:gd name="connsiteY62" fmla="*/ 33989 h 488482"/>
                <a:gd name="connsiteX63" fmla="*/ 335845 w 488237"/>
                <a:gd name="connsiteY63" fmla="*/ 30491 h 488482"/>
                <a:gd name="connsiteX64" fmla="*/ 294717 w 488237"/>
                <a:gd name="connsiteY64" fmla="*/ 56018 h 488482"/>
                <a:gd name="connsiteX65" fmla="*/ 282370 w 488237"/>
                <a:gd name="connsiteY65" fmla="*/ 64480 h 488482"/>
                <a:gd name="connsiteX66" fmla="*/ 281007 w 488237"/>
                <a:gd name="connsiteY66" fmla="*/ 64561 h 488482"/>
                <a:gd name="connsiteX67" fmla="*/ 268721 w 488237"/>
                <a:gd name="connsiteY67" fmla="*/ 58337 h 488482"/>
                <a:gd name="connsiteX68" fmla="*/ 244109 w 488237"/>
                <a:gd name="connsiteY68" fmla="*/ 45929 h 488482"/>
                <a:gd name="connsiteX69" fmla="*/ 226107 w 488237"/>
                <a:gd name="connsiteY69" fmla="*/ 51848 h 488482"/>
                <a:gd name="connsiteX70" fmla="*/ 219598 w 488237"/>
                <a:gd name="connsiteY70" fmla="*/ 58357 h 488482"/>
                <a:gd name="connsiteX71" fmla="*/ 207312 w 488237"/>
                <a:gd name="connsiteY71" fmla="*/ 64582 h 488482"/>
                <a:gd name="connsiteX72" fmla="*/ 205970 w 488237"/>
                <a:gd name="connsiteY72" fmla="*/ 64521 h 488482"/>
                <a:gd name="connsiteX73" fmla="*/ 193623 w 488237"/>
                <a:gd name="connsiteY73" fmla="*/ 56059 h 488482"/>
                <a:gd name="connsiteX74" fmla="*/ 152474 w 488237"/>
                <a:gd name="connsiteY74" fmla="*/ 30531 h 488482"/>
                <a:gd name="connsiteX75" fmla="*/ 132316 w 488237"/>
                <a:gd name="connsiteY75" fmla="*/ 35250 h 488482"/>
                <a:gd name="connsiteX76" fmla="*/ 110308 w 488237"/>
                <a:gd name="connsiteY76" fmla="*/ 93852 h 488482"/>
                <a:gd name="connsiteX77" fmla="*/ 104877 w 488237"/>
                <a:gd name="connsiteY77" fmla="*/ 112281 h 488482"/>
                <a:gd name="connsiteX78" fmla="*/ 99242 w 488237"/>
                <a:gd name="connsiteY78" fmla="*/ 117244 h 488482"/>
                <a:gd name="connsiteX79" fmla="*/ 89092 w 488237"/>
                <a:gd name="connsiteY79" fmla="*/ 122288 h 488482"/>
                <a:gd name="connsiteX80" fmla="*/ 68324 w 488237"/>
                <a:gd name="connsiteY80" fmla="*/ 132947 h 488482"/>
                <a:gd name="connsiteX81" fmla="*/ 61185 w 488237"/>
                <a:gd name="connsiteY81" fmla="*/ 155159 h 488482"/>
                <a:gd name="connsiteX82" fmla="*/ 70338 w 488237"/>
                <a:gd name="connsiteY82" fmla="*/ 174564 h 488482"/>
                <a:gd name="connsiteX83" fmla="*/ 74508 w 488237"/>
                <a:gd name="connsiteY83" fmla="*/ 189250 h 488482"/>
                <a:gd name="connsiteX84" fmla="*/ 63870 w 488237"/>
                <a:gd name="connsiteY84" fmla="*/ 200214 h 488482"/>
                <a:gd name="connsiteX85" fmla="*/ 36410 w 488237"/>
                <a:gd name="connsiteY85" fmla="*/ 221937 h 488482"/>
                <a:gd name="connsiteX86" fmla="*/ 32301 w 488237"/>
                <a:gd name="connsiteY86" fmla="*/ 256720 h 488482"/>
                <a:gd name="connsiteX87" fmla="*/ 63870 w 488237"/>
                <a:gd name="connsiteY87" fmla="*/ 288289 h 488482"/>
                <a:gd name="connsiteX88" fmla="*/ 74508 w 488237"/>
                <a:gd name="connsiteY88" fmla="*/ 299232 h 488482"/>
                <a:gd name="connsiteX89" fmla="*/ 70338 w 488237"/>
                <a:gd name="connsiteY89" fmla="*/ 313918 h 488482"/>
                <a:gd name="connsiteX90" fmla="*/ 69667 w 488237"/>
                <a:gd name="connsiteY90" fmla="*/ 357000 h 488482"/>
                <a:gd name="connsiteX91" fmla="*/ 89092 w 488237"/>
                <a:gd name="connsiteY91" fmla="*/ 366173 h 488482"/>
                <a:gd name="connsiteX92" fmla="*/ 99263 w 488237"/>
                <a:gd name="connsiteY92" fmla="*/ 371259 h 488482"/>
                <a:gd name="connsiteX93" fmla="*/ 104877 w 488237"/>
                <a:gd name="connsiteY93" fmla="*/ 376201 h 488482"/>
                <a:gd name="connsiteX94" fmla="*/ 110328 w 488237"/>
                <a:gd name="connsiteY94" fmla="*/ 394630 h 488482"/>
                <a:gd name="connsiteX95" fmla="*/ 135022 w 488237"/>
                <a:gd name="connsiteY95" fmla="*/ 454452 h 488482"/>
                <a:gd name="connsiteX96" fmla="*/ 152474 w 488237"/>
                <a:gd name="connsiteY96" fmla="*/ 457930 h 488482"/>
                <a:gd name="connsiteX97" fmla="*/ 193623 w 488237"/>
                <a:gd name="connsiteY97" fmla="*/ 432423 h 488482"/>
                <a:gd name="connsiteX98" fmla="*/ 205970 w 488237"/>
                <a:gd name="connsiteY98" fmla="*/ 423961 h 488482"/>
                <a:gd name="connsiteX99" fmla="*/ 207312 w 488237"/>
                <a:gd name="connsiteY99" fmla="*/ 423900 h 488482"/>
                <a:gd name="connsiteX100" fmla="*/ 219598 w 488237"/>
                <a:gd name="connsiteY100" fmla="*/ 430104 h 488482"/>
                <a:gd name="connsiteX101" fmla="*/ 228914 w 488237"/>
                <a:gd name="connsiteY101" fmla="*/ 438424 h 488482"/>
                <a:gd name="connsiteX102" fmla="*/ 228914 w 488237"/>
                <a:gd name="connsiteY102" fmla="*/ 180585 h 488482"/>
                <a:gd name="connsiteX103" fmla="*/ 198403 w 488237"/>
                <a:gd name="connsiteY103" fmla="*/ 137442 h 488482"/>
                <a:gd name="connsiteX104" fmla="*/ 244170 w 488237"/>
                <a:gd name="connsiteY104" fmla="*/ 91676 h 488482"/>
                <a:gd name="connsiteX105" fmla="*/ 289936 w 488237"/>
                <a:gd name="connsiteY105" fmla="*/ 137442 h 488482"/>
                <a:gd name="connsiteX106" fmla="*/ 259425 w 488237"/>
                <a:gd name="connsiteY106" fmla="*/ 180585 h 488482"/>
                <a:gd name="connsiteX107" fmla="*/ 259425 w 488237"/>
                <a:gd name="connsiteY107" fmla="*/ 438444 h 488482"/>
                <a:gd name="connsiteX108" fmla="*/ 262232 w 488237"/>
                <a:gd name="connsiteY108" fmla="*/ 436613 h 488482"/>
                <a:gd name="connsiteX109" fmla="*/ 268741 w 488237"/>
                <a:gd name="connsiteY109" fmla="*/ 430104 h 488482"/>
                <a:gd name="connsiteX110" fmla="*/ 281007 w 488237"/>
                <a:gd name="connsiteY110" fmla="*/ 423900 h 488482"/>
                <a:gd name="connsiteX111" fmla="*/ 244149 w 488237"/>
                <a:gd name="connsiteY111" fmla="*/ 122187 h 488482"/>
                <a:gd name="connsiteX112" fmla="*/ 228894 w 488237"/>
                <a:gd name="connsiteY112" fmla="*/ 137442 h 488482"/>
                <a:gd name="connsiteX113" fmla="*/ 244149 w 488237"/>
                <a:gd name="connsiteY113" fmla="*/ 152698 h 488482"/>
                <a:gd name="connsiteX114" fmla="*/ 259405 w 488237"/>
                <a:gd name="connsiteY114" fmla="*/ 137442 h 488482"/>
                <a:gd name="connsiteX115" fmla="*/ 244149 w 488237"/>
                <a:gd name="connsiteY115" fmla="*/ 122187 h 48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488237" h="488482">
                  <a:moveTo>
                    <a:pt x="335805" y="488482"/>
                  </a:moveTo>
                  <a:cubicBezTo>
                    <a:pt x="327465" y="488482"/>
                    <a:pt x="319186" y="487099"/>
                    <a:pt x="311213" y="484394"/>
                  </a:cubicBezTo>
                  <a:cubicBezTo>
                    <a:pt x="298378" y="480041"/>
                    <a:pt x="287170" y="472555"/>
                    <a:pt x="278403" y="462527"/>
                  </a:cubicBezTo>
                  <a:cubicBezTo>
                    <a:pt x="268538" y="469219"/>
                    <a:pt x="257086" y="472840"/>
                    <a:pt x="245126" y="473003"/>
                  </a:cubicBezTo>
                  <a:cubicBezTo>
                    <a:pt x="244800" y="473044"/>
                    <a:pt x="244475" y="473064"/>
                    <a:pt x="244149" y="473064"/>
                  </a:cubicBezTo>
                  <a:cubicBezTo>
                    <a:pt x="243885" y="473064"/>
                    <a:pt x="243458" y="473044"/>
                    <a:pt x="243092" y="473003"/>
                  </a:cubicBezTo>
                  <a:cubicBezTo>
                    <a:pt x="240081" y="472962"/>
                    <a:pt x="237417" y="472738"/>
                    <a:pt x="234935" y="472372"/>
                  </a:cubicBezTo>
                  <a:cubicBezTo>
                    <a:pt x="225863" y="470989"/>
                    <a:pt x="217300" y="467633"/>
                    <a:pt x="209835" y="462548"/>
                  </a:cubicBezTo>
                  <a:cubicBezTo>
                    <a:pt x="195454" y="478881"/>
                    <a:pt x="174523" y="488441"/>
                    <a:pt x="152433" y="488441"/>
                  </a:cubicBezTo>
                  <a:cubicBezTo>
                    <a:pt x="142385" y="488441"/>
                    <a:pt x="132581" y="486489"/>
                    <a:pt x="123285" y="482604"/>
                  </a:cubicBezTo>
                  <a:cubicBezTo>
                    <a:pt x="89031" y="468365"/>
                    <a:pt x="70114" y="430898"/>
                    <a:pt x="78169" y="395281"/>
                  </a:cubicBezTo>
                  <a:cubicBezTo>
                    <a:pt x="66656" y="392677"/>
                    <a:pt x="55998" y="386738"/>
                    <a:pt x="47740" y="378215"/>
                  </a:cubicBezTo>
                  <a:cubicBezTo>
                    <a:pt x="29901" y="359807"/>
                    <a:pt x="25731" y="331960"/>
                    <a:pt x="36593" y="309301"/>
                  </a:cubicBezTo>
                  <a:cubicBezTo>
                    <a:pt x="20259" y="299293"/>
                    <a:pt x="8177" y="283529"/>
                    <a:pt x="2929" y="265019"/>
                  </a:cubicBezTo>
                  <a:cubicBezTo>
                    <a:pt x="-6529" y="231620"/>
                    <a:pt x="7506" y="196756"/>
                    <a:pt x="36573" y="179100"/>
                  </a:cubicBezTo>
                  <a:cubicBezTo>
                    <a:pt x="33338" y="172388"/>
                    <a:pt x="31365" y="165085"/>
                    <a:pt x="30755" y="157620"/>
                  </a:cubicBezTo>
                  <a:cubicBezTo>
                    <a:pt x="29453" y="141409"/>
                    <a:pt x="34518" y="125624"/>
                    <a:pt x="45075" y="113196"/>
                  </a:cubicBezTo>
                  <a:cubicBezTo>
                    <a:pt x="53699" y="103046"/>
                    <a:pt x="65314" y="96049"/>
                    <a:pt x="78169" y="93160"/>
                  </a:cubicBezTo>
                  <a:cubicBezTo>
                    <a:pt x="70521" y="59273"/>
                    <a:pt x="87221" y="23453"/>
                    <a:pt x="118830" y="7872"/>
                  </a:cubicBezTo>
                  <a:cubicBezTo>
                    <a:pt x="129408" y="2665"/>
                    <a:pt x="140717" y="0"/>
                    <a:pt x="152454" y="0"/>
                  </a:cubicBezTo>
                  <a:cubicBezTo>
                    <a:pt x="174564" y="0"/>
                    <a:pt x="195495" y="9560"/>
                    <a:pt x="209875" y="25934"/>
                  </a:cubicBezTo>
                  <a:cubicBezTo>
                    <a:pt x="220005" y="19039"/>
                    <a:pt x="231782" y="15418"/>
                    <a:pt x="244088" y="15418"/>
                  </a:cubicBezTo>
                  <a:cubicBezTo>
                    <a:pt x="256456" y="15418"/>
                    <a:pt x="268396" y="19120"/>
                    <a:pt x="278444" y="25934"/>
                  </a:cubicBezTo>
                  <a:cubicBezTo>
                    <a:pt x="292845" y="9580"/>
                    <a:pt x="313776" y="20"/>
                    <a:pt x="335866" y="20"/>
                  </a:cubicBezTo>
                  <a:cubicBezTo>
                    <a:pt x="345914" y="20"/>
                    <a:pt x="355718" y="1973"/>
                    <a:pt x="365014" y="5838"/>
                  </a:cubicBezTo>
                  <a:cubicBezTo>
                    <a:pt x="383829" y="13669"/>
                    <a:pt x="398474" y="28335"/>
                    <a:pt x="406245" y="47170"/>
                  </a:cubicBezTo>
                  <a:cubicBezTo>
                    <a:pt x="412286" y="61795"/>
                    <a:pt x="413608" y="77905"/>
                    <a:pt x="410130" y="93160"/>
                  </a:cubicBezTo>
                  <a:cubicBezTo>
                    <a:pt x="421643" y="95764"/>
                    <a:pt x="432281" y="101704"/>
                    <a:pt x="440519" y="110206"/>
                  </a:cubicBezTo>
                  <a:cubicBezTo>
                    <a:pt x="458378" y="128614"/>
                    <a:pt x="462548" y="156461"/>
                    <a:pt x="451686" y="179141"/>
                  </a:cubicBezTo>
                  <a:cubicBezTo>
                    <a:pt x="474122" y="192891"/>
                    <a:pt x="488218" y="217625"/>
                    <a:pt x="488238" y="244211"/>
                  </a:cubicBezTo>
                  <a:cubicBezTo>
                    <a:pt x="488238" y="270796"/>
                    <a:pt x="474122" y="295551"/>
                    <a:pt x="451686" y="309301"/>
                  </a:cubicBezTo>
                  <a:cubicBezTo>
                    <a:pt x="454920" y="316054"/>
                    <a:pt x="456934" y="323356"/>
                    <a:pt x="457524" y="330842"/>
                  </a:cubicBezTo>
                  <a:cubicBezTo>
                    <a:pt x="458825" y="347074"/>
                    <a:pt x="453740" y="362858"/>
                    <a:pt x="443204" y="375266"/>
                  </a:cubicBezTo>
                  <a:cubicBezTo>
                    <a:pt x="434579" y="385416"/>
                    <a:pt x="422985" y="392393"/>
                    <a:pt x="410109" y="395261"/>
                  </a:cubicBezTo>
                  <a:cubicBezTo>
                    <a:pt x="417757" y="429148"/>
                    <a:pt x="401058" y="464968"/>
                    <a:pt x="369448" y="480549"/>
                  </a:cubicBezTo>
                  <a:cubicBezTo>
                    <a:pt x="358830" y="485838"/>
                    <a:pt x="347501" y="488482"/>
                    <a:pt x="335805" y="488482"/>
                  </a:cubicBezTo>
                  <a:close/>
                  <a:moveTo>
                    <a:pt x="281007" y="423900"/>
                  </a:moveTo>
                  <a:cubicBezTo>
                    <a:pt x="281454" y="423900"/>
                    <a:pt x="281902" y="423921"/>
                    <a:pt x="282349" y="423961"/>
                  </a:cubicBezTo>
                  <a:cubicBezTo>
                    <a:pt x="287618" y="424429"/>
                    <a:pt x="292357" y="427663"/>
                    <a:pt x="294696" y="432423"/>
                  </a:cubicBezTo>
                  <a:cubicBezTo>
                    <a:pt x="300086" y="443387"/>
                    <a:pt x="309443" y="451584"/>
                    <a:pt x="321017" y="455530"/>
                  </a:cubicBezTo>
                  <a:cubicBezTo>
                    <a:pt x="325817" y="457157"/>
                    <a:pt x="330781" y="457991"/>
                    <a:pt x="335784" y="457991"/>
                  </a:cubicBezTo>
                  <a:cubicBezTo>
                    <a:pt x="342802" y="457991"/>
                    <a:pt x="349596" y="456405"/>
                    <a:pt x="355983" y="453252"/>
                  </a:cubicBezTo>
                  <a:cubicBezTo>
                    <a:pt x="377564" y="442614"/>
                    <a:pt x="387246" y="416862"/>
                    <a:pt x="378012" y="394630"/>
                  </a:cubicBezTo>
                  <a:cubicBezTo>
                    <a:pt x="375266" y="388040"/>
                    <a:pt x="377544" y="380290"/>
                    <a:pt x="383443" y="376222"/>
                  </a:cubicBezTo>
                  <a:cubicBezTo>
                    <a:pt x="385517" y="374798"/>
                    <a:pt x="387389" y="373130"/>
                    <a:pt x="389057" y="371259"/>
                  </a:cubicBezTo>
                  <a:cubicBezTo>
                    <a:pt x="391681" y="368309"/>
                    <a:pt x="395301" y="366519"/>
                    <a:pt x="399227" y="366194"/>
                  </a:cubicBezTo>
                  <a:cubicBezTo>
                    <a:pt x="407343" y="365543"/>
                    <a:pt x="414706" y="361760"/>
                    <a:pt x="419995" y="355556"/>
                  </a:cubicBezTo>
                  <a:cubicBezTo>
                    <a:pt x="425263" y="349352"/>
                    <a:pt x="427806" y="341460"/>
                    <a:pt x="427155" y="333364"/>
                  </a:cubicBezTo>
                  <a:cubicBezTo>
                    <a:pt x="426565" y="325980"/>
                    <a:pt x="423310" y="319105"/>
                    <a:pt x="417981" y="313939"/>
                  </a:cubicBezTo>
                  <a:cubicBezTo>
                    <a:pt x="414076" y="310155"/>
                    <a:pt x="412469" y="304521"/>
                    <a:pt x="413811" y="299253"/>
                  </a:cubicBezTo>
                  <a:cubicBezTo>
                    <a:pt x="415133" y="293984"/>
                    <a:pt x="419202" y="289794"/>
                    <a:pt x="424450" y="288309"/>
                  </a:cubicBezTo>
                  <a:cubicBezTo>
                    <a:pt x="444058" y="282756"/>
                    <a:pt x="457747" y="264653"/>
                    <a:pt x="457747" y="244272"/>
                  </a:cubicBezTo>
                  <a:cubicBezTo>
                    <a:pt x="457747" y="223911"/>
                    <a:pt x="444038" y="205787"/>
                    <a:pt x="424450" y="200254"/>
                  </a:cubicBezTo>
                  <a:cubicBezTo>
                    <a:pt x="419202" y="198729"/>
                    <a:pt x="415113" y="194539"/>
                    <a:pt x="413791" y="189250"/>
                  </a:cubicBezTo>
                  <a:cubicBezTo>
                    <a:pt x="412449" y="183982"/>
                    <a:pt x="414055" y="178347"/>
                    <a:pt x="417961" y="174564"/>
                  </a:cubicBezTo>
                  <a:cubicBezTo>
                    <a:pt x="423778" y="168909"/>
                    <a:pt x="427073" y="161302"/>
                    <a:pt x="427196" y="153145"/>
                  </a:cubicBezTo>
                  <a:cubicBezTo>
                    <a:pt x="427318" y="144989"/>
                    <a:pt x="424266" y="137279"/>
                    <a:pt x="418612" y="131442"/>
                  </a:cubicBezTo>
                  <a:cubicBezTo>
                    <a:pt x="413466" y="126133"/>
                    <a:pt x="406570" y="122878"/>
                    <a:pt x="399207" y="122268"/>
                  </a:cubicBezTo>
                  <a:cubicBezTo>
                    <a:pt x="395281" y="121943"/>
                    <a:pt x="391681" y="120153"/>
                    <a:pt x="389057" y="117203"/>
                  </a:cubicBezTo>
                  <a:cubicBezTo>
                    <a:pt x="387409" y="115332"/>
                    <a:pt x="385517" y="113664"/>
                    <a:pt x="383422" y="112220"/>
                  </a:cubicBezTo>
                  <a:cubicBezTo>
                    <a:pt x="377544" y="108172"/>
                    <a:pt x="375266" y="100422"/>
                    <a:pt x="378012" y="93811"/>
                  </a:cubicBezTo>
                  <a:cubicBezTo>
                    <a:pt x="382690" y="82522"/>
                    <a:pt x="382710" y="70094"/>
                    <a:pt x="378052" y="58785"/>
                  </a:cubicBezTo>
                  <a:cubicBezTo>
                    <a:pt x="373394" y="47496"/>
                    <a:pt x="364607" y="38668"/>
                    <a:pt x="353318" y="33989"/>
                  </a:cubicBezTo>
                  <a:cubicBezTo>
                    <a:pt x="347745" y="31670"/>
                    <a:pt x="341866" y="30491"/>
                    <a:pt x="335845" y="30491"/>
                  </a:cubicBezTo>
                  <a:cubicBezTo>
                    <a:pt x="318495" y="30491"/>
                    <a:pt x="302344" y="40498"/>
                    <a:pt x="294717" y="56018"/>
                  </a:cubicBezTo>
                  <a:cubicBezTo>
                    <a:pt x="292377" y="60758"/>
                    <a:pt x="287638" y="64012"/>
                    <a:pt x="282370" y="64480"/>
                  </a:cubicBezTo>
                  <a:cubicBezTo>
                    <a:pt x="281902" y="64541"/>
                    <a:pt x="281454" y="64561"/>
                    <a:pt x="281007" y="64561"/>
                  </a:cubicBezTo>
                  <a:cubicBezTo>
                    <a:pt x="276166" y="64561"/>
                    <a:pt x="271589" y="62243"/>
                    <a:pt x="268721" y="58337"/>
                  </a:cubicBezTo>
                  <a:cubicBezTo>
                    <a:pt x="263005" y="50567"/>
                    <a:pt x="253791" y="45929"/>
                    <a:pt x="244109" y="45929"/>
                  </a:cubicBezTo>
                  <a:cubicBezTo>
                    <a:pt x="237579" y="45929"/>
                    <a:pt x="231355" y="47963"/>
                    <a:pt x="226107" y="51848"/>
                  </a:cubicBezTo>
                  <a:cubicBezTo>
                    <a:pt x="223626" y="53679"/>
                    <a:pt x="221429" y="55876"/>
                    <a:pt x="219598" y="58357"/>
                  </a:cubicBezTo>
                  <a:cubicBezTo>
                    <a:pt x="216751" y="62243"/>
                    <a:pt x="212154" y="64582"/>
                    <a:pt x="207312" y="64582"/>
                  </a:cubicBezTo>
                  <a:cubicBezTo>
                    <a:pt x="206865" y="64582"/>
                    <a:pt x="206417" y="64561"/>
                    <a:pt x="205970" y="64521"/>
                  </a:cubicBezTo>
                  <a:cubicBezTo>
                    <a:pt x="200681" y="64053"/>
                    <a:pt x="195962" y="60819"/>
                    <a:pt x="193623" y="56059"/>
                  </a:cubicBezTo>
                  <a:cubicBezTo>
                    <a:pt x="185853" y="40315"/>
                    <a:pt x="170089" y="30531"/>
                    <a:pt x="152474" y="30531"/>
                  </a:cubicBezTo>
                  <a:cubicBezTo>
                    <a:pt x="145456" y="30531"/>
                    <a:pt x="138663" y="32118"/>
                    <a:pt x="132316" y="35250"/>
                  </a:cubicBezTo>
                  <a:cubicBezTo>
                    <a:pt x="110735" y="45889"/>
                    <a:pt x="101073" y="71620"/>
                    <a:pt x="110308" y="93852"/>
                  </a:cubicBezTo>
                  <a:cubicBezTo>
                    <a:pt x="113054" y="100463"/>
                    <a:pt x="110755" y="108213"/>
                    <a:pt x="104877" y="112281"/>
                  </a:cubicBezTo>
                  <a:cubicBezTo>
                    <a:pt x="102802" y="113684"/>
                    <a:pt x="100910" y="115373"/>
                    <a:pt x="99242" y="117244"/>
                  </a:cubicBezTo>
                  <a:cubicBezTo>
                    <a:pt x="96618" y="120173"/>
                    <a:pt x="93018" y="121983"/>
                    <a:pt x="89092" y="122288"/>
                  </a:cubicBezTo>
                  <a:cubicBezTo>
                    <a:pt x="80976" y="122960"/>
                    <a:pt x="73593" y="126743"/>
                    <a:pt x="68324" y="132947"/>
                  </a:cubicBezTo>
                  <a:cubicBezTo>
                    <a:pt x="63056" y="139151"/>
                    <a:pt x="60514" y="147043"/>
                    <a:pt x="61185" y="155159"/>
                  </a:cubicBezTo>
                  <a:cubicBezTo>
                    <a:pt x="61775" y="162522"/>
                    <a:pt x="65029" y="169418"/>
                    <a:pt x="70338" y="174564"/>
                  </a:cubicBezTo>
                  <a:cubicBezTo>
                    <a:pt x="74244" y="178368"/>
                    <a:pt x="75850" y="183982"/>
                    <a:pt x="74508" y="189250"/>
                  </a:cubicBezTo>
                  <a:cubicBezTo>
                    <a:pt x="73186" y="194539"/>
                    <a:pt x="69097" y="198729"/>
                    <a:pt x="63870" y="200214"/>
                  </a:cubicBezTo>
                  <a:cubicBezTo>
                    <a:pt x="52133" y="203529"/>
                    <a:pt x="42370" y="211259"/>
                    <a:pt x="36410" y="221937"/>
                  </a:cubicBezTo>
                  <a:cubicBezTo>
                    <a:pt x="30450" y="232616"/>
                    <a:pt x="28985" y="244983"/>
                    <a:pt x="32301" y="256720"/>
                  </a:cubicBezTo>
                  <a:cubicBezTo>
                    <a:pt x="36593" y="271894"/>
                    <a:pt x="48696" y="283997"/>
                    <a:pt x="63870" y="288289"/>
                  </a:cubicBezTo>
                  <a:cubicBezTo>
                    <a:pt x="69097" y="289774"/>
                    <a:pt x="73186" y="293964"/>
                    <a:pt x="74508" y="299232"/>
                  </a:cubicBezTo>
                  <a:cubicBezTo>
                    <a:pt x="75830" y="304521"/>
                    <a:pt x="74244" y="310135"/>
                    <a:pt x="70338" y="313918"/>
                  </a:cubicBezTo>
                  <a:cubicBezTo>
                    <a:pt x="58276" y="325614"/>
                    <a:pt x="57971" y="344938"/>
                    <a:pt x="69667" y="357000"/>
                  </a:cubicBezTo>
                  <a:cubicBezTo>
                    <a:pt x="74813" y="362309"/>
                    <a:pt x="81709" y="365563"/>
                    <a:pt x="89092" y="366173"/>
                  </a:cubicBezTo>
                  <a:cubicBezTo>
                    <a:pt x="93038" y="366499"/>
                    <a:pt x="96659" y="368289"/>
                    <a:pt x="99263" y="371259"/>
                  </a:cubicBezTo>
                  <a:cubicBezTo>
                    <a:pt x="100931" y="373130"/>
                    <a:pt x="102822" y="374798"/>
                    <a:pt x="104877" y="376201"/>
                  </a:cubicBezTo>
                  <a:cubicBezTo>
                    <a:pt x="110775" y="380270"/>
                    <a:pt x="113074" y="388019"/>
                    <a:pt x="110328" y="394630"/>
                  </a:cubicBezTo>
                  <a:cubicBezTo>
                    <a:pt x="100646" y="417941"/>
                    <a:pt x="111711" y="444770"/>
                    <a:pt x="135022" y="454452"/>
                  </a:cubicBezTo>
                  <a:cubicBezTo>
                    <a:pt x="140595" y="456771"/>
                    <a:pt x="146473" y="457930"/>
                    <a:pt x="152474" y="457930"/>
                  </a:cubicBezTo>
                  <a:cubicBezTo>
                    <a:pt x="169845" y="457930"/>
                    <a:pt x="185995" y="447923"/>
                    <a:pt x="193623" y="432423"/>
                  </a:cubicBezTo>
                  <a:cubicBezTo>
                    <a:pt x="195962" y="427684"/>
                    <a:pt x="200702" y="424429"/>
                    <a:pt x="205970" y="423961"/>
                  </a:cubicBezTo>
                  <a:cubicBezTo>
                    <a:pt x="206397" y="423921"/>
                    <a:pt x="206865" y="423900"/>
                    <a:pt x="207312" y="423900"/>
                  </a:cubicBezTo>
                  <a:cubicBezTo>
                    <a:pt x="212133" y="423900"/>
                    <a:pt x="216730" y="426219"/>
                    <a:pt x="219598" y="430104"/>
                  </a:cubicBezTo>
                  <a:cubicBezTo>
                    <a:pt x="222121" y="433522"/>
                    <a:pt x="225294" y="436349"/>
                    <a:pt x="228914" y="438424"/>
                  </a:cubicBezTo>
                  <a:lnTo>
                    <a:pt x="228914" y="180585"/>
                  </a:lnTo>
                  <a:cubicBezTo>
                    <a:pt x="210913" y="174198"/>
                    <a:pt x="198403" y="156949"/>
                    <a:pt x="198403" y="137442"/>
                  </a:cubicBezTo>
                  <a:cubicBezTo>
                    <a:pt x="198403" y="112199"/>
                    <a:pt x="218927" y="91676"/>
                    <a:pt x="244170" y="91676"/>
                  </a:cubicBezTo>
                  <a:cubicBezTo>
                    <a:pt x="269413" y="91676"/>
                    <a:pt x="289936" y="112199"/>
                    <a:pt x="289936" y="137442"/>
                  </a:cubicBezTo>
                  <a:cubicBezTo>
                    <a:pt x="289936" y="156969"/>
                    <a:pt x="277427" y="174218"/>
                    <a:pt x="259425" y="180585"/>
                  </a:cubicBezTo>
                  <a:lnTo>
                    <a:pt x="259425" y="438444"/>
                  </a:lnTo>
                  <a:cubicBezTo>
                    <a:pt x="260402" y="437895"/>
                    <a:pt x="261337" y="437285"/>
                    <a:pt x="262232" y="436613"/>
                  </a:cubicBezTo>
                  <a:cubicBezTo>
                    <a:pt x="264714" y="434783"/>
                    <a:pt x="266911" y="432586"/>
                    <a:pt x="268741" y="430104"/>
                  </a:cubicBezTo>
                  <a:cubicBezTo>
                    <a:pt x="271589" y="426219"/>
                    <a:pt x="276186" y="423900"/>
                    <a:pt x="281007" y="423900"/>
                  </a:cubicBezTo>
                  <a:close/>
                  <a:moveTo>
                    <a:pt x="244149" y="122187"/>
                  </a:moveTo>
                  <a:cubicBezTo>
                    <a:pt x="235728" y="122187"/>
                    <a:pt x="228894" y="129021"/>
                    <a:pt x="228894" y="137442"/>
                  </a:cubicBezTo>
                  <a:cubicBezTo>
                    <a:pt x="228894" y="145863"/>
                    <a:pt x="235728" y="152698"/>
                    <a:pt x="244149" y="152698"/>
                  </a:cubicBezTo>
                  <a:cubicBezTo>
                    <a:pt x="252571" y="152698"/>
                    <a:pt x="259405" y="145863"/>
                    <a:pt x="259405" y="137442"/>
                  </a:cubicBezTo>
                  <a:cubicBezTo>
                    <a:pt x="259405" y="129021"/>
                    <a:pt x="252571" y="122187"/>
                    <a:pt x="244149" y="122187"/>
                  </a:cubicBezTo>
                  <a:close/>
                </a:path>
              </a:pathLst>
            </a:custGeom>
            <a:grpFill/>
            <a:ln w="20241" cap="flat">
              <a:noFill/>
              <a:prstDash val="solid"/>
              <a:miter/>
            </a:ln>
          </p:spPr>
          <p:txBody>
            <a:bodyPr rtlCol="0" anchor="ctr"/>
            <a:lstStyle/>
            <a:p>
              <a:endParaRPr lang="nl-NL"/>
            </a:p>
          </p:txBody>
        </p:sp>
        <p:sp>
          <p:nvSpPr>
            <p:cNvPr id="645" name="Vrije vorm: vorm 644">
              <a:extLst>
                <a:ext uri="{FF2B5EF4-FFF2-40B4-BE49-F238E27FC236}">
                  <a16:creationId xmlns:a16="http://schemas.microsoft.com/office/drawing/2014/main" id="{791CE067-8DF5-7163-BD16-1349E6158D21}"/>
                </a:ext>
              </a:extLst>
            </p:cNvPr>
            <p:cNvSpPr/>
            <p:nvPr/>
          </p:nvSpPr>
          <p:spPr>
            <a:xfrm>
              <a:off x="3999065" y="2183768"/>
              <a:ext cx="106788" cy="228832"/>
            </a:xfrm>
            <a:custGeom>
              <a:avLst/>
              <a:gdLst>
                <a:gd name="connsiteX0" fmla="*/ 91533 w 106788"/>
                <a:gd name="connsiteY0" fmla="*/ 228833 h 228832"/>
                <a:gd name="connsiteX1" fmla="*/ 76278 w 106788"/>
                <a:gd name="connsiteY1" fmla="*/ 213577 h 228832"/>
                <a:gd name="connsiteX2" fmla="*/ 76278 w 106788"/>
                <a:gd name="connsiteY2" fmla="*/ 160712 h 228832"/>
                <a:gd name="connsiteX3" fmla="*/ 37305 w 106788"/>
                <a:gd name="connsiteY3" fmla="*/ 134737 h 228832"/>
                <a:gd name="connsiteX4" fmla="*/ 30511 w 106788"/>
                <a:gd name="connsiteY4" fmla="*/ 122044 h 228832"/>
                <a:gd name="connsiteX5" fmla="*/ 30511 w 106788"/>
                <a:gd name="connsiteY5" fmla="*/ 88909 h 228832"/>
                <a:gd name="connsiteX6" fmla="*/ 0 w 106788"/>
                <a:gd name="connsiteY6" fmla="*/ 45767 h 228832"/>
                <a:gd name="connsiteX7" fmla="*/ 45767 w 106788"/>
                <a:gd name="connsiteY7" fmla="*/ 0 h 228832"/>
                <a:gd name="connsiteX8" fmla="*/ 91533 w 106788"/>
                <a:gd name="connsiteY8" fmla="*/ 45767 h 228832"/>
                <a:gd name="connsiteX9" fmla="*/ 61022 w 106788"/>
                <a:gd name="connsiteY9" fmla="*/ 88909 h 228832"/>
                <a:gd name="connsiteX10" fmla="*/ 61022 w 106788"/>
                <a:gd name="connsiteY10" fmla="*/ 113867 h 228832"/>
                <a:gd name="connsiteX11" fmla="*/ 99995 w 106788"/>
                <a:gd name="connsiteY11" fmla="*/ 139842 h 228832"/>
                <a:gd name="connsiteX12" fmla="*/ 106789 w 106788"/>
                <a:gd name="connsiteY12" fmla="*/ 152535 h 228832"/>
                <a:gd name="connsiteX13" fmla="*/ 106789 w 106788"/>
                <a:gd name="connsiteY13" fmla="*/ 213557 h 228832"/>
                <a:gd name="connsiteX14" fmla="*/ 91533 w 106788"/>
                <a:gd name="connsiteY14" fmla="*/ 228833 h 228832"/>
                <a:gd name="connsiteX15" fmla="*/ 45767 w 106788"/>
                <a:gd name="connsiteY15" fmla="*/ 30511 h 228832"/>
                <a:gd name="connsiteX16" fmla="*/ 30511 w 106788"/>
                <a:gd name="connsiteY16" fmla="*/ 45767 h 228832"/>
                <a:gd name="connsiteX17" fmla="*/ 45767 w 106788"/>
                <a:gd name="connsiteY17" fmla="*/ 61022 h 228832"/>
                <a:gd name="connsiteX18" fmla="*/ 61022 w 106788"/>
                <a:gd name="connsiteY18" fmla="*/ 45767 h 228832"/>
                <a:gd name="connsiteX19" fmla="*/ 45767 w 106788"/>
                <a:gd name="connsiteY19" fmla="*/ 30511 h 228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6788" h="228832">
                  <a:moveTo>
                    <a:pt x="91533" y="228833"/>
                  </a:moveTo>
                  <a:cubicBezTo>
                    <a:pt x="83112" y="228833"/>
                    <a:pt x="76278" y="221998"/>
                    <a:pt x="76278" y="213577"/>
                  </a:cubicBezTo>
                  <a:lnTo>
                    <a:pt x="76278" y="160712"/>
                  </a:lnTo>
                  <a:lnTo>
                    <a:pt x="37305" y="134737"/>
                  </a:lnTo>
                  <a:cubicBezTo>
                    <a:pt x="33054" y="131909"/>
                    <a:pt x="30511" y="127150"/>
                    <a:pt x="30511" y="122044"/>
                  </a:cubicBezTo>
                  <a:lnTo>
                    <a:pt x="30511" y="88909"/>
                  </a:lnTo>
                  <a:cubicBezTo>
                    <a:pt x="12510" y="82522"/>
                    <a:pt x="0" y="65273"/>
                    <a:pt x="0" y="45767"/>
                  </a:cubicBezTo>
                  <a:cubicBezTo>
                    <a:pt x="0" y="20524"/>
                    <a:pt x="20524" y="0"/>
                    <a:pt x="45767" y="0"/>
                  </a:cubicBezTo>
                  <a:cubicBezTo>
                    <a:pt x="71009" y="0"/>
                    <a:pt x="91533" y="20524"/>
                    <a:pt x="91533" y="45767"/>
                  </a:cubicBezTo>
                  <a:cubicBezTo>
                    <a:pt x="91533" y="65294"/>
                    <a:pt x="79024" y="82543"/>
                    <a:pt x="61022" y="88909"/>
                  </a:cubicBezTo>
                  <a:lnTo>
                    <a:pt x="61022" y="113867"/>
                  </a:lnTo>
                  <a:lnTo>
                    <a:pt x="99995" y="139842"/>
                  </a:lnTo>
                  <a:cubicBezTo>
                    <a:pt x="104246" y="142670"/>
                    <a:pt x="106789" y="147429"/>
                    <a:pt x="106789" y="152535"/>
                  </a:cubicBezTo>
                  <a:lnTo>
                    <a:pt x="106789" y="213557"/>
                  </a:lnTo>
                  <a:cubicBezTo>
                    <a:pt x="106789" y="221998"/>
                    <a:pt x="99954" y="228833"/>
                    <a:pt x="91533" y="228833"/>
                  </a:cubicBezTo>
                  <a:close/>
                  <a:moveTo>
                    <a:pt x="45767" y="30511"/>
                  </a:moveTo>
                  <a:cubicBezTo>
                    <a:pt x="37346" y="30511"/>
                    <a:pt x="30511" y="37346"/>
                    <a:pt x="30511" y="45767"/>
                  </a:cubicBezTo>
                  <a:cubicBezTo>
                    <a:pt x="30511" y="54188"/>
                    <a:pt x="37346" y="61022"/>
                    <a:pt x="45767" y="61022"/>
                  </a:cubicBezTo>
                  <a:cubicBezTo>
                    <a:pt x="54188" y="61022"/>
                    <a:pt x="61022" y="54188"/>
                    <a:pt x="61022" y="45767"/>
                  </a:cubicBezTo>
                  <a:cubicBezTo>
                    <a:pt x="61022" y="37346"/>
                    <a:pt x="54188" y="30511"/>
                    <a:pt x="45767" y="30511"/>
                  </a:cubicBezTo>
                  <a:close/>
                </a:path>
              </a:pathLst>
            </a:custGeom>
            <a:grpFill/>
            <a:ln w="20241" cap="flat">
              <a:noFill/>
              <a:prstDash val="solid"/>
              <a:miter/>
            </a:ln>
          </p:spPr>
          <p:txBody>
            <a:bodyPr rtlCol="0" anchor="ctr"/>
            <a:lstStyle/>
            <a:p>
              <a:endParaRPr lang="nl-NL"/>
            </a:p>
          </p:txBody>
        </p:sp>
        <p:sp>
          <p:nvSpPr>
            <p:cNvPr id="646" name="Vrije vorm: vorm 645">
              <a:extLst>
                <a:ext uri="{FF2B5EF4-FFF2-40B4-BE49-F238E27FC236}">
                  <a16:creationId xmlns:a16="http://schemas.microsoft.com/office/drawing/2014/main" id="{C13E7F53-BA68-7DA9-9805-61F59CF228DD}"/>
                </a:ext>
              </a:extLst>
            </p:cNvPr>
            <p:cNvSpPr/>
            <p:nvPr/>
          </p:nvSpPr>
          <p:spPr>
            <a:xfrm>
              <a:off x="4197387" y="2183789"/>
              <a:ext cx="106788" cy="228812"/>
            </a:xfrm>
            <a:custGeom>
              <a:avLst/>
              <a:gdLst>
                <a:gd name="connsiteX0" fmla="*/ 15256 w 106788"/>
                <a:gd name="connsiteY0" fmla="*/ 228813 h 228812"/>
                <a:gd name="connsiteX1" fmla="*/ 0 w 106788"/>
                <a:gd name="connsiteY1" fmla="*/ 213557 h 228812"/>
                <a:gd name="connsiteX2" fmla="*/ 0 w 106788"/>
                <a:gd name="connsiteY2" fmla="*/ 152535 h 228812"/>
                <a:gd name="connsiteX3" fmla="*/ 6794 w 106788"/>
                <a:gd name="connsiteY3" fmla="*/ 139842 h 228812"/>
                <a:gd name="connsiteX4" fmla="*/ 45767 w 106788"/>
                <a:gd name="connsiteY4" fmla="*/ 113867 h 228812"/>
                <a:gd name="connsiteX5" fmla="*/ 45767 w 106788"/>
                <a:gd name="connsiteY5" fmla="*/ 88909 h 228812"/>
                <a:gd name="connsiteX6" fmla="*/ 15256 w 106788"/>
                <a:gd name="connsiteY6" fmla="*/ 45767 h 228812"/>
                <a:gd name="connsiteX7" fmla="*/ 61022 w 106788"/>
                <a:gd name="connsiteY7" fmla="*/ 0 h 228812"/>
                <a:gd name="connsiteX8" fmla="*/ 106789 w 106788"/>
                <a:gd name="connsiteY8" fmla="*/ 45767 h 228812"/>
                <a:gd name="connsiteX9" fmla="*/ 76278 w 106788"/>
                <a:gd name="connsiteY9" fmla="*/ 88909 h 228812"/>
                <a:gd name="connsiteX10" fmla="*/ 76278 w 106788"/>
                <a:gd name="connsiteY10" fmla="*/ 122044 h 228812"/>
                <a:gd name="connsiteX11" fmla="*/ 69484 w 106788"/>
                <a:gd name="connsiteY11" fmla="*/ 134737 h 228812"/>
                <a:gd name="connsiteX12" fmla="*/ 30511 w 106788"/>
                <a:gd name="connsiteY12" fmla="*/ 160712 h 228812"/>
                <a:gd name="connsiteX13" fmla="*/ 30511 w 106788"/>
                <a:gd name="connsiteY13" fmla="*/ 213577 h 228812"/>
                <a:gd name="connsiteX14" fmla="*/ 15256 w 106788"/>
                <a:gd name="connsiteY14" fmla="*/ 228813 h 228812"/>
                <a:gd name="connsiteX15" fmla="*/ 61022 w 106788"/>
                <a:gd name="connsiteY15" fmla="*/ 30491 h 228812"/>
                <a:gd name="connsiteX16" fmla="*/ 45767 w 106788"/>
                <a:gd name="connsiteY16" fmla="*/ 45746 h 228812"/>
                <a:gd name="connsiteX17" fmla="*/ 61022 w 106788"/>
                <a:gd name="connsiteY17" fmla="*/ 61002 h 228812"/>
                <a:gd name="connsiteX18" fmla="*/ 76278 w 106788"/>
                <a:gd name="connsiteY18" fmla="*/ 45746 h 228812"/>
                <a:gd name="connsiteX19" fmla="*/ 61022 w 106788"/>
                <a:gd name="connsiteY19" fmla="*/ 30491 h 228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6788" h="228812">
                  <a:moveTo>
                    <a:pt x="15256" y="228813"/>
                  </a:moveTo>
                  <a:cubicBezTo>
                    <a:pt x="6834" y="228813"/>
                    <a:pt x="0" y="221978"/>
                    <a:pt x="0" y="213557"/>
                  </a:cubicBezTo>
                  <a:lnTo>
                    <a:pt x="0" y="152535"/>
                  </a:lnTo>
                  <a:cubicBezTo>
                    <a:pt x="0" y="147429"/>
                    <a:pt x="2543" y="142690"/>
                    <a:pt x="6794" y="139842"/>
                  </a:cubicBezTo>
                  <a:lnTo>
                    <a:pt x="45767" y="113867"/>
                  </a:lnTo>
                  <a:lnTo>
                    <a:pt x="45767" y="88909"/>
                  </a:lnTo>
                  <a:cubicBezTo>
                    <a:pt x="27765" y="82522"/>
                    <a:pt x="15256" y="65273"/>
                    <a:pt x="15256" y="45767"/>
                  </a:cubicBezTo>
                  <a:cubicBezTo>
                    <a:pt x="15256" y="20524"/>
                    <a:pt x="35779" y="0"/>
                    <a:pt x="61022" y="0"/>
                  </a:cubicBezTo>
                  <a:cubicBezTo>
                    <a:pt x="86265" y="0"/>
                    <a:pt x="106789" y="20524"/>
                    <a:pt x="106789" y="45767"/>
                  </a:cubicBezTo>
                  <a:cubicBezTo>
                    <a:pt x="106789" y="65294"/>
                    <a:pt x="94279" y="82543"/>
                    <a:pt x="76278" y="88909"/>
                  </a:cubicBezTo>
                  <a:lnTo>
                    <a:pt x="76278" y="122044"/>
                  </a:lnTo>
                  <a:cubicBezTo>
                    <a:pt x="76278" y="127150"/>
                    <a:pt x="73735" y="131889"/>
                    <a:pt x="69484" y="134737"/>
                  </a:cubicBezTo>
                  <a:lnTo>
                    <a:pt x="30511" y="160712"/>
                  </a:lnTo>
                  <a:lnTo>
                    <a:pt x="30511" y="213577"/>
                  </a:lnTo>
                  <a:cubicBezTo>
                    <a:pt x="30511" y="221978"/>
                    <a:pt x="23677" y="228813"/>
                    <a:pt x="15256" y="228813"/>
                  </a:cubicBezTo>
                  <a:close/>
                  <a:moveTo>
                    <a:pt x="61022" y="30491"/>
                  </a:moveTo>
                  <a:cubicBezTo>
                    <a:pt x="52601" y="30491"/>
                    <a:pt x="45767" y="37325"/>
                    <a:pt x="45767" y="45746"/>
                  </a:cubicBezTo>
                  <a:cubicBezTo>
                    <a:pt x="45767" y="54167"/>
                    <a:pt x="52601" y="61002"/>
                    <a:pt x="61022" y="61002"/>
                  </a:cubicBezTo>
                  <a:cubicBezTo>
                    <a:pt x="69443" y="61002"/>
                    <a:pt x="76278" y="54167"/>
                    <a:pt x="76278" y="45746"/>
                  </a:cubicBezTo>
                  <a:cubicBezTo>
                    <a:pt x="76278" y="37325"/>
                    <a:pt x="69443" y="30491"/>
                    <a:pt x="61022" y="30491"/>
                  </a:cubicBezTo>
                  <a:close/>
                </a:path>
              </a:pathLst>
            </a:custGeom>
            <a:grpFill/>
            <a:ln w="20241" cap="flat">
              <a:noFill/>
              <a:prstDash val="solid"/>
              <a:miter/>
            </a:ln>
          </p:spPr>
          <p:txBody>
            <a:bodyPr rtlCol="0" anchor="ctr"/>
            <a:lstStyle/>
            <a:p>
              <a:endParaRPr lang="nl-NL"/>
            </a:p>
          </p:txBody>
        </p:sp>
      </p:grpSp>
      <p:grpSp>
        <p:nvGrpSpPr>
          <p:cNvPr id="655" name="Icoon_1_2">
            <a:extLst>
              <a:ext uri="{FF2B5EF4-FFF2-40B4-BE49-F238E27FC236}">
                <a16:creationId xmlns:a16="http://schemas.microsoft.com/office/drawing/2014/main" id="{83209B7D-CBCA-99D7-F211-138306B7449C}"/>
              </a:ext>
            </a:extLst>
          </p:cNvPr>
          <p:cNvGrpSpPr>
            <a:grpSpLocks noChangeAspect="1"/>
          </p:cNvGrpSpPr>
          <p:nvPr/>
        </p:nvGrpSpPr>
        <p:grpSpPr>
          <a:xfrm>
            <a:off x="3874489" y="3617554"/>
            <a:ext cx="387774" cy="413624"/>
            <a:chOff x="4243154" y="2336223"/>
            <a:chExt cx="457666" cy="488176"/>
          </a:xfrm>
          <a:solidFill>
            <a:schemeClr val="tx1"/>
          </a:solidFill>
        </p:grpSpPr>
        <p:sp>
          <p:nvSpPr>
            <p:cNvPr id="649" name="Vrije vorm: vorm 648">
              <a:extLst>
                <a:ext uri="{FF2B5EF4-FFF2-40B4-BE49-F238E27FC236}">
                  <a16:creationId xmlns:a16="http://schemas.microsoft.com/office/drawing/2014/main" id="{8563340A-5032-8E67-A1CE-D04EAB444F1D}"/>
                </a:ext>
              </a:extLst>
            </p:cNvPr>
            <p:cNvSpPr/>
            <p:nvPr/>
          </p:nvSpPr>
          <p:spPr>
            <a:xfrm>
              <a:off x="4456731" y="2336223"/>
              <a:ext cx="30511" cy="61022"/>
            </a:xfrm>
            <a:custGeom>
              <a:avLst/>
              <a:gdLst>
                <a:gd name="connsiteX0" fmla="*/ 15256 w 30511"/>
                <a:gd name="connsiteY0" fmla="*/ 61022 h 61022"/>
                <a:gd name="connsiteX1" fmla="*/ 0 w 30511"/>
                <a:gd name="connsiteY1" fmla="*/ 45767 h 61022"/>
                <a:gd name="connsiteX2" fmla="*/ 0 w 30511"/>
                <a:gd name="connsiteY2" fmla="*/ 15256 h 61022"/>
                <a:gd name="connsiteX3" fmla="*/ 15256 w 30511"/>
                <a:gd name="connsiteY3" fmla="*/ 0 h 61022"/>
                <a:gd name="connsiteX4" fmla="*/ 30511 w 30511"/>
                <a:gd name="connsiteY4" fmla="*/ 15256 h 61022"/>
                <a:gd name="connsiteX5" fmla="*/ 30511 w 30511"/>
                <a:gd name="connsiteY5" fmla="*/ 45767 h 61022"/>
                <a:gd name="connsiteX6" fmla="*/ 15256 w 30511"/>
                <a:gd name="connsiteY6" fmla="*/ 61022 h 61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11" h="61022">
                  <a:moveTo>
                    <a:pt x="15256" y="61022"/>
                  </a:moveTo>
                  <a:cubicBezTo>
                    <a:pt x="6834" y="61022"/>
                    <a:pt x="0" y="54188"/>
                    <a:pt x="0" y="45767"/>
                  </a:cubicBezTo>
                  <a:lnTo>
                    <a:pt x="0" y="15256"/>
                  </a:lnTo>
                  <a:cubicBezTo>
                    <a:pt x="0" y="6834"/>
                    <a:pt x="6834" y="0"/>
                    <a:pt x="15256" y="0"/>
                  </a:cubicBezTo>
                  <a:cubicBezTo>
                    <a:pt x="23677" y="0"/>
                    <a:pt x="30511" y="6834"/>
                    <a:pt x="30511" y="15256"/>
                  </a:cubicBezTo>
                  <a:lnTo>
                    <a:pt x="30511" y="45767"/>
                  </a:lnTo>
                  <a:cubicBezTo>
                    <a:pt x="30511" y="54188"/>
                    <a:pt x="23677" y="61022"/>
                    <a:pt x="15256" y="61022"/>
                  </a:cubicBezTo>
                  <a:close/>
                </a:path>
              </a:pathLst>
            </a:custGeom>
            <a:grpFill/>
            <a:ln w="20241" cap="flat">
              <a:noFill/>
              <a:prstDash val="solid"/>
              <a:miter/>
            </a:ln>
          </p:spPr>
          <p:txBody>
            <a:bodyPr rtlCol="0" anchor="ctr"/>
            <a:lstStyle/>
            <a:p>
              <a:endParaRPr lang="nl-NL"/>
            </a:p>
          </p:txBody>
        </p:sp>
        <p:sp>
          <p:nvSpPr>
            <p:cNvPr id="650" name="Vrije vorm: vorm 649">
              <a:extLst>
                <a:ext uri="{FF2B5EF4-FFF2-40B4-BE49-F238E27FC236}">
                  <a16:creationId xmlns:a16="http://schemas.microsoft.com/office/drawing/2014/main" id="{DB7DBB14-5EC1-492F-E577-A9FFB908AB6B}"/>
                </a:ext>
              </a:extLst>
            </p:cNvPr>
            <p:cNvSpPr/>
            <p:nvPr/>
          </p:nvSpPr>
          <p:spPr>
            <a:xfrm>
              <a:off x="4243154" y="2549800"/>
              <a:ext cx="61022" cy="30511"/>
            </a:xfrm>
            <a:custGeom>
              <a:avLst/>
              <a:gdLst>
                <a:gd name="connsiteX0" fmla="*/ 15256 w 61022"/>
                <a:gd name="connsiteY0" fmla="*/ 30511 h 30511"/>
                <a:gd name="connsiteX1" fmla="*/ 0 w 61022"/>
                <a:gd name="connsiteY1" fmla="*/ 15256 h 30511"/>
                <a:gd name="connsiteX2" fmla="*/ 15256 w 61022"/>
                <a:gd name="connsiteY2" fmla="*/ 0 h 30511"/>
                <a:gd name="connsiteX3" fmla="*/ 45767 w 61022"/>
                <a:gd name="connsiteY3" fmla="*/ 0 h 30511"/>
                <a:gd name="connsiteX4" fmla="*/ 61022 w 61022"/>
                <a:gd name="connsiteY4" fmla="*/ 15256 h 30511"/>
                <a:gd name="connsiteX5" fmla="*/ 45767 w 61022"/>
                <a:gd name="connsiteY5" fmla="*/ 30511 h 30511"/>
                <a:gd name="connsiteX6" fmla="*/ 15256 w 61022"/>
                <a:gd name="connsiteY6" fmla="*/ 30511 h 3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022" h="30511">
                  <a:moveTo>
                    <a:pt x="15256" y="30511"/>
                  </a:moveTo>
                  <a:cubicBezTo>
                    <a:pt x="6834" y="30511"/>
                    <a:pt x="0" y="23677"/>
                    <a:pt x="0" y="15256"/>
                  </a:cubicBezTo>
                  <a:cubicBezTo>
                    <a:pt x="0" y="6834"/>
                    <a:pt x="6834" y="0"/>
                    <a:pt x="15256" y="0"/>
                  </a:cubicBezTo>
                  <a:lnTo>
                    <a:pt x="45767" y="0"/>
                  </a:lnTo>
                  <a:cubicBezTo>
                    <a:pt x="54188" y="0"/>
                    <a:pt x="61022" y="6834"/>
                    <a:pt x="61022" y="15256"/>
                  </a:cubicBezTo>
                  <a:cubicBezTo>
                    <a:pt x="61022" y="23677"/>
                    <a:pt x="54188" y="30511"/>
                    <a:pt x="45767" y="30511"/>
                  </a:cubicBezTo>
                  <a:lnTo>
                    <a:pt x="15256" y="30511"/>
                  </a:lnTo>
                  <a:close/>
                </a:path>
              </a:pathLst>
            </a:custGeom>
            <a:grpFill/>
            <a:ln w="20241" cap="flat">
              <a:noFill/>
              <a:prstDash val="solid"/>
              <a:miter/>
            </a:ln>
          </p:spPr>
          <p:txBody>
            <a:bodyPr rtlCol="0" anchor="ctr"/>
            <a:lstStyle/>
            <a:p>
              <a:endParaRPr lang="nl-NL"/>
            </a:p>
          </p:txBody>
        </p:sp>
        <p:sp>
          <p:nvSpPr>
            <p:cNvPr id="651" name="Vrije vorm: vorm 650">
              <a:extLst>
                <a:ext uri="{FF2B5EF4-FFF2-40B4-BE49-F238E27FC236}">
                  <a16:creationId xmlns:a16="http://schemas.microsoft.com/office/drawing/2014/main" id="{798BF50D-3A48-4673-B961-0F60F6242491}"/>
                </a:ext>
              </a:extLst>
            </p:cNvPr>
            <p:cNvSpPr/>
            <p:nvPr/>
          </p:nvSpPr>
          <p:spPr>
            <a:xfrm>
              <a:off x="4288928" y="2397245"/>
              <a:ext cx="52881" cy="52011"/>
            </a:xfrm>
            <a:custGeom>
              <a:avLst/>
              <a:gdLst>
                <a:gd name="connsiteX0" fmla="*/ 37623 w 52881"/>
                <a:gd name="connsiteY0" fmla="*/ 52011 h 52011"/>
                <a:gd name="connsiteX1" fmla="*/ 27046 w 52881"/>
                <a:gd name="connsiteY1" fmla="*/ 47760 h 52011"/>
                <a:gd name="connsiteX2" fmla="*/ 4671 w 52881"/>
                <a:gd name="connsiteY2" fmla="*/ 26260 h 52011"/>
                <a:gd name="connsiteX3" fmla="*/ 4244 w 52881"/>
                <a:gd name="connsiteY3" fmla="*/ 4678 h 52011"/>
                <a:gd name="connsiteX4" fmla="*/ 15248 w 52881"/>
                <a:gd name="connsiteY4" fmla="*/ 0 h 52011"/>
                <a:gd name="connsiteX5" fmla="*/ 25825 w 52881"/>
                <a:gd name="connsiteY5" fmla="*/ 4251 h 52011"/>
                <a:gd name="connsiteX6" fmla="*/ 48200 w 52881"/>
                <a:gd name="connsiteY6" fmla="*/ 25751 h 52011"/>
                <a:gd name="connsiteX7" fmla="*/ 52879 w 52881"/>
                <a:gd name="connsiteY7" fmla="*/ 36451 h 52011"/>
                <a:gd name="connsiteX8" fmla="*/ 48627 w 52881"/>
                <a:gd name="connsiteY8" fmla="*/ 47333 h 52011"/>
                <a:gd name="connsiteX9" fmla="*/ 37623 w 52881"/>
                <a:gd name="connsiteY9" fmla="*/ 52011 h 52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81" h="52011">
                  <a:moveTo>
                    <a:pt x="37623" y="52011"/>
                  </a:moveTo>
                  <a:cubicBezTo>
                    <a:pt x="33657" y="52011"/>
                    <a:pt x="29914" y="50506"/>
                    <a:pt x="27046" y="47760"/>
                  </a:cubicBezTo>
                  <a:lnTo>
                    <a:pt x="4671" y="26260"/>
                  </a:lnTo>
                  <a:cubicBezTo>
                    <a:pt x="-1390" y="20422"/>
                    <a:pt x="-1573" y="10740"/>
                    <a:pt x="4244" y="4678"/>
                  </a:cubicBezTo>
                  <a:cubicBezTo>
                    <a:pt x="7112" y="1709"/>
                    <a:pt x="11119" y="0"/>
                    <a:pt x="15248" y="0"/>
                  </a:cubicBezTo>
                  <a:cubicBezTo>
                    <a:pt x="19215" y="0"/>
                    <a:pt x="22957" y="1505"/>
                    <a:pt x="25825" y="4251"/>
                  </a:cubicBezTo>
                  <a:lnTo>
                    <a:pt x="48200" y="25751"/>
                  </a:lnTo>
                  <a:cubicBezTo>
                    <a:pt x="51129" y="28579"/>
                    <a:pt x="52797" y="32382"/>
                    <a:pt x="52879" y="36451"/>
                  </a:cubicBezTo>
                  <a:cubicBezTo>
                    <a:pt x="52960" y="40519"/>
                    <a:pt x="51455" y="44383"/>
                    <a:pt x="48627" y="47333"/>
                  </a:cubicBezTo>
                  <a:cubicBezTo>
                    <a:pt x="45759" y="50303"/>
                    <a:pt x="41752" y="52011"/>
                    <a:pt x="37623" y="52011"/>
                  </a:cubicBezTo>
                  <a:close/>
                </a:path>
              </a:pathLst>
            </a:custGeom>
            <a:grpFill/>
            <a:ln w="20241" cap="flat">
              <a:noFill/>
              <a:prstDash val="solid"/>
              <a:miter/>
            </a:ln>
          </p:spPr>
          <p:txBody>
            <a:bodyPr rtlCol="0" anchor="ctr"/>
            <a:lstStyle/>
            <a:p>
              <a:endParaRPr lang="nl-NL"/>
            </a:p>
          </p:txBody>
        </p:sp>
        <p:sp>
          <p:nvSpPr>
            <p:cNvPr id="652" name="Vrije vorm: vorm 651">
              <a:extLst>
                <a:ext uri="{FF2B5EF4-FFF2-40B4-BE49-F238E27FC236}">
                  <a16:creationId xmlns:a16="http://schemas.microsoft.com/office/drawing/2014/main" id="{7C64E523-8FF0-C649-0118-E4FCC23F980A}"/>
                </a:ext>
              </a:extLst>
            </p:cNvPr>
            <p:cNvSpPr/>
            <p:nvPr/>
          </p:nvSpPr>
          <p:spPr>
            <a:xfrm>
              <a:off x="4639798" y="2549800"/>
              <a:ext cx="61022" cy="30511"/>
            </a:xfrm>
            <a:custGeom>
              <a:avLst/>
              <a:gdLst>
                <a:gd name="connsiteX0" fmla="*/ 15256 w 61022"/>
                <a:gd name="connsiteY0" fmla="*/ 30511 h 30511"/>
                <a:gd name="connsiteX1" fmla="*/ 0 w 61022"/>
                <a:gd name="connsiteY1" fmla="*/ 15256 h 30511"/>
                <a:gd name="connsiteX2" fmla="*/ 15256 w 61022"/>
                <a:gd name="connsiteY2" fmla="*/ 0 h 30511"/>
                <a:gd name="connsiteX3" fmla="*/ 45767 w 61022"/>
                <a:gd name="connsiteY3" fmla="*/ 0 h 30511"/>
                <a:gd name="connsiteX4" fmla="*/ 61022 w 61022"/>
                <a:gd name="connsiteY4" fmla="*/ 15256 h 30511"/>
                <a:gd name="connsiteX5" fmla="*/ 45767 w 61022"/>
                <a:gd name="connsiteY5" fmla="*/ 30511 h 30511"/>
                <a:gd name="connsiteX6" fmla="*/ 15256 w 61022"/>
                <a:gd name="connsiteY6" fmla="*/ 30511 h 3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022" h="30511">
                  <a:moveTo>
                    <a:pt x="15256" y="30511"/>
                  </a:moveTo>
                  <a:cubicBezTo>
                    <a:pt x="6834" y="30511"/>
                    <a:pt x="0" y="23677"/>
                    <a:pt x="0" y="15256"/>
                  </a:cubicBezTo>
                  <a:cubicBezTo>
                    <a:pt x="0" y="6834"/>
                    <a:pt x="6834" y="0"/>
                    <a:pt x="15256" y="0"/>
                  </a:cubicBezTo>
                  <a:lnTo>
                    <a:pt x="45767" y="0"/>
                  </a:lnTo>
                  <a:cubicBezTo>
                    <a:pt x="54188" y="0"/>
                    <a:pt x="61022" y="6834"/>
                    <a:pt x="61022" y="15256"/>
                  </a:cubicBezTo>
                  <a:cubicBezTo>
                    <a:pt x="61022" y="23677"/>
                    <a:pt x="54188" y="30511"/>
                    <a:pt x="45767" y="30511"/>
                  </a:cubicBezTo>
                  <a:lnTo>
                    <a:pt x="15256" y="30511"/>
                  </a:lnTo>
                  <a:close/>
                </a:path>
              </a:pathLst>
            </a:custGeom>
            <a:grpFill/>
            <a:ln w="20241" cap="flat">
              <a:noFill/>
              <a:prstDash val="solid"/>
              <a:miter/>
            </a:ln>
          </p:spPr>
          <p:txBody>
            <a:bodyPr rtlCol="0" anchor="ctr"/>
            <a:lstStyle/>
            <a:p>
              <a:endParaRPr lang="nl-NL"/>
            </a:p>
          </p:txBody>
        </p:sp>
        <p:sp>
          <p:nvSpPr>
            <p:cNvPr id="653" name="Vrije vorm: vorm 652">
              <a:extLst>
                <a:ext uri="{FF2B5EF4-FFF2-40B4-BE49-F238E27FC236}">
                  <a16:creationId xmlns:a16="http://schemas.microsoft.com/office/drawing/2014/main" id="{0F1DED5D-4A68-D7AA-4E27-F095E53979F1}"/>
                </a:ext>
              </a:extLst>
            </p:cNvPr>
            <p:cNvSpPr/>
            <p:nvPr/>
          </p:nvSpPr>
          <p:spPr>
            <a:xfrm>
              <a:off x="4602167" y="2397245"/>
              <a:ext cx="52887" cy="52011"/>
            </a:xfrm>
            <a:custGeom>
              <a:avLst/>
              <a:gdLst>
                <a:gd name="connsiteX0" fmla="*/ 15256 w 52887"/>
                <a:gd name="connsiteY0" fmla="*/ 52011 h 52011"/>
                <a:gd name="connsiteX1" fmla="*/ 4252 w 52887"/>
                <a:gd name="connsiteY1" fmla="*/ 47333 h 52011"/>
                <a:gd name="connsiteX2" fmla="*/ 4679 w 52887"/>
                <a:gd name="connsiteY2" fmla="*/ 25751 h 52011"/>
                <a:gd name="connsiteX3" fmla="*/ 27054 w 52887"/>
                <a:gd name="connsiteY3" fmla="*/ 4251 h 52011"/>
                <a:gd name="connsiteX4" fmla="*/ 37631 w 52887"/>
                <a:gd name="connsiteY4" fmla="*/ 0 h 52011"/>
                <a:gd name="connsiteX5" fmla="*/ 48635 w 52887"/>
                <a:gd name="connsiteY5" fmla="*/ 4678 h 52011"/>
                <a:gd name="connsiteX6" fmla="*/ 48208 w 52887"/>
                <a:gd name="connsiteY6" fmla="*/ 26260 h 52011"/>
                <a:gd name="connsiteX7" fmla="*/ 25833 w 52887"/>
                <a:gd name="connsiteY7" fmla="*/ 47760 h 52011"/>
                <a:gd name="connsiteX8" fmla="*/ 15256 w 52887"/>
                <a:gd name="connsiteY8" fmla="*/ 52011 h 52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87" h="52011">
                  <a:moveTo>
                    <a:pt x="15256" y="52011"/>
                  </a:moveTo>
                  <a:cubicBezTo>
                    <a:pt x="11127" y="52011"/>
                    <a:pt x="7120" y="50303"/>
                    <a:pt x="4252" y="47333"/>
                  </a:cubicBezTo>
                  <a:cubicBezTo>
                    <a:pt x="-1586" y="41251"/>
                    <a:pt x="-1383" y="31589"/>
                    <a:pt x="4679" y="25751"/>
                  </a:cubicBezTo>
                  <a:lnTo>
                    <a:pt x="27054" y="4251"/>
                  </a:lnTo>
                  <a:cubicBezTo>
                    <a:pt x="29922" y="1505"/>
                    <a:pt x="33664" y="0"/>
                    <a:pt x="37631" y="0"/>
                  </a:cubicBezTo>
                  <a:cubicBezTo>
                    <a:pt x="41760" y="0"/>
                    <a:pt x="45767" y="1709"/>
                    <a:pt x="48635" y="4678"/>
                  </a:cubicBezTo>
                  <a:cubicBezTo>
                    <a:pt x="54473" y="10760"/>
                    <a:pt x="54270" y="20422"/>
                    <a:pt x="48208" y="26260"/>
                  </a:cubicBezTo>
                  <a:lnTo>
                    <a:pt x="25833" y="47760"/>
                  </a:lnTo>
                  <a:cubicBezTo>
                    <a:pt x="22965" y="50506"/>
                    <a:pt x="19202" y="52011"/>
                    <a:pt x="15256" y="52011"/>
                  </a:cubicBezTo>
                  <a:close/>
                </a:path>
              </a:pathLst>
            </a:custGeom>
            <a:grpFill/>
            <a:ln w="20241" cap="flat">
              <a:noFill/>
              <a:prstDash val="solid"/>
              <a:miter/>
            </a:ln>
          </p:spPr>
          <p:txBody>
            <a:bodyPr rtlCol="0" anchor="ctr"/>
            <a:lstStyle/>
            <a:p>
              <a:endParaRPr lang="nl-NL"/>
            </a:p>
          </p:txBody>
        </p:sp>
        <p:sp>
          <p:nvSpPr>
            <p:cNvPr id="654" name="Vrije vorm: vorm 653">
              <a:extLst>
                <a:ext uri="{FF2B5EF4-FFF2-40B4-BE49-F238E27FC236}">
                  <a16:creationId xmlns:a16="http://schemas.microsoft.com/office/drawing/2014/main" id="{56FD876A-B3F0-1B09-0EF3-CE9529F95212}"/>
                </a:ext>
              </a:extLst>
            </p:cNvPr>
            <p:cNvSpPr/>
            <p:nvPr/>
          </p:nvSpPr>
          <p:spPr>
            <a:xfrm>
              <a:off x="4319420" y="2412480"/>
              <a:ext cx="305134" cy="411919"/>
            </a:xfrm>
            <a:custGeom>
              <a:avLst/>
              <a:gdLst>
                <a:gd name="connsiteX0" fmla="*/ 152567 w 305134"/>
                <a:gd name="connsiteY0" fmla="*/ 411920 h 411919"/>
                <a:gd name="connsiteX1" fmla="*/ 137312 w 305134"/>
                <a:gd name="connsiteY1" fmla="*/ 396664 h 411919"/>
                <a:gd name="connsiteX2" fmla="*/ 137312 w 305134"/>
                <a:gd name="connsiteY2" fmla="*/ 366153 h 411919"/>
                <a:gd name="connsiteX3" fmla="*/ 122056 w 305134"/>
                <a:gd name="connsiteY3" fmla="*/ 366153 h 411919"/>
                <a:gd name="connsiteX4" fmla="*/ 76289 w 305134"/>
                <a:gd name="connsiteY4" fmla="*/ 320387 h 411919"/>
                <a:gd name="connsiteX5" fmla="*/ 76289 w 305134"/>
                <a:gd name="connsiteY5" fmla="*/ 284628 h 411919"/>
                <a:gd name="connsiteX6" fmla="*/ 12 w 305134"/>
                <a:gd name="connsiteY6" fmla="*/ 152454 h 411919"/>
                <a:gd name="connsiteX7" fmla="*/ 152303 w 305134"/>
                <a:gd name="connsiteY7" fmla="*/ 0 h 411919"/>
                <a:gd name="connsiteX8" fmla="*/ 305122 w 305134"/>
                <a:gd name="connsiteY8" fmla="*/ 152291 h 411919"/>
                <a:gd name="connsiteX9" fmla="*/ 228845 w 305134"/>
                <a:gd name="connsiteY9" fmla="*/ 284628 h 411919"/>
                <a:gd name="connsiteX10" fmla="*/ 228845 w 305134"/>
                <a:gd name="connsiteY10" fmla="*/ 320387 h 411919"/>
                <a:gd name="connsiteX11" fmla="*/ 183078 w 305134"/>
                <a:gd name="connsiteY11" fmla="*/ 366153 h 411919"/>
                <a:gd name="connsiteX12" fmla="*/ 167823 w 305134"/>
                <a:gd name="connsiteY12" fmla="*/ 366153 h 411919"/>
                <a:gd name="connsiteX13" fmla="*/ 167823 w 305134"/>
                <a:gd name="connsiteY13" fmla="*/ 396664 h 411919"/>
                <a:gd name="connsiteX14" fmla="*/ 152567 w 305134"/>
                <a:gd name="connsiteY14" fmla="*/ 411920 h 411919"/>
                <a:gd name="connsiteX15" fmla="*/ 106801 w 305134"/>
                <a:gd name="connsiteY15" fmla="*/ 320387 h 411919"/>
                <a:gd name="connsiteX16" fmla="*/ 122056 w 305134"/>
                <a:gd name="connsiteY16" fmla="*/ 335642 h 411919"/>
                <a:gd name="connsiteX17" fmla="*/ 183078 w 305134"/>
                <a:gd name="connsiteY17" fmla="*/ 335642 h 411919"/>
                <a:gd name="connsiteX18" fmla="*/ 198334 w 305134"/>
                <a:gd name="connsiteY18" fmla="*/ 320387 h 411919"/>
                <a:gd name="connsiteX19" fmla="*/ 198334 w 305134"/>
                <a:gd name="connsiteY19" fmla="*/ 289875 h 411919"/>
                <a:gd name="connsiteX20" fmla="*/ 106801 w 305134"/>
                <a:gd name="connsiteY20" fmla="*/ 289875 h 411919"/>
                <a:gd name="connsiteX21" fmla="*/ 106801 w 305134"/>
                <a:gd name="connsiteY21" fmla="*/ 320387 h 411919"/>
                <a:gd name="connsiteX22" fmla="*/ 211616 w 305134"/>
                <a:gd name="connsiteY22" fmla="*/ 259364 h 411919"/>
                <a:gd name="connsiteX23" fmla="*/ 274611 w 305134"/>
                <a:gd name="connsiteY23" fmla="*/ 152779 h 411919"/>
                <a:gd name="connsiteX24" fmla="*/ 152303 w 305134"/>
                <a:gd name="connsiteY24" fmla="*/ 30531 h 411919"/>
                <a:gd name="connsiteX25" fmla="*/ 30523 w 305134"/>
                <a:gd name="connsiteY25" fmla="*/ 152921 h 411919"/>
                <a:gd name="connsiteX26" fmla="*/ 93518 w 305134"/>
                <a:gd name="connsiteY26" fmla="*/ 259364 h 411919"/>
                <a:gd name="connsiteX27" fmla="*/ 137312 w 305134"/>
                <a:gd name="connsiteY27" fmla="*/ 259364 h 411919"/>
                <a:gd name="connsiteX28" fmla="*/ 137312 w 305134"/>
                <a:gd name="connsiteY28" fmla="*/ 204668 h 411919"/>
                <a:gd name="connsiteX29" fmla="*/ 96020 w 305134"/>
                <a:gd name="connsiteY29" fmla="*/ 163377 h 411919"/>
                <a:gd name="connsiteX30" fmla="*/ 91545 w 305134"/>
                <a:gd name="connsiteY30" fmla="*/ 152576 h 411919"/>
                <a:gd name="connsiteX31" fmla="*/ 96020 w 305134"/>
                <a:gd name="connsiteY31" fmla="*/ 141795 h 411919"/>
                <a:gd name="connsiteX32" fmla="*/ 106801 w 305134"/>
                <a:gd name="connsiteY32" fmla="*/ 137320 h 411919"/>
                <a:gd name="connsiteX33" fmla="*/ 117581 w 305134"/>
                <a:gd name="connsiteY33" fmla="*/ 141795 h 411919"/>
                <a:gd name="connsiteX34" fmla="*/ 152567 w 305134"/>
                <a:gd name="connsiteY34" fmla="*/ 176781 h 411919"/>
                <a:gd name="connsiteX35" fmla="*/ 187553 w 305134"/>
                <a:gd name="connsiteY35" fmla="*/ 141795 h 411919"/>
                <a:gd name="connsiteX36" fmla="*/ 198334 w 305134"/>
                <a:gd name="connsiteY36" fmla="*/ 137320 h 411919"/>
                <a:gd name="connsiteX37" fmla="*/ 209114 w 305134"/>
                <a:gd name="connsiteY37" fmla="*/ 141795 h 411919"/>
                <a:gd name="connsiteX38" fmla="*/ 213589 w 305134"/>
                <a:gd name="connsiteY38" fmla="*/ 152576 h 411919"/>
                <a:gd name="connsiteX39" fmla="*/ 209114 w 305134"/>
                <a:gd name="connsiteY39" fmla="*/ 163356 h 411919"/>
                <a:gd name="connsiteX40" fmla="*/ 167823 w 305134"/>
                <a:gd name="connsiteY40" fmla="*/ 204648 h 411919"/>
                <a:gd name="connsiteX41" fmla="*/ 167823 w 305134"/>
                <a:gd name="connsiteY41" fmla="*/ 259364 h 411919"/>
                <a:gd name="connsiteX42" fmla="*/ 211616 w 305134"/>
                <a:gd name="connsiteY42" fmla="*/ 259364 h 41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05134" h="411919">
                  <a:moveTo>
                    <a:pt x="152567" y="411920"/>
                  </a:moveTo>
                  <a:cubicBezTo>
                    <a:pt x="144146" y="411920"/>
                    <a:pt x="137312" y="405085"/>
                    <a:pt x="137312" y="396664"/>
                  </a:cubicBezTo>
                  <a:lnTo>
                    <a:pt x="137312" y="366153"/>
                  </a:lnTo>
                  <a:lnTo>
                    <a:pt x="122056" y="366153"/>
                  </a:lnTo>
                  <a:cubicBezTo>
                    <a:pt x="96813" y="366153"/>
                    <a:pt x="76289" y="345629"/>
                    <a:pt x="76289" y="320387"/>
                  </a:cubicBezTo>
                  <a:lnTo>
                    <a:pt x="76289" y="284628"/>
                  </a:lnTo>
                  <a:cubicBezTo>
                    <a:pt x="29119" y="258042"/>
                    <a:pt x="-680" y="206682"/>
                    <a:pt x="12" y="152454"/>
                  </a:cubicBezTo>
                  <a:cubicBezTo>
                    <a:pt x="1456" y="68446"/>
                    <a:pt x="68336" y="1505"/>
                    <a:pt x="152303" y="0"/>
                  </a:cubicBezTo>
                  <a:cubicBezTo>
                    <a:pt x="236635" y="1485"/>
                    <a:pt x="303638" y="68385"/>
                    <a:pt x="305122" y="152291"/>
                  </a:cubicBezTo>
                  <a:cubicBezTo>
                    <a:pt x="305834" y="206601"/>
                    <a:pt x="276056" y="258022"/>
                    <a:pt x="228845" y="284628"/>
                  </a:cubicBezTo>
                  <a:lnTo>
                    <a:pt x="228845" y="320387"/>
                  </a:lnTo>
                  <a:cubicBezTo>
                    <a:pt x="228845" y="345629"/>
                    <a:pt x="208321" y="366153"/>
                    <a:pt x="183078" y="366153"/>
                  </a:cubicBezTo>
                  <a:lnTo>
                    <a:pt x="167823" y="366153"/>
                  </a:lnTo>
                  <a:lnTo>
                    <a:pt x="167823" y="396664"/>
                  </a:lnTo>
                  <a:cubicBezTo>
                    <a:pt x="167823" y="405085"/>
                    <a:pt x="160988" y="411920"/>
                    <a:pt x="152567" y="411920"/>
                  </a:cubicBezTo>
                  <a:close/>
                  <a:moveTo>
                    <a:pt x="106801" y="320387"/>
                  </a:moveTo>
                  <a:cubicBezTo>
                    <a:pt x="106801" y="328808"/>
                    <a:pt x="113635" y="335642"/>
                    <a:pt x="122056" y="335642"/>
                  </a:cubicBezTo>
                  <a:lnTo>
                    <a:pt x="183078" y="335642"/>
                  </a:lnTo>
                  <a:cubicBezTo>
                    <a:pt x="191499" y="335642"/>
                    <a:pt x="198334" y="328808"/>
                    <a:pt x="198334" y="320387"/>
                  </a:cubicBezTo>
                  <a:lnTo>
                    <a:pt x="198334" y="289875"/>
                  </a:lnTo>
                  <a:lnTo>
                    <a:pt x="106801" y="289875"/>
                  </a:lnTo>
                  <a:lnTo>
                    <a:pt x="106801" y="320387"/>
                  </a:lnTo>
                  <a:close/>
                  <a:moveTo>
                    <a:pt x="211616" y="259364"/>
                  </a:moveTo>
                  <a:cubicBezTo>
                    <a:pt x="250528" y="238576"/>
                    <a:pt x="275201" y="196959"/>
                    <a:pt x="274611" y="152779"/>
                  </a:cubicBezTo>
                  <a:cubicBezTo>
                    <a:pt x="273411" y="85431"/>
                    <a:pt x="219691" y="31732"/>
                    <a:pt x="152303" y="30531"/>
                  </a:cubicBezTo>
                  <a:cubicBezTo>
                    <a:pt x="85280" y="31732"/>
                    <a:pt x="31682" y="85492"/>
                    <a:pt x="30523" y="152921"/>
                  </a:cubicBezTo>
                  <a:cubicBezTo>
                    <a:pt x="29953" y="197000"/>
                    <a:pt x="54627" y="238597"/>
                    <a:pt x="93518" y="259364"/>
                  </a:cubicBezTo>
                  <a:lnTo>
                    <a:pt x="137312" y="259364"/>
                  </a:lnTo>
                  <a:lnTo>
                    <a:pt x="137312" y="204668"/>
                  </a:lnTo>
                  <a:lnTo>
                    <a:pt x="96020" y="163377"/>
                  </a:lnTo>
                  <a:cubicBezTo>
                    <a:pt x="93132" y="160488"/>
                    <a:pt x="91545" y="156644"/>
                    <a:pt x="91545" y="152576"/>
                  </a:cubicBezTo>
                  <a:cubicBezTo>
                    <a:pt x="91545" y="148508"/>
                    <a:pt x="93132" y="144663"/>
                    <a:pt x="96020" y="141795"/>
                  </a:cubicBezTo>
                  <a:cubicBezTo>
                    <a:pt x="98888" y="138907"/>
                    <a:pt x="102732" y="137320"/>
                    <a:pt x="106801" y="137320"/>
                  </a:cubicBezTo>
                  <a:cubicBezTo>
                    <a:pt x="110869" y="137320"/>
                    <a:pt x="114713" y="138907"/>
                    <a:pt x="117581" y="141795"/>
                  </a:cubicBezTo>
                  <a:lnTo>
                    <a:pt x="152567" y="176781"/>
                  </a:lnTo>
                  <a:lnTo>
                    <a:pt x="187553" y="141795"/>
                  </a:lnTo>
                  <a:cubicBezTo>
                    <a:pt x="190442" y="138907"/>
                    <a:pt x="194266" y="137320"/>
                    <a:pt x="198334" y="137320"/>
                  </a:cubicBezTo>
                  <a:cubicBezTo>
                    <a:pt x="202402" y="137320"/>
                    <a:pt x="206246" y="138907"/>
                    <a:pt x="209114" y="141795"/>
                  </a:cubicBezTo>
                  <a:cubicBezTo>
                    <a:pt x="212003" y="144663"/>
                    <a:pt x="213589" y="148508"/>
                    <a:pt x="213589" y="152576"/>
                  </a:cubicBezTo>
                  <a:cubicBezTo>
                    <a:pt x="213589" y="156644"/>
                    <a:pt x="212003" y="160488"/>
                    <a:pt x="209114" y="163356"/>
                  </a:cubicBezTo>
                  <a:lnTo>
                    <a:pt x="167823" y="204648"/>
                  </a:lnTo>
                  <a:lnTo>
                    <a:pt x="167823" y="259364"/>
                  </a:lnTo>
                  <a:lnTo>
                    <a:pt x="211616" y="259364"/>
                  </a:lnTo>
                  <a:close/>
                </a:path>
              </a:pathLst>
            </a:custGeom>
            <a:grpFill/>
            <a:ln w="20241" cap="flat">
              <a:noFill/>
              <a:prstDash val="solid"/>
              <a:miter/>
            </a:ln>
          </p:spPr>
          <p:txBody>
            <a:bodyPr rtlCol="0" anchor="ctr"/>
            <a:lstStyle/>
            <a:p>
              <a:endParaRPr lang="nl-NL"/>
            </a:p>
          </p:txBody>
        </p:sp>
      </p:grpSp>
      <p:sp>
        <p:nvSpPr>
          <p:cNvPr id="656" name="Icoon_1_3">
            <a:extLst>
              <a:ext uri="{FF2B5EF4-FFF2-40B4-BE49-F238E27FC236}">
                <a16:creationId xmlns:a16="http://schemas.microsoft.com/office/drawing/2014/main" id="{5796DAD4-F195-33D5-AE00-BAA81C0A1901}"/>
              </a:ext>
            </a:extLst>
          </p:cNvPr>
          <p:cNvSpPr>
            <a:spLocks noChangeAspect="1"/>
          </p:cNvSpPr>
          <p:nvPr/>
        </p:nvSpPr>
        <p:spPr>
          <a:xfrm>
            <a:off x="5242017" y="2358333"/>
            <a:ext cx="413640" cy="413646"/>
          </a:xfrm>
          <a:custGeom>
            <a:avLst/>
            <a:gdLst>
              <a:gd name="connsiteX0" fmla="*/ 15239 w 488192"/>
              <a:gd name="connsiteY0" fmla="*/ 488177 h 488197"/>
              <a:gd name="connsiteX1" fmla="*/ 2099 w 488192"/>
              <a:gd name="connsiteY1" fmla="*/ 480651 h 488197"/>
              <a:gd name="connsiteX2" fmla="*/ 1916 w 488192"/>
              <a:gd name="connsiteY2" fmla="*/ 465497 h 488197"/>
              <a:gd name="connsiteX3" fmla="*/ 78193 w 488192"/>
              <a:gd name="connsiteY3" fmla="*/ 328197 h 488197"/>
              <a:gd name="connsiteX4" fmla="*/ 90500 w 488192"/>
              <a:gd name="connsiteY4" fmla="*/ 320387 h 488197"/>
              <a:gd name="connsiteX5" fmla="*/ 91679 w 488192"/>
              <a:gd name="connsiteY5" fmla="*/ 320346 h 488197"/>
              <a:gd name="connsiteX6" fmla="*/ 103741 w 488192"/>
              <a:gd name="connsiteY6" fmla="*/ 326448 h 488197"/>
              <a:gd name="connsiteX7" fmla="*/ 134680 w 488192"/>
              <a:gd name="connsiteY7" fmla="*/ 367679 h 488197"/>
              <a:gd name="connsiteX8" fmla="*/ 246431 w 488192"/>
              <a:gd name="connsiteY8" fmla="*/ 190165 h 488197"/>
              <a:gd name="connsiteX9" fmla="*/ 247225 w 488192"/>
              <a:gd name="connsiteY9" fmla="*/ 189026 h 488197"/>
              <a:gd name="connsiteX10" fmla="*/ 259327 w 488192"/>
              <a:gd name="connsiteY10" fmla="*/ 178469 h 488197"/>
              <a:gd name="connsiteX11" fmla="*/ 259327 w 488192"/>
              <a:gd name="connsiteY11" fmla="*/ 15256 h 488197"/>
              <a:gd name="connsiteX12" fmla="*/ 274583 w 488192"/>
              <a:gd name="connsiteY12" fmla="*/ 0 h 488197"/>
              <a:gd name="connsiteX13" fmla="*/ 420894 w 488192"/>
              <a:gd name="connsiteY13" fmla="*/ 0 h 488197"/>
              <a:gd name="connsiteX14" fmla="*/ 444225 w 488192"/>
              <a:gd name="connsiteY14" fmla="*/ 14991 h 488197"/>
              <a:gd name="connsiteX15" fmla="*/ 441051 w 488192"/>
              <a:gd name="connsiteY15" fmla="*/ 42126 h 488197"/>
              <a:gd name="connsiteX16" fmla="*/ 420141 w 488192"/>
              <a:gd name="connsiteY16" fmla="*/ 68650 h 488197"/>
              <a:gd name="connsiteX17" fmla="*/ 441153 w 488192"/>
              <a:gd name="connsiteY17" fmla="*/ 95235 h 488197"/>
              <a:gd name="connsiteX18" fmla="*/ 444265 w 488192"/>
              <a:gd name="connsiteY18" fmla="*/ 122532 h 488197"/>
              <a:gd name="connsiteX19" fmla="*/ 421056 w 488192"/>
              <a:gd name="connsiteY19" fmla="*/ 137361 h 488197"/>
              <a:gd name="connsiteX20" fmla="*/ 289859 w 488192"/>
              <a:gd name="connsiteY20" fmla="*/ 137361 h 488197"/>
              <a:gd name="connsiteX21" fmla="*/ 289859 w 488192"/>
              <a:gd name="connsiteY21" fmla="*/ 174340 h 488197"/>
              <a:gd name="connsiteX22" fmla="*/ 304606 w 488192"/>
              <a:gd name="connsiteY22" fmla="*/ 181500 h 488197"/>
              <a:gd name="connsiteX23" fmla="*/ 312112 w 488192"/>
              <a:gd name="connsiteY23" fmla="*/ 189026 h 488197"/>
              <a:gd name="connsiteX24" fmla="*/ 312905 w 488192"/>
              <a:gd name="connsiteY24" fmla="*/ 190145 h 488197"/>
              <a:gd name="connsiteX25" fmla="*/ 485842 w 488192"/>
              <a:gd name="connsiteY25" fmla="*/ 464806 h 488197"/>
              <a:gd name="connsiteX26" fmla="*/ 486289 w 488192"/>
              <a:gd name="connsiteY26" fmla="*/ 480305 h 488197"/>
              <a:gd name="connsiteX27" fmla="*/ 472925 w 488192"/>
              <a:gd name="connsiteY27" fmla="*/ 488197 h 488197"/>
              <a:gd name="connsiteX28" fmla="*/ 15239 w 488192"/>
              <a:gd name="connsiteY28" fmla="*/ 488197 h 488197"/>
              <a:gd name="connsiteX29" fmla="*/ 445262 w 488192"/>
              <a:gd name="connsiteY29" fmla="*/ 457666 h 488197"/>
              <a:gd name="connsiteX30" fmla="*/ 378788 w 488192"/>
              <a:gd name="connsiteY30" fmla="*/ 352118 h 488197"/>
              <a:gd name="connsiteX31" fmla="*/ 344413 w 488192"/>
              <a:gd name="connsiteY31" fmla="*/ 381002 h 488197"/>
              <a:gd name="connsiteX32" fmla="*/ 321489 w 488192"/>
              <a:gd name="connsiteY32" fmla="*/ 389342 h 488197"/>
              <a:gd name="connsiteX33" fmla="*/ 296287 w 488192"/>
              <a:gd name="connsiteY33" fmla="*/ 378968 h 488197"/>
              <a:gd name="connsiteX34" fmla="*/ 283207 w 488192"/>
              <a:gd name="connsiteY34" fmla="*/ 365868 h 488197"/>
              <a:gd name="connsiteX35" fmla="*/ 279627 w 488192"/>
              <a:gd name="connsiteY35" fmla="*/ 364404 h 488197"/>
              <a:gd name="connsiteX36" fmla="*/ 276027 w 488192"/>
              <a:gd name="connsiteY36" fmla="*/ 365889 h 488197"/>
              <a:gd name="connsiteX37" fmla="*/ 262989 w 488192"/>
              <a:gd name="connsiteY37" fmla="*/ 378947 h 488197"/>
              <a:gd name="connsiteX38" fmla="*/ 237787 w 488192"/>
              <a:gd name="connsiteY38" fmla="*/ 389321 h 488197"/>
              <a:gd name="connsiteX39" fmla="*/ 214822 w 488192"/>
              <a:gd name="connsiteY39" fmla="*/ 380941 h 488197"/>
              <a:gd name="connsiteX40" fmla="*/ 180507 w 488192"/>
              <a:gd name="connsiteY40" fmla="*/ 352098 h 488197"/>
              <a:gd name="connsiteX41" fmla="*/ 114034 w 488192"/>
              <a:gd name="connsiteY41" fmla="*/ 457646 h 488197"/>
              <a:gd name="connsiteX42" fmla="*/ 445262 w 488192"/>
              <a:gd name="connsiteY42" fmla="*/ 457646 h 488197"/>
              <a:gd name="connsiteX43" fmla="*/ 78010 w 488192"/>
              <a:gd name="connsiteY43" fmla="*/ 457666 h 488197"/>
              <a:gd name="connsiteX44" fmla="*/ 117248 w 488192"/>
              <a:gd name="connsiteY44" fmla="*/ 395342 h 488197"/>
              <a:gd name="connsiteX45" fmla="*/ 93429 w 488192"/>
              <a:gd name="connsiteY45" fmla="*/ 363590 h 488197"/>
              <a:gd name="connsiteX46" fmla="*/ 41173 w 488192"/>
              <a:gd name="connsiteY46" fmla="*/ 457666 h 488197"/>
              <a:gd name="connsiteX47" fmla="*/ 78010 w 488192"/>
              <a:gd name="connsiteY47" fmla="*/ 457666 h 488197"/>
              <a:gd name="connsiteX48" fmla="*/ 234512 w 488192"/>
              <a:gd name="connsiteY48" fmla="*/ 357610 h 488197"/>
              <a:gd name="connsiteX49" fmla="*/ 237827 w 488192"/>
              <a:gd name="connsiteY49" fmla="*/ 358830 h 488197"/>
              <a:gd name="connsiteX50" fmla="*/ 241428 w 488192"/>
              <a:gd name="connsiteY50" fmla="*/ 357366 h 488197"/>
              <a:gd name="connsiteX51" fmla="*/ 254466 w 488192"/>
              <a:gd name="connsiteY51" fmla="*/ 344307 h 488197"/>
              <a:gd name="connsiteX52" fmla="*/ 279648 w 488192"/>
              <a:gd name="connsiteY52" fmla="*/ 333893 h 488197"/>
              <a:gd name="connsiteX53" fmla="*/ 304809 w 488192"/>
              <a:gd name="connsiteY53" fmla="*/ 344287 h 488197"/>
              <a:gd name="connsiteX54" fmla="*/ 317888 w 488192"/>
              <a:gd name="connsiteY54" fmla="*/ 357386 h 488197"/>
              <a:gd name="connsiteX55" fmla="*/ 321489 w 488192"/>
              <a:gd name="connsiteY55" fmla="*/ 358830 h 488197"/>
              <a:gd name="connsiteX56" fmla="*/ 324764 w 488192"/>
              <a:gd name="connsiteY56" fmla="*/ 357651 h 488197"/>
              <a:gd name="connsiteX57" fmla="*/ 362394 w 488192"/>
              <a:gd name="connsiteY57" fmla="*/ 326041 h 488197"/>
              <a:gd name="connsiteX58" fmla="*/ 287560 w 488192"/>
              <a:gd name="connsiteY58" fmla="*/ 207190 h 488197"/>
              <a:gd name="connsiteX59" fmla="*/ 285974 w 488192"/>
              <a:gd name="connsiteY59" fmla="*/ 205706 h 488197"/>
              <a:gd name="connsiteX60" fmla="*/ 279770 w 488192"/>
              <a:gd name="connsiteY60" fmla="*/ 203631 h 488197"/>
              <a:gd name="connsiteX61" fmla="*/ 277980 w 488192"/>
              <a:gd name="connsiteY61" fmla="*/ 203773 h 488197"/>
              <a:gd name="connsiteX62" fmla="*/ 277146 w 488192"/>
              <a:gd name="connsiteY62" fmla="*/ 203936 h 488197"/>
              <a:gd name="connsiteX63" fmla="*/ 271756 w 488192"/>
              <a:gd name="connsiteY63" fmla="*/ 207190 h 488197"/>
              <a:gd name="connsiteX64" fmla="*/ 196922 w 488192"/>
              <a:gd name="connsiteY64" fmla="*/ 326041 h 488197"/>
              <a:gd name="connsiteX65" fmla="*/ 234512 w 488192"/>
              <a:gd name="connsiteY65" fmla="*/ 357610 h 488197"/>
              <a:gd name="connsiteX66" fmla="*/ 411435 w 488192"/>
              <a:gd name="connsiteY66" fmla="*/ 106850 h 488197"/>
              <a:gd name="connsiteX67" fmla="*/ 394003 w 488192"/>
              <a:gd name="connsiteY67" fmla="*/ 84780 h 488197"/>
              <a:gd name="connsiteX68" fmla="*/ 393963 w 488192"/>
              <a:gd name="connsiteY68" fmla="*/ 52560 h 488197"/>
              <a:gd name="connsiteX69" fmla="*/ 411354 w 488192"/>
              <a:gd name="connsiteY69" fmla="*/ 30511 h 488197"/>
              <a:gd name="connsiteX70" fmla="*/ 289839 w 488192"/>
              <a:gd name="connsiteY70" fmla="*/ 30511 h 488197"/>
              <a:gd name="connsiteX71" fmla="*/ 289839 w 488192"/>
              <a:gd name="connsiteY71" fmla="*/ 106850 h 488197"/>
              <a:gd name="connsiteX72" fmla="*/ 411435 w 488192"/>
              <a:gd name="connsiteY72" fmla="*/ 106850 h 488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88192" h="488197">
                <a:moveTo>
                  <a:pt x="15239" y="488177"/>
                </a:moveTo>
                <a:cubicBezTo>
                  <a:pt x="9849" y="488177"/>
                  <a:pt x="4825" y="485289"/>
                  <a:pt x="2099" y="480651"/>
                </a:cubicBezTo>
                <a:cubicBezTo>
                  <a:pt x="-627" y="476013"/>
                  <a:pt x="-708" y="470216"/>
                  <a:pt x="1916" y="465497"/>
                </a:cubicBezTo>
                <a:lnTo>
                  <a:pt x="78193" y="328197"/>
                </a:lnTo>
                <a:cubicBezTo>
                  <a:pt x="80716" y="323661"/>
                  <a:pt x="85313" y="320732"/>
                  <a:pt x="90500" y="320387"/>
                </a:cubicBezTo>
                <a:cubicBezTo>
                  <a:pt x="90764" y="320366"/>
                  <a:pt x="91232" y="320346"/>
                  <a:pt x="91679" y="320346"/>
                </a:cubicBezTo>
                <a:cubicBezTo>
                  <a:pt x="96358" y="320346"/>
                  <a:pt x="100873" y="322624"/>
                  <a:pt x="103741" y="326448"/>
                </a:cubicBezTo>
                <a:lnTo>
                  <a:pt x="134680" y="367679"/>
                </a:lnTo>
                <a:lnTo>
                  <a:pt x="246431" y="190165"/>
                </a:lnTo>
                <a:cubicBezTo>
                  <a:pt x="246716" y="189738"/>
                  <a:pt x="246960" y="189372"/>
                  <a:pt x="247225" y="189026"/>
                </a:cubicBezTo>
                <a:cubicBezTo>
                  <a:pt x="250520" y="184734"/>
                  <a:pt x="254649" y="181154"/>
                  <a:pt x="259327" y="178469"/>
                </a:cubicBezTo>
                <a:lnTo>
                  <a:pt x="259327" y="15256"/>
                </a:lnTo>
                <a:cubicBezTo>
                  <a:pt x="259327" y="6834"/>
                  <a:pt x="266162" y="0"/>
                  <a:pt x="274583" y="0"/>
                </a:cubicBezTo>
                <a:lnTo>
                  <a:pt x="420894" y="0"/>
                </a:lnTo>
                <a:cubicBezTo>
                  <a:pt x="430922" y="41"/>
                  <a:pt x="440055" y="5939"/>
                  <a:pt x="444225" y="14991"/>
                </a:cubicBezTo>
                <a:cubicBezTo>
                  <a:pt x="448455" y="23860"/>
                  <a:pt x="447235" y="34294"/>
                  <a:pt x="441051" y="42126"/>
                </a:cubicBezTo>
                <a:lnTo>
                  <a:pt x="420141" y="68650"/>
                </a:lnTo>
                <a:lnTo>
                  <a:pt x="441153" y="95235"/>
                </a:lnTo>
                <a:cubicBezTo>
                  <a:pt x="447316" y="103066"/>
                  <a:pt x="448516" y="113521"/>
                  <a:pt x="444265" y="122532"/>
                </a:cubicBezTo>
                <a:cubicBezTo>
                  <a:pt x="440156" y="131482"/>
                  <a:pt x="431023" y="137320"/>
                  <a:pt x="421056" y="137361"/>
                </a:cubicBezTo>
                <a:lnTo>
                  <a:pt x="289859" y="137361"/>
                </a:lnTo>
                <a:lnTo>
                  <a:pt x="289859" y="174340"/>
                </a:lnTo>
                <a:cubicBezTo>
                  <a:pt x="295188" y="175703"/>
                  <a:pt x="300212" y="178124"/>
                  <a:pt x="304606" y="181500"/>
                </a:cubicBezTo>
                <a:cubicBezTo>
                  <a:pt x="307433" y="183677"/>
                  <a:pt x="309955" y="186199"/>
                  <a:pt x="312112" y="189026"/>
                </a:cubicBezTo>
                <a:cubicBezTo>
                  <a:pt x="312396" y="189392"/>
                  <a:pt x="312661" y="189758"/>
                  <a:pt x="312905" y="190145"/>
                </a:cubicBezTo>
                <a:lnTo>
                  <a:pt x="485842" y="464806"/>
                </a:lnTo>
                <a:cubicBezTo>
                  <a:pt x="488811" y="469504"/>
                  <a:pt x="488974" y="475444"/>
                  <a:pt x="486289" y="480305"/>
                </a:cubicBezTo>
                <a:cubicBezTo>
                  <a:pt x="483604" y="485167"/>
                  <a:pt x="478478" y="488197"/>
                  <a:pt x="472925" y="488197"/>
                </a:cubicBezTo>
                <a:lnTo>
                  <a:pt x="15239" y="488197"/>
                </a:lnTo>
                <a:close/>
                <a:moveTo>
                  <a:pt x="445262" y="457666"/>
                </a:moveTo>
                <a:lnTo>
                  <a:pt x="378788" y="352118"/>
                </a:lnTo>
                <a:lnTo>
                  <a:pt x="344413" y="381002"/>
                </a:lnTo>
                <a:cubicBezTo>
                  <a:pt x="338066" y="386372"/>
                  <a:pt x="329930" y="389342"/>
                  <a:pt x="321489" y="389342"/>
                </a:cubicBezTo>
                <a:cubicBezTo>
                  <a:pt x="311929" y="389342"/>
                  <a:pt x="302979" y="385660"/>
                  <a:pt x="296287" y="378968"/>
                </a:cubicBezTo>
                <a:lnTo>
                  <a:pt x="283207" y="365868"/>
                </a:lnTo>
                <a:cubicBezTo>
                  <a:pt x="282272" y="364933"/>
                  <a:pt x="280990" y="364404"/>
                  <a:pt x="279627" y="364404"/>
                </a:cubicBezTo>
                <a:cubicBezTo>
                  <a:pt x="278265" y="364404"/>
                  <a:pt x="276983" y="364933"/>
                  <a:pt x="276027" y="365889"/>
                </a:cubicBezTo>
                <a:lnTo>
                  <a:pt x="262989" y="378947"/>
                </a:lnTo>
                <a:cubicBezTo>
                  <a:pt x="256297" y="385639"/>
                  <a:pt x="247347" y="389321"/>
                  <a:pt x="237787" y="389321"/>
                </a:cubicBezTo>
                <a:cubicBezTo>
                  <a:pt x="229345" y="389321"/>
                  <a:pt x="221189" y="386351"/>
                  <a:pt x="214822" y="380941"/>
                </a:cubicBezTo>
                <a:lnTo>
                  <a:pt x="180507" y="352098"/>
                </a:lnTo>
                <a:lnTo>
                  <a:pt x="114034" y="457646"/>
                </a:lnTo>
                <a:lnTo>
                  <a:pt x="445262" y="457646"/>
                </a:lnTo>
                <a:close/>
                <a:moveTo>
                  <a:pt x="78010" y="457666"/>
                </a:moveTo>
                <a:lnTo>
                  <a:pt x="117248" y="395342"/>
                </a:lnTo>
                <a:lnTo>
                  <a:pt x="93429" y="363590"/>
                </a:lnTo>
                <a:lnTo>
                  <a:pt x="41173" y="457666"/>
                </a:lnTo>
                <a:lnTo>
                  <a:pt x="78010" y="457666"/>
                </a:lnTo>
                <a:close/>
                <a:moveTo>
                  <a:pt x="234512" y="357610"/>
                </a:moveTo>
                <a:cubicBezTo>
                  <a:pt x="235447" y="358403"/>
                  <a:pt x="236607" y="358830"/>
                  <a:pt x="237827" y="358830"/>
                </a:cubicBezTo>
                <a:cubicBezTo>
                  <a:pt x="239211" y="358830"/>
                  <a:pt x="240492" y="358302"/>
                  <a:pt x="241428" y="357366"/>
                </a:cubicBezTo>
                <a:lnTo>
                  <a:pt x="254466" y="344307"/>
                </a:lnTo>
                <a:cubicBezTo>
                  <a:pt x="261199" y="337595"/>
                  <a:pt x="270128" y="333893"/>
                  <a:pt x="279648" y="333893"/>
                </a:cubicBezTo>
                <a:cubicBezTo>
                  <a:pt x="289167" y="333893"/>
                  <a:pt x="298097" y="337595"/>
                  <a:pt x="304809" y="344287"/>
                </a:cubicBezTo>
                <a:lnTo>
                  <a:pt x="317888" y="357386"/>
                </a:lnTo>
                <a:cubicBezTo>
                  <a:pt x="318824" y="358322"/>
                  <a:pt x="320106" y="358830"/>
                  <a:pt x="321489" y="358830"/>
                </a:cubicBezTo>
                <a:cubicBezTo>
                  <a:pt x="322709" y="358830"/>
                  <a:pt x="323869" y="358403"/>
                  <a:pt x="324764" y="357651"/>
                </a:cubicBezTo>
                <a:lnTo>
                  <a:pt x="362394" y="326041"/>
                </a:lnTo>
                <a:lnTo>
                  <a:pt x="287560" y="207190"/>
                </a:lnTo>
                <a:cubicBezTo>
                  <a:pt x="287093" y="206641"/>
                  <a:pt x="286543" y="206133"/>
                  <a:pt x="285974" y="205706"/>
                </a:cubicBezTo>
                <a:cubicBezTo>
                  <a:pt x="283736" y="203997"/>
                  <a:pt x="281377" y="203631"/>
                  <a:pt x="279770" y="203631"/>
                </a:cubicBezTo>
                <a:cubicBezTo>
                  <a:pt x="279160" y="203631"/>
                  <a:pt x="278570" y="203672"/>
                  <a:pt x="277980" y="203773"/>
                </a:cubicBezTo>
                <a:cubicBezTo>
                  <a:pt x="277715" y="203834"/>
                  <a:pt x="277431" y="203895"/>
                  <a:pt x="277146" y="203936"/>
                </a:cubicBezTo>
                <a:cubicBezTo>
                  <a:pt x="275824" y="204221"/>
                  <a:pt x="273566" y="205075"/>
                  <a:pt x="271756" y="207190"/>
                </a:cubicBezTo>
                <a:lnTo>
                  <a:pt x="196922" y="326041"/>
                </a:lnTo>
                <a:lnTo>
                  <a:pt x="234512" y="357610"/>
                </a:lnTo>
                <a:close/>
                <a:moveTo>
                  <a:pt x="411435" y="106850"/>
                </a:moveTo>
                <a:lnTo>
                  <a:pt x="394003" y="84780"/>
                </a:lnTo>
                <a:cubicBezTo>
                  <a:pt x="386559" y="75261"/>
                  <a:pt x="386538" y="62039"/>
                  <a:pt x="393963" y="52560"/>
                </a:cubicBezTo>
                <a:lnTo>
                  <a:pt x="411354" y="30511"/>
                </a:lnTo>
                <a:lnTo>
                  <a:pt x="289839" y="30511"/>
                </a:lnTo>
                <a:lnTo>
                  <a:pt x="289839" y="106850"/>
                </a:lnTo>
                <a:lnTo>
                  <a:pt x="411435" y="106850"/>
                </a:lnTo>
                <a:close/>
              </a:path>
            </a:pathLst>
          </a:custGeom>
          <a:solidFill>
            <a:schemeClr val="tx1"/>
          </a:solidFill>
          <a:ln w="20241" cap="flat">
            <a:noFill/>
            <a:prstDash val="solid"/>
            <a:miter/>
          </a:ln>
        </p:spPr>
        <p:txBody>
          <a:bodyPr rtlCol="0" anchor="ctr"/>
          <a:lstStyle/>
          <a:p>
            <a:endParaRPr lang="nl-NL"/>
          </a:p>
        </p:txBody>
      </p:sp>
      <p:grpSp>
        <p:nvGrpSpPr>
          <p:cNvPr id="673" name="Icoon_1_5">
            <a:extLst>
              <a:ext uri="{FF2B5EF4-FFF2-40B4-BE49-F238E27FC236}">
                <a16:creationId xmlns:a16="http://schemas.microsoft.com/office/drawing/2014/main" id="{C2A29404-532A-F8A1-AFB7-6BFEA111CCD0}"/>
              </a:ext>
            </a:extLst>
          </p:cNvPr>
          <p:cNvGrpSpPr>
            <a:grpSpLocks noChangeAspect="1"/>
          </p:cNvGrpSpPr>
          <p:nvPr/>
        </p:nvGrpSpPr>
        <p:grpSpPr>
          <a:xfrm>
            <a:off x="6647145" y="2348624"/>
            <a:ext cx="387774" cy="413626"/>
            <a:chOff x="6125967" y="3052644"/>
            <a:chExt cx="457666" cy="488177"/>
          </a:xfrm>
          <a:solidFill>
            <a:schemeClr val="tx1"/>
          </a:solidFill>
        </p:grpSpPr>
        <p:sp>
          <p:nvSpPr>
            <p:cNvPr id="668" name="Vrije vorm: vorm 667">
              <a:extLst>
                <a:ext uri="{FF2B5EF4-FFF2-40B4-BE49-F238E27FC236}">
                  <a16:creationId xmlns:a16="http://schemas.microsoft.com/office/drawing/2014/main" id="{ECB79976-1614-A624-3AD5-1166B30F5E30}"/>
                </a:ext>
              </a:extLst>
            </p:cNvPr>
            <p:cNvSpPr/>
            <p:nvPr/>
          </p:nvSpPr>
          <p:spPr>
            <a:xfrm>
              <a:off x="6370056" y="3113666"/>
              <a:ext cx="213577" cy="427154"/>
            </a:xfrm>
            <a:custGeom>
              <a:avLst/>
              <a:gdLst>
                <a:gd name="connsiteX0" fmla="*/ 15256 w 213577"/>
                <a:gd name="connsiteY0" fmla="*/ 427155 h 427154"/>
                <a:gd name="connsiteX1" fmla="*/ 0 w 213577"/>
                <a:gd name="connsiteY1" fmla="*/ 411899 h 427154"/>
                <a:gd name="connsiteX2" fmla="*/ 15256 w 213577"/>
                <a:gd name="connsiteY2" fmla="*/ 396644 h 427154"/>
                <a:gd name="connsiteX3" fmla="*/ 91533 w 213577"/>
                <a:gd name="connsiteY3" fmla="*/ 396644 h 427154"/>
                <a:gd name="connsiteX4" fmla="*/ 91533 w 213577"/>
                <a:gd name="connsiteY4" fmla="*/ 228833 h 427154"/>
                <a:gd name="connsiteX5" fmla="*/ 106789 w 213577"/>
                <a:gd name="connsiteY5" fmla="*/ 213577 h 427154"/>
                <a:gd name="connsiteX6" fmla="*/ 137300 w 213577"/>
                <a:gd name="connsiteY6" fmla="*/ 213577 h 427154"/>
                <a:gd name="connsiteX7" fmla="*/ 152555 w 213577"/>
                <a:gd name="connsiteY7" fmla="*/ 228833 h 427154"/>
                <a:gd name="connsiteX8" fmla="*/ 137300 w 213577"/>
                <a:gd name="connsiteY8" fmla="*/ 244089 h 427154"/>
                <a:gd name="connsiteX9" fmla="*/ 122044 w 213577"/>
                <a:gd name="connsiteY9" fmla="*/ 244089 h 427154"/>
                <a:gd name="connsiteX10" fmla="*/ 122044 w 213577"/>
                <a:gd name="connsiteY10" fmla="*/ 396644 h 427154"/>
                <a:gd name="connsiteX11" fmla="*/ 167811 w 213577"/>
                <a:gd name="connsiteY11" fmla="*/ 396644 h 427154"/>
                <a:gd name="connsiteX12" fmla="*/ 183066 w 213577"/>
                <a:gd name="connsiteY12" fmla="*/ 381388 h 427154"/>
                <a:gd name="connsiteX13" fmla="*/ 183066 w 213577"/>
                <a:gd name="connsiteY13" fmla="*/ 183066 h 427154"/>
                <a:gd name="connsiteX14" fmla="*/ 61022 w 213577"/>
                <a:gd name="connsiteY14" fmla="*/ 183066 h 427154"/>
                <a:gd name="connsiteX15" fmla="*/ 61022 w 213577"/>
                <a:gd name="connsiteY15" fmla="*/ 198322 h 427154"/>
                <a:gd name="connsiteX16" fmla="*/ 45767 w 213577"/>
                <a:gd name="connsiteY16" fmla="*/ 213577 h 427154"/>
                <a:gd name="connsiteX17" fmla="*/ 30511 w 213577"/>
                <a:gd name="connsiteY17" fmla="*/ 198322 h 427154"/>
                <a:gd name="connsiteX18" fmla="*/ 30511 w 213577"/>
                <a:gd name="connsiteY18" fmla="*/ 167811 h 427154"/>
                <a:gd name="connsiteX19" fmla="*/ 45767 w 213577"/>
                <a:gd name="connsiteY19" fmla="*/ 152555 h 427154"/>
                <a:gd name="connsiteX20" fmla="*/ 91533 w 213577"/>
                <a:gd name="connsiteY20" fmla="*/ 152555 h 427154"/>
                <a:gd name="connsiteX21" fmla="*/ 91533 w 213577"/>
                <a:gd name="connsiteY21" fmla="*/ 106789 h 427154"/>
                <a:gd name="connsiteX22" fmla="*/ 106789 w 213577"/>
                <a:gd name="connsiteY22" fmla="*/ 91533 h 427154"/>
                <a:gd name="connsiteX23" fmla="*/ 122044 w 213577"/>
                <a:gd name="connsiteY23" fmla="*/ 106789 h 427154"/>
                <a:gd name="connsiteX24" fmla="*/ 122044 w 213577"/>
                <a:gd name="connsiteY24" fmla="*/ 152555 h 427154"/>
                <a:gd name="connsiteX25" fmla="*/ 183066 w 213577"/>
                <a:gd name="connsiteY25" fmla="*/ 152555 h 427154"/>
                <a:gd name="connsiteX26" fmla="*/ 183066 w 213577"/>
                <a:gd name="connsiteY26" fmla="*/ 45767 h 427154"/>
                <a:gd name="connsiteX27" fmla="*/ 167811 w 213577"/>
                <a:gd name="connsiteY27" fmla="*/ 30511 h 427154"/>
                <a:gd name="connsiteX28" fmla="*/ 137300 w 213577"/>
                <a:gd name="connsiteY28" fmla="*/ 30511 h 427154"/>
                <a:gd name="connsiteX29" fmla="*/ 122044 w 213577"/>
                <a:gd name="connsiteY29" fmla="*/ 15256 h 427154"/>
                <a:gd name="connsiteX30" fmla="*/ 137300 w 213577"/>
                <a:gd name="connsiteY30" fmla="*/ 0 h 427154"/>
                <a:gd name="connsiteX31" fmla="*/ 167811 w 213577"/>
                <a:gd name="connsiteY31" fmla="*/ 0 h 427154"/>
                <a:gd name="connsiteX32" fmla="*/ 213577 w 213577"/>
                <a:gd name="connsiteY32" fmla="*/ 45767 h 427154"/>
                <a:gd name="connsiteX33" fmla="*/ 213577 w 213577"/>
                <a:gd name="connsiteY33" fmla="*/ 381388 h 427154"/>
                <a:gd name="connsiteX34" fmla="*/ 167811 w 213577"/>
                <a:gd name="connsiteY34" fmla="*/ 427155 h 427154"/>
                <a:gd name="connsiteX35" fmla="*/ 15256 w 213577"/>
                <a:gd name="connsiteY35" fmla="*/ 427155 h 42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13577" h="427154">
                  <a:moveTo>
                    <a:pt x="15256" y="427155"/>
                  </a:moveTo>
                  <a:cubicBezTo>
                    <a:pt x="6834" y="427155"/>
                    <a:pt x="0" y="420320"/>
                    <a:pt x="0" y="411899"/>
                  </a:cubicBezTo>
                  <a:cubicBezTo>
                    <a:pt x="0" y="403478"/>
                    <a:pt x="6834" y="396644"/>
                    <a:pt x="15256" y="396644"/>
                  </a:cubicBezTo>
                  <a:lnTo>
                    <a:pt x="91533" y="396644"/>
                  </a:lnTo>
                  <a:lnTo>
                    <a:pt x="91533" y="228833"/>
                  </a:lnTo>
                  <a:cubicBezTo>
                    <a:pt x="91533" y="220412"/>
                    <a:pt x="98368" y="213577"/>
                    <a:pt x="106789" y="213577"/>
                  </a:cubicBezTo>
                  <a:lnTo>
                    <a:pt x="137300" y="213577"/>
                  </a:lnTo>
                  <a:cubicBezTo>
                    <a:pt x="145721" y="213577"/>
                    <a:pt x="152555" y="220412"/>
                    <a:pt x="152555" y="228833"/>
                  </a:cubicBezTo>
                  <a:cubicBezTo>
                    <a:pt x="152555" y="237254"/>
                    <a:pt x="145721" y="244089"/>
                    <a:pt x="137300" y="244089"/>
                  </a:cubicBezTo>
                  <a:lnTo>
                    <a:pt x="122044" y="244089"/>
                  </a:lnTo>
                  <a:lnTo>
                    <a:pt x="122044" y="396644"/>
                  </a:lnTo>
                  <a:lnTo>
                    <a:pt x="167811" y="396644"/>
                  </a:lnTo>
                  <a:cubicBezTo>
                    <a:pt x="176232" y="396644"/>
                    <a:pt x="183066" y="389809"/>
                    <a:pt x="183066" y="381388"/>
                  </a:cubicBezTo>
                  <a:lnTo>
                    <a:pt x="183066" y="183066"/>
                  </a:lnTo>
                  <a:lnTo>
                    <a:pt x="61022" y="183066"/>
                  </a:lnTo>
                  <a:lnTo>
                    <a:pt x="61022" y="198322"/>
                  </a:lnTo>
                  <a:cubicBezTo>
                    <a:pt x="61022" y="206743"/>
                    <a:pt x="54188" y="213577"/>
                    <a:pt x="45767" y="213577"/>
                  </a:cubicBezTo>
                  <a:cubicBezTo>
                    <a:pt x="37346" y="213577"/>
                    <a:pt x="30511" y="206743"/>
                    <a:pt x="30511" y="198322"/>
                  </a:cubicBezTo>
                  <a:lnTo>
                    <a:pt x="30511" y="167811"/>
                  </a:lnTo>
                  <a:cubicBezTo>
                    <a:pt x="30511" y="159390"/>
                    <a:pt x="37346" y="152555"/>
                    <a:pt x="45767" y="152555"/>
                  </a:cubicBezTo>
                  <a:lnTo>
                    <a:pt x="91533" y="152555"/>
                  </a:lnTo>
                  <a:lnTo>
                    <a:pt x="91533" y="106789"/>
                  </a:lnTo>
                  <a:cubicBezTo>
                    <a:pt x="91533" y="98368"/>
                    <a:pt x="98368" y="91533"/>
                    <a:pt x="106789" y="91533"/>
                  </a:cubicBezTo>
                  <a:cubicBezTo>
                    <a:pt x="115210" y="91533"/>
                    <a:pt x="122044" y="98368"/>
                    <a:pt x="122044" y="106789"/>
                  </a:cubicBezTo>
                  <a:lnTo>
                    <a:pt x="122044" y="152555"/>
                  </a:lnTo>
                  <a:lnTo>
                    <a:pt x="183066" y="152555"/>
                  </a:lnTo>
                  <a:lnTo>
                    <a:pt x="183066" y="45767"/>
                  </a:lnTo>
                  <a:cubicBezTo>
                    <a:pt x="183066" y="37346"/>
                    <a:pt x="176232" y="30511"/>
                    <a:pt x="167811" y="30511"/>
                  </a:cubicBezTo>
                  <a:lnTo>
                    <a:pt x="137300" y="30511"/>
                  </a:lnTo>
                  <a:cubicBezTo>
                    <a:pt x="128879" y="30511"/>
                    <a:pt x="122044" y="23677"/>
                    <a:pt x="122044" y="15256"/>
                  </a:cubicBezTo>
                  <a:cubicBezTo>
                    <a:pt x="122044" y="6834"/>
                    <a:pt x="128879" y="0"/>
                    <a:pt x="137300" y="0"/>
                  </a:cubicBezTo>
                  <a:lnTo>
                    <a:pt x="167811" y="0"/>
                  </a:lnTo>
                  <a:cubicBezTo>
                    <a:pt x="193054" y="0"/>
                    <a:pt x="213577" y="20524"/>
                    <a:pt x="213577" y="45767"/>
                  </a:cubicBezTo>
                  <a:lnTo>
                    <a:pt x="213577" y="381388"/>
                  </a:lnTo>
                  <a:cubicBezTo>
                    <a:pt x="213577" y="406631"/>
                    <a:pt x="193054" y="427155"/>
                    <a:pt x="167811" y="427155"/>
                  </a:cubicBezTo>
                  <a:lnTo>
                    <a:pt x="15256" y="427155"/>
                  </a:lnTo>
                  <a:close/>
                </a:path>
              </a:pathLst>
            </a:custGeom>
            <a:grpFill/>
            <a:ln w="20241" cap="flat">
              <a:noFill/>
              <a:prstDash val="solid"/>
              <a:miter/>
            </a:ln>
          </p:spPr>
          <p:txBody>
            <a:bodyPr rtlCol="0" anchor="ctr"/>
            <a:lstStyle/>
            <a:p>
              <a:endParaRPr lang="nl-NL"/>
            </a:p>
          </p:txBody>
        </p:sp>
        <p:sp>
          <p:nvSpPr>
            <p:cNvPr id="669" name="Vrije vorm: vorm 668">
              <a:extLst>
                <a:ext uri="{FF2B5EF4-FFF2-40B4-BE49-F238E27FC236}">
                  <a16:creationId xmlns:a16="http://schemas.microsoft.com/office/drawing/2014/main" id="{2E05C3AD-002A-809D-5416-C4F65B25A56D}"/>
                </a:ext>
              </a:extLst>
            </p:cNvPr>
            <p:cNvSpPr/>
            <p:nvPr/>
          </p:nvSpPr>
          <p:spPr>
            <a:xfrm>
              <a:off x="6248011" y="3052644"/>
              <a:ext cx="213598" cy="488177"/>
            </a:xfrm>
            <a:custGeom>
              <a:avLst/>
              <a:gdLst>
                <a:gd name="connsiteX0" fmla="*/ 76278 w 213598"/>
                <a:gd name="connsiteY0" fmla="*/ 488177 h 488177"/>
                <a:gd name="connsiteX1" fmla="*/ 61022 w 213598"/>
                <a:gd name="connsiteY1" fmla="*/ 472921 h 488177"/>
                <a:gd name="connsiteX2" fmla="*/ 61022 w 213598"/>
                <a:gd name="connsiteY2" fmla="*/ 366133 h 488177"/>
                <a:gd name="connsiteX3" fmla="*/ 15256 w 213598"/>
                <a:gd name="connsiteY3" fmla="*/ 366133 h 488177"/>
                <a:gd name="connsiteX4" fmla="*/ 0 w 213598"/>
                <a:gd name="connsiteY4" fmla="*/ 350877 h 488177"/>
                <a:gd name="connsiteX5" fmla="*/ 0 w 213598"/>
                <a:gd name="connsiteY5" fmla="*/ 259344 h 488177"/>
                <a:gd name="connsiteX6" fmla="*/ 15256 w 213598"/>
                <a:gd name="connsiteY6" fmla="*/ 244089 h 488177"/>
                <a:gd name="connsiteX7" fmla="*/ 61022 w 213598"/>
                <a:gd name="connsiteY7" fmla="*/ 244089 h 488177"/>
                <a:gd name="connsiteX8" fmla="*/ 61022 w 213598"/>
                <a:gd name="connsiteY8" fmla="*/ 137300 h 488177"/>
                <a:gd name="connsiteX9" fmla="*/ 76278 w 213598"/>
                <a:gd name="connsiteY9" fmla="*/ 122044 h 488177"/>
                <a:gd name="connsiteX10" fmla="*/ 122044 w 213598"/>
                <a:gd name="connsiteY10" fmla="*/ 122044 h 488177"/>
                <a:gd name="connsiteX11" fmla="*/ 122044 w 213598"/>
                <a:gd name="connsiteY11" fmla="*/ 51808 h 488177"/>
                <a:gd name="connsiteX12" fmla="*/ 87018 w 213598"/>
                <a:gd name="connsiteY12" fmla="*/ 86468 h 488177"/>
                <a:gd name="connsiteX13" fmla="*/ 76278 w 213598"/>
                <a:gd name="connsiteY13" fmla="*/ 90882 h 488177"/>
                <a:gd name="connsiteX14" fmla="*/ 65436 w 213598"/>
                <a:gd name="connsiteY14" fmla="*/ 86346 h 488177"/>
                <a:gd name="connsiteX15" fmla="*/ 65558 w 213598"/>
                <a:gd name="connsiteY15" fmla="*/ 64785 h 488177"/>
                <a:gd name="connsiteX16" fmla="*/ 126865 w 213598"/>
                <a:gd name="connsiteY16" fmla="*/ 4150 h 488177"/>
                <a:gd name="connsiteX17" fmla="*/ 131543 w 213598"/>
                <a:gd name="connsiteY17" fmla="*/ 1139 h 488177"/>
                <a:gd name="connsiteX18" fmla="*/ 132052 w 213598"/>
                <a:gd name="connsiteY18" fmla="*/ 956 h 488177"/>
                <a:gd name="connsiteX19" fmla="*/ 137320 w 213598"/>
                <a:gd name="connsiteY19" fmla="*/ 0 h 488177"/>
                <a:gd name="connsiteX20" fmla="*/ 142588 w 213598"/>
                <a:gd name="connsiteY20" fmla="*/ 956 h 488177"/>
                <a:gd name="connsiteX21" fmla="*/ 142975 w 213598"/>
                <a:gd name="connsiteY21" fmla="*/ 1098 h 488177"/>
                <a:gd name="connsiteX22" fmla="*/ 147755 w 213598"/>
                <a:gd name="connsiteY22" fmla="*/ 4150 h 488177"/>
                <a:gd name="connsiteX23" fmla="*/ 209062 w 213598"/>
                <a:gd name="connsiteY23" fmla="*/ 64785 h 488177"/>
                <a:gd name="connsiteX24" fmla="*/ 213598 w 213598"/>
                <a:gd name="connsiteY24" fmla="*/ 75545 h 488177"/>
                <a:gd name="connsiteX25" fmla="*/ 209184 w 213598"/>
                <a:gd name="connsiteY25" fmla="*/ 86367 h 488177"/>
                <a:gd name="connsiteX26" fmla="*/ 198342 w 213598"/>
                <a:gd name="connsiteY26" fmla="*/ 90903 h 488177"/>
                <a:gd name="connsiteX27" fmla="*/ 187602 w 213598"/>
                <a:gd name="connsiteY27" fmla="*/ 86489 h 488177"/>
                <a:gd name="connsiteX28" fmla="*/ 152555 w 213598"/>
                <a:gd name="connsiteY28" fmla="*/ 51808 h 488177"/>
                <a:gd name="connsiteX29" fmla="*/ 152555 w 213598"/>
                <a:gd name="connsiteY29" fmla="*/ 137300 h 488177"/>
                <a:gd name="connsiteX30" fmla="*/ 137300 w 213598"/>
                <a:gd name="connsiteY30" fmla="*/ 152555 h 488177"/>
                <a:gd name="connsiteX31" fmla="*/ 91533 w 213598"/>
                <a:gd name="connsiteY31" fmla="*/ 152555 h 488177"/>
                <a:gd name="connsiteX32" fmla="*/ 91533 w 213598"/>
                <a:gd name="connsiteY32" fmla="*/ 259344 h 488177"/>
                <a:gd name="connsiteX33" fmla="*/ 76278 w 213598"/>
                <a:gd name="connsiteY33" fmla="*/ 274600 h 488177"/>
                <a:gd name="connsiteX34" fmla="*/ 30511 w 213598"/>
                <a:gd name="connsiteY34" fmla="*/ 274600 h 488177"/>
                <a:gd name="connsiteX35" fmla="*/ 30511 w 213598"/>
                <a:gd name="connsiteY35" fmla="*/ 335622 h 488177"/>
                <a:gd name="connsiteX36" fmla="*/ 76278 w 213598"/>
                <a:gd name="connsiteY36" fmla="*/ 335622 h 488177"/>
                <a:gd name="connsiteX37" fmla="*/ 91533 w 213598"/>
                <a:gd name="connsiteY37" fmla="*/ 350877 h 488177"/>
                <a:gd name="connsiteX38" fmla="*/ 91533 w 213598"/>
                <a:gd name="connsiteY38" fmla="*/ 472921 h 488177"/>
                <a:gd name="connsiteX39" fmla="*/ 76278 w 213598"/>
                <a:gd name="connsiteY39" fmla="*/ 488177 h 488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13598" h="488177">
                  <a:moveTo>
                    <a:pt x="76278" y="488177"/>
                  </a:moveTo>
                  <a:cubicBezTo>
                    <a:pt x="67857" y="488177"/>
                    <a:pt x="61022" y="481343"/>
                    <a:pt x="61022" y="472921"/>
                  </a:cubicBezTo>
                  <a:lnTo>
                    <a:pt x="61022" y="366133"/>
                  </a:lnTo>
                  <a:lnTo>
                    <a:pt x="15256" y="366133"/>
                  </a:lnTo>
                  <a:cubicBezTo>
                    <a:pt x="6834" y="366133"/>
                    <a:pt x="0" y="359298"/>
                    <a:pt x="0" y="350877"/>
                  </a:cubicBezTo>
                  <a:lnTo>
                    <a:pt x="0" y="259344"/>
                  </a:lnTo>
                  <a:cubicBezTo>
                    <a:pt x="0" y="250923"/>
                    <a:pt x="6834" y="244089"/>
                    <a:pt x="15256" y="244089"/>
                  </a:cubicBezTo>
                  <a:lnTo>
                    <a:pt x="61022" y="244089"/>
                  </a:lnTo>
                  <a:lnTo>
                    <a:pt x="61022" y="137300"/>
                  </a:lnTo>
                  <a:cubicBezTo>
                    <a:pt x="61022" y="128879"/>
                    <a:pt x="67857" y="122044"/>
                    <a:pt x="76278" y="122044"/>
                  </a:cubicBezTo>
                  <a:lnTo>
                    <a:pt x="122044" y="122044"/>
                  </a:lnTo>
                  <a:lnTo>
                    <a:pt x="122044" y="51808"/>
                  </a:lnTo>
                  <a:lnTo>
                    <a:pt x="87018" y="86468"/>
                  </a:lnTo>
                  <a:cubicBezTo>
                    <a:pt x="84129" y="89316"/>
                    <a:pt x="80325" y="90882"/>
                    <a:pt x="76278" y="90882"/>
                  </a:cubicBezTo>
                  <a:cubicBezTo>
                    <a:pt x="72169" y="90882"/>
                    <a:pt x="68324" y="89275"/>
                    <a:pt x="65436" y="86346"/>
                  </a:cubicBezTo>
                  <a:cubicBezTo>
                    <a:pt x="59517" y="80366"/>
                    <a:pt x="59578" y="70684"/>
                    <a:pt x="65558" y="64785"/>
                  </a:cubicBezTo>
                  <a:cubicBezTo>
                    <a:pt x="65558" y="64785"/>
                    <a:pt x="126743" y="4251"/>
                    <a:pt x="126865" y="4150"/>
                  </a:cubicBezTo>
                  <a:cubicBezTo>
                    <a:pt x="128228" y="2868"/>
                    <a:pt x="129814" y="1851"/>
                    <a:pt x="131543" y="1139"/>
                  </a:cubicBezTo>
                  <a:cubicBezTo>
                    <a:pt x="131706" y="1078"/>
                    <a:pt x="131869" y="1017"/>
                    <a:pt x="132052" y="956"/>
                  </a:cubicBezTo>
                  <a:cubicBezTo>
                    <a:pt x="133761" y="325"/>
                    <a:pt x="135530" y="0"/>
                    <a:pt x="137320" y="0"/>
                  </a:cubicBezTo>
                  <a:cubicBezTo>
                    <a:pt x="139110" y="0"/>
                    <a:pt x="140880" y="325"/>
                    <a:pt x="142588" y="956"/>
                  </a:cubicBezTo>
                  <a:cubicBezTo>
                    <a:pt x="142731" y="997"/>
                    <a:pt x="142853" y="1058"/>
                    <a:pt x="142975" y="1098"/>
                  </a:cubicBezTo>
                  <a:cubicBezTo>
                    <a:pt x="144826" y="1851"/>
                    <a:pt x="146392" y="2868"/>
                    <a:pt x="147755" y="4150"/>
                  </a:cubicBezTo>
                  <a:cubicBezTo>
                    <a:pt x="147857" y="4251"/>
                    <a:pt x="209062" y="64785"/>
                    <a:pt x="209062" y="64785"/>
                  </a:cubicBezTo>
                  <a:cubicBezTo>
                    <a:pt x="211950" y="67653"/>
                    <a:pt x="213557" y="71477"/>
                    <a:pt x="213598" y="75545"/>
                  </a:cubicBezTo>
                  <a:cubicBezTo>
                    <a:pt x="213638" y="79614"/>
                    <a:pt x="212052" y="83458"/>
                    <a:pt x="209184" y="86367"/>
                  </a:cubicBezTo>
                  <a:cubicBezTo>
                    <a:pt x="206295" y="89275"/>
                    <a:pt x="202451" y="90903"/>
                    <a:pt x="198342" y="90903"/>
                  </a:cubicBezTo>
                  <a:cubicBezTo>
                    <a:pt x="194294" y="90903"/>
                    <a:pt x="190491" y="89336"/>
                    <a:pt x="187602" y="86489"/>
                  </a:cubicBezTo>
                  <a:lnTo>
                    <a:pt x="152555" y="51808"/>
                  </a:lnTo>
                  <a:lnTo>
                    <a:pt x="152555" y="137300"/>
                  </a:lnTo>
                  <a:cubicBezTo>
                    <a:pt x="152555" y="145721"/>
                    <a:pt x="145721" y="152555"/>
                    <a:pt x="137300" y="152555"/>
                  </a:cubicBezTo>
                  <a:lnTo>
                    <a:pt x="91533" y="152555"/>
                  </a:lnTo>
                  <a:lnTo>
                    <a:pt x="91533" y="259344"/>
                  </a:lnTo>
                  <a:cubicBezTo>
                    <a:pt x="91533" y="267765"/>
                    <a:pt x="84699" y="274600"/>
                    <a:pt x="76278" y="274600"/>
                  </a:cubicBezTo>
                  <a:lnTo>
                    <a:pt x="30511" y="274600"/>
                  </a:lnTo>
                  <a:lnTo>
                    <a:pt x="30511" y="335622"/>
                  </a:lnTo>
                  <a:lnTo>
                    <a:pt x="76278" y="335622"/>
                  </a:lnTo>
                  <a:cubicBezTo>
                    <a:pt x="84699" y="335622"/>
                    <a:pt x="91533" y="342456"/>
                    <a:pt x="91533" y="350877"/>
                  </a:cubicBezTo>
                  <a:lnTo>
                    <a:pt x="91533" y="472921"/>
                  </a:lnTo>
                  <a:cubicBezTo>
                    <a:pt x="91533" y="481322"/>
                    <a:pt x="84699" y="488177"/>
                    <a:pt x="76278" y="488177"/>
                  </a:cubicBezTo>
                  <a:close/>
                </a:path>
              </a:pathLst>
            </a:custGeom>
            <a:grpFill/>
            <a:ln w="20241" cap="flat">
              <a:noFill/>
              <a:prstDash val="solid"/>
              <a:miter/>
            </a:ln>
          </p:spPr>
          <p:txBody>
            <a:bodyPr rtlCol="0" anchor="ctr"/>
            <a:lstStyle/>
            <a:p>
              <a:endParaRPr lang="nl-NL"/>
            </a:p>
          </p:txBody>
        </p:sp>
        <p:sp>
          <p:nvSpPr>
            <p:cNvPr id="670" name="Vrije vorm: vorm 669">
              <a:extLst>
                <a:ext uri="{FF2B5EF4-FFF2-40B4-BE49-F238E27FC236}">
                  <a16:creationId xmlns:a16="http://schemas.microsoft.com/office/drawing/2014/main" id="{FB49CA9B-8605-5297-98A9-A3CCA2EA304F}"/>
                </a:ext>
              </a:extLst>
            </p:cNvPr>
            <p:cNvSpPr/>
            <p:nvPr/>
          </p:nvSpPr>
          <p:spPr>
            <a:xfrm>
              <a:off x="6400567" y="3357755"/>
              <a:ext cx="30511" cy="122044"/>
            </a:xfrm>
            <a:custGeom>
              <a:avLst/>
              <a:gdLst>
                <a:gd name="connsiteX0" fmla="*/ 15256 w 30511"/>
                <a:gd name="connsiteY0" fmla="*/ 122044 h 122044"/>
                <a:gd name="connsiteX1" fmla="*/ 0 w 30511"/>
                <a:gd name="connsiteY1" fmla="*/ 106789 h 122044"/>
                <a:gd name="connsiteX2" fmla="*/ 0 w 30511"/>
                <a:gd name="connsiteY2" fmla="*/ 15256 h 122044"/>
                <a:gd name="connsiteX3" fmla="*/ 15256 w 30511"/>
                <a:gd name="connsiteY3" fmla="*/ 0 h 122044"/>
                <a:gd name="connsiteX4" fmla="*/ 30511 w 30511"/>
                <a:gd name="connsiteY4" fmla="*/ 15256 h 122044"/>
                <a:gd name="connsiteX5" fmla="*/ 30511 w 30511"/>
                <a:gd name="connsiteY5" fmla="*/ 106789 h 122044"/>
                <a:gd name="connsiteX6" fmla="*/ 15256 w 30511"/>
                <a:gd name="connsiteY6" fmla="*/ 122044 h 12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11" h="122044">
                  <a:moveTo>
                    <a:pt x="15256" y="122044"/>
                  </a:moveTo>
                  <a:cubicBezTo>
                    <a:pt x="6834" y="122044"/>
                    <a:pt x="0" y="115210"/>
                    <a:pt x="0" y="106789"/>
                  </a:cubicBezTo>
                  <a:lnTo>
                    <a:pt x="0" y="15256"/>
                  </a:lnTo>
                  <a:cubicBezTo>
                    <a:pt x="0" y="6834"/>
                    <a:pt x="6834" y="0"/>
                    <a:pt x="15256" y="0"/>
                  </a:cubicBezTo>
                  <a:cubicBezTo>
                    <a:pt x="23677" y="0"/>
                    <a:pt x="30511" y="6834"/>
                    <a:pt x="30511" y="15256"/>
                  </a:cubicBezTo>
                  <a:lnTo>
                    <a:pt x="30511" y="106789"/>
                  </a:lnTo>
                  <a:cubicBezTo>
                    <a:pt x="30511" y="115189"/>
                    <a:pt x="23677" y="122044"/>
                    <a:pt x="15256" y="122044"/>
                  </a:cubicBezTo>
                  <a:close/>
                </a:path>
              </a:pathLst>
            </a:custGeom>
            <a:grpFill/>
            <a:ln w="20241" cap="flat">
              <a:noFill/>
              <a:prstDash val="solid"/>
              <a:miter/>
            </a:ln>
          </p:spPr>
          <p:txBody>
            <a:bodyPr rtlCol="0" anchor="ctr"/>
            <a:lstStyle/>
            <a:p>
              <a:endParaRPr lang="nl-NL"/>
            </a:p>
          </p:txBody>
        </p:sp>
        <p:sp>
          <p:nvSpPr>
            <p:cNvPr id="671" name="Vrije vorm: vorm 670">
              <a:extLst>
                <a:ext uri="{FF2B5EF4-FFF2-40B4-BE49-F238E27FC236}">
                  <a16:creationId xmlns:a16="http://schemas.microsoft.com/office/drawing/2014/main" id="{FFB95B5E-5C2F-E117-FB60-204BD75CBACC}"/>
                </a:ext>
              </a:extLst>
            </p:cNvPr>
            <p:cNvSpPr/>
            <p:nvPr/>
          </p:nvSpPr>
          <p:spPr>
            <a:xfrm>
              <a:off x="6125967" y="3113666"/>
              <a:ext cx="152555" cy="427154"/>
            </a:xfrm>
            <a:custGeom>
              <a:avLst/>
              <a:gdLst>
                <a:gd name="connsiteX0" fmla="*/ 45767 w 152555"/>
                <a:gd name="connsiteY0" fmla="*/ 427155 h 427154"/>
                <a:gd name="connsiteX1" fmla="*/ 0 w 152555"/>
                <a:gd name="connsiteY1" fmla="*/ 381388 h 427154"/>
                <a:gd name="connsiteX2" fmla="*/ 0 w 152555"/>
                <a:gd name="connsiteY2" fmla="*/ 45767 h 427154"/>
                <a:gd name="connsiteX3" fmla="*/ 45767 w 152555"/>
                <a:gd name="connsiteY3" fmla="*/ 0 h 427154"/>
                <a:gd name="connsiteX4" fmla="*/ 122044 w 152555"/>
                <a:gd name="connsiteY4" fmla="*/ 0 h 427154"/>
                <a:gd name="connsiteX5" fmla="*/ 137300 w 152555"/>
                <a:gd name="connsiteY5" fmla="*/ 15256 h 427154"/>
                <a:gd name="connsiteX6" fmla="*/ 122044 w 152555"/>
                <a:gd name="connsiteY6" fmla="*/ 30511 h 427154"/>
                <a:gd name="connsiteX7" fmla="*/ 45767 w 152555"/>
                <a:gd name="connsiteY7" fmla="*/ 30511 h 427154"/>
                <a:gd name="connsiteX8" fmla="*/ 30511 w 152555"/>
                <a:gd name="connsiteY8" fmla="*/ 45767 h 427154"/>
                <a:gd name="connsiteX9" fmla="*/ 30511 w 152555"/>
                <a:gd name="connsiteY9" fmla="*/ 381388 h 427154"/>
                <a:gd name="connsiteX10" fmla="*/ 45767 w 152555"/>
                <a:gd name="connsiteY10" fmla="*/ 396644 h 427154"/>
                <a:gd name="connsiteX11" fmla="*/ 122044 w 152555"/>
                <a:gd name="connsiteY11" fmla="*/ 396644 h 427154"/>
                <a:gd name="connsiteX12" fmla="*/ 122044 w 152555"/>
                <a:gd name="connsiteY12" fmla="*/ 366133 h 427154"/>
                <a:gd name="connsiteX13" fmla="*/ 76278 w 152555"/>
                <a:gd name="connsiteY13" fmla="*/ 366133 h 427154"/>
                <a:gd name="connsiteX14" fmla="*/ 61022 w 152555"/>
                <a:gd name="connsiteY14" fmla="*/ 350877 h 427154"/>
                <a:gd name="connsiteX15" fmla="*/ 61022 w 152555"/>
                <a:gd name="connsiteY15" fmla="*/ 305111 h 427154"/>
                <a:gd name="connsiteX16" fmla="*/ 76278 w 152555"/>
                <a:gd name="connsiteY16" fmla="*/ 289855 h 427154"/>
                <a:gd name="connsiteX17" fmla="*/ 91533 w 152555"/>
                <a:gd name="connsiteY17" fmla="*/ 305111 h 427154"/>
                <a:gd name="connsiteX18" fmla="*/ 91533 w 152555"/>
                <a:gd name="connsiteY18" fmla="*/ 335622 h 427154"/>
                <a:gd name="connsiteX19" fmla="*/ 137300 w 152555"/>
                <a:gd name="connsiteY19" fmla="*/ 335622 h 427154"/>
                <a:gd name="connsiteX20" fmla="*/ 152555 w 152555"/>
                <a:gd name="connsiteY20" fmla="*/ 350877 h 427154"/>
                <a:gd name="connsiteX21" fmla="*/ 152555 w 152555"/>
                <a:gd name="connsiteY21" fmla="*/ 411899 h 427154"/>
                <a:gd name="connsiteX22" fmla="*/ 137300 w 152555"/>
                <a:gd name="connsiteY22" fmla="*/ 427155 h 427154"/>
                <a:gd name="connsiteX23" fmla="*/ 45767 w 152555"/>
                <a:gd name="connsiteY23" fmla="*/ 427155 h 42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2555" h="427154">
                  <a:moveTo>
                    <a:pt x="45767" y="427155"/>
                  </a:moveTo>
                  <a:cubicBezTo>
                    <a:pt x="20524" y="427155"/>
                    <a:pt x="0" y="406631"/>
                    <a:pt x="0" y="381388"/>
                  </a:cubicBezTo>
                  <a:lnTo>
                    <a:pt x="0" y="45767"/>
                  </a:lnTo>
                  <a:cubicBezTo>
                    <a:pt x="0" y="20524"/>
                    <a:pt x="20524" y="0"/>
                    <a:pt x="45767" y="0"/>
                  </a:cubicBezTo>
                  <a:lnTo>
                    <a:pt x="122044" y="0"/>
                  </a:lnTo>
                  <a:cubicBezTo>
                    <a:pt x="130465" y="0"/>
                    <a:pt x="137300" y="6834"/>
                    <a:pt x="137300" y="15256"/>
                  </a:cubicBezTo>
                  <a:cubicBezTo>
                    <a:pt x="137300" y="23677"/>
                    <a:pt x="130465" y="30511"/>
                    <a:pt x="122044" y="30511"/>
                  </a:cubicBezTo>
                  <a:lnTo>
                    <a:pt x="45767" y="30511"/>
                  </a:lnTo>
                  <a:cubicBezTo>
                    <a:pt x="37346" y="30511"/>
                    <a:pt x="30511" y="37346"/>
                    <a:pt x="30511" y="45767"/>
                  </a:cubicBezTo>
                  <a:lnTo>
                    <a:pt x="30511" y="381388"/>
                  </a:lnTo>
                  <a:cubicBezTo>
                    <a:pt x="30511" y="389809"/>
                    <a:pt x="37346" y="396644"/>
                    <a:pt x="45767" y="396644"/>
                  </a:cubicBezTo>
                  <a:lnTo>
                    <a:pt x="122044" y="396644"/>
                  </a:lnTo>
                  <a:lnTo>
                    <a:pt x="122044" y="366133"/>
                  </a:lnTo>
                  <a:lnTo>
                    <a:pt x="76278" y="366133"/>
                  </a:lnTo>
                  <a:cubicBezTo>
                    <a:pt x="67857" y="366133"/>
                    <a:pt x="61022" y="359298"/>
                    <a:pt x="61022" y="350877"/>
                  </a:cubicBezTo>
                  <a:lnTo>
                    <a:pt x="61022" y="305111"/>
                  </a:lnTo>
                  <a:cubicBezTo>
                    <a:pt x="61022" y="296690"/>
                    <a:pt x="67857" y="289855"/>
                    <a:pt x="76278" y="289855"/>
                  </a:cubicBezTo>
                  <a:cubicBezTo>
                    <a:pt x="84699" y="289855"/>
                    <a:pt x="91533" y="296690"/>
                    <a:pt x="91533" y="305111"/>
                  </a:cubicBezTo>
                  <a:lnTo>
                    <a:pt x="91533" y="335622"/>
                  </a:lnTo>
                  <a:lnTo>
                    <a:pt x="137300" y="335622"/>
                  </a:lnTo>
                  <a:cubicBezTo>
                    <a:pt x="145721" y="335622"/>
                    <a:pt x="152555" y="342456"/>
                    <a:pt x="152555" y="350877"/>
                  </a:cubicBezTo>
                  <a:lnTo>
                    <a:pt x="152555" y="411899"/>
                  </a:lnTo>
                  <a:cubicBezTo>
                    <a:pt x="152555" y="420320"/>
                    <a:pt x="145721" y="427155"/>
                    <a:pt x="137300" y="427155"/>
                  </a:cubicBezTo>
                  <a:lnTo>
                    <a:pt x="45767" y="427155"/>
                  </a:lnTo>
                  <a:close/>
                </a:path>
              </a:pathLst>
            </a:custGeom>
            <a:grpFill/>
            <a:ln w="20241" cap="flat">
              <a:noFill/>
              <a:prstDash val="solid"/>
              <a:miter/>
            </a:ln>
          </p:spPr>
          <p:txBody>
            <a:bodyPr rtlCol="0" anchor="ctr"/>
            <a:lstStyle/>
            <a:p>
              <a:endParaRPr lang="nl-NL"/>
            </a:p>
          </p:txBody>
        </p:sp>
        <p:sp>
          <p:nvSpPr>
            <p:cNvPr id="672" name="Vrije vorm: vorm 671">
              <a:extLst>
                <a:ext uri="{FF2B5EF4-FFF2-40B4-BE49-F238E27FC236}">
                  <a16:creationId xmlns:a16="http://schemas.microsoft.com/office/drawing/2014/main" id="{2DDDF94B-9793-B1EC-694F-6820E37CFD37}"/>
                </a:ext>
              </a:extLst>
            </p:cNvPr>
            <p:cNvSpPr/>
            <p:nvPr/>
          </p:nvSpPr>
          <p:spPr>
            <a:xfrm>
              <a:off x="6186989" y="3189944"/>
              <a:ext cx="76277" cy="76277"/>
            </a:xfrm>
            <a:custGeom>
              <a:avLst/>
              <a:gdLst>
                <a:gd name="connsiteX0" fmla="*/ 15256 w 76277"/>
                <a:gd name="connsiteY0" fmla="*/ 76278 h 76277"/>
                <a:gd name="connsiteX1" fmla="*/ 0 w 76277"/>
                <a:gd name="connsiteY1" fmla="*/ 61022 h 76277"/>
                <a:gd name="connsiteX2" fmla="*/ 0 w 76277"/>
                <a:gd name="connsiteY2" fmla="*/ 15256 h 76277"/>
                <a:gd name="connsiteX3" fmla="*/ 15256 w 76277"/>
                <a:gd name="connsiteY3" fmla="*/ 0 h 76277"/>
                <a:gd name="connsiteX4" fmla="*/ 30511 w 76277"/>
                <a:gd name="connsiteY4" fmla="*/ 15256 h 76277"/>
                <a:gd name="connsiteX5" fmla="*/ 30511 w 76277"/>
                <a:gd name="connsiteY5" fmla="*/ 45767 h 76277"/>
                <a:gd name="connsiteX6" fmla="*/ 61022 w 76277"/>
                <a:gd name="connsiteY6" fmla="*/ 45767 h 76277"/>
                <a:gd name="connsiteX7" fmla="*/ 76278 w 76277"/>
                <a:gd name="connsiteY7" fmla="*/ 61022 h 76277"/>
                <a:gd name="connsiteX8" fmla="*/ 61022 w 76277"/>
                <a:gd name="connsiteY8" fmla="*/ 76278 h 76277"/>
                <a:gd name="connsiteX9" fmla="*/ 15256 w 76277"/>
                <a:gd name="connsiteY9" fmla="*/ 76278 h 7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77" h="76277">
                  <a:moveTo>
                    <a:pt x="15256" y="76278"/>
                  </a:moveTo>
                  <a:cubicBezTo>
                    <a:pt x="6834" y="76278"/>
                    <a:pt x="0" y="69443"/>
                    <a:pt x="0" y="61022"/>
                  </a:cubicBezTo>
                  <a:lnTo>
                    <a:pt x="0" y="15256"/>
                  </a:lnTo>
                  <a:cubicBezTo>
                    <a:pt x="0" y="6834"/>
                    <a:pt x="6834" y="0"/>
                    <a:pt x="15256" y="0"/>
                  </a:cubicBezTo>
                  <a:cubicBezTo>
                    <a:pt x="23677" y="0"/>
                    <a:pt x="30511" y="6834"/>
                    <a:pt x="30511" y="15256"/>
                  </a:cubicBezTo>
                  <a:lnTo>
                    <a:pt x="30511" y="45767"/>
                  </a:lnTo>
                  <a:lnTo>
                    <a:pt x="61022" y="45767"/>
                  </a:lnTo>
                  <a:cubicBezTo>
                    <a:pt x="69443" y="45767"/>
                    <a:pt x="76278" y="52601"/>
                    <a:pt x="76278" y="61022"/>
                  </a:cubicBezTo>
                  <a:cubicBezTo>
                    <a:pt x="76278" y="69443"/>
                    <a:pt x="69443" y="76278"/>
                    <a:pt x="61022" y="76278"/>
                  </a:cubicBezTo>
                  <a:lnTo>
                    <a:pt x="15256" y="76278"/>
                  </a:lnTo>
                  <a:close/>
                </a:path>
              </a:pathLst>
            </a:custGeom>
            <a:grpFill/>
            <a:ln w="20241" cap="flat">
              <a:noFill/>
              <a:prstDash val="solid"/>
              <a:miter/>
            </a:ln>
          </p:spPr>
          <p:txBody>
            <a:bodyPr rtlCol="0" anchor="ctr"/>
            <a:lstStyle/>
            <a:p>
              <a:endParaRPr lang="nl-NL"/>
            </a:p>
          </p:txBody>
        </p:sp>
      </p:grpSp>
      <p:grpSp>
        <p:nvGrpSpPr>
          <p:cNvPr id="679" name="Icoon_1_6">
            <a:extLst>
              <a:ext uri="{FF2B5EF4-FFF2-40B4-BE49-F238E27FC236}">
                <a16:creationId xmlns:a16="http://schemas.microsoft.com/office/drawing/2014/main" id="{4B349CD5-62A2-76B4-1AC2-19538E0D45C6}"/>
              </a:ext>
            </a:extLst>
          </p:cNvPr>
          <p:cNvGrpSpPr>
            <a:grpSpLocks noChangeAspect="1"/>
          </p:cNvGrpSpPr>
          <p:nvPr/>
        </p:nvGrpSpPr>
        <p:grpSpPr>
          <a:xfrm>
            <a:off x="7999394" y="2348624"/>
            <a:ext cx="413586" cy="413624"/>
            <a:chOff x="5509266" y="3617529"/>
            <a:chExt cx="488129" cy="488176"/>
          </a:xfrm>
          <a:solidFill>
            <a:schemeClr val="tx1"/>
          </a:solidFill>
        </p:grpSpPr>
        <p:sp>
          <p:nvSpPr>
            <p:cNvPr id="675" name="Vrije vorm: vorm 674">
              <a:extLst>
                <a:ext uri="{FF2B5EF4-FFF2-40B4-BE49-F238E27FC236}">
                  <a16:creationId xmlns:a16="http://schemas.microsoft.com/office/drawing/2014/main" id="{A840F074-8A5F-42D3-F575-BA605D03BF3F}"/>
                </a:ext>
              </a:extLst>
            </p:cNvPr>
            <p:cNvSpPr/>
            <p:nvPr/>
          </p:nvSpPr>
          <p:spPr>
            <a:xfrm>
              <a:off x="5509266" y="3709062"/>
              <a:ext cx="488129" cy="396643"/>
            </a:xfrm>
            <a:custGeom>
              <a:avLst/>
              <a:gdLst>
                <a:gd name="connsiteX0" fmla="*/ 45767 w 488129"/>
                <a:gd name="connsiteY0" fmla="*/ 396644 h 396643"/>
                <a:gd name="connsiteX1" fmla="*/ 13405 w 488129"/>
                <a:gd name="connsiteY1" fmla="*/ 383239 h 396643"/>
                <a:gd name="connsiteX2" fmla="*/ 0 w 488129"/>
                <a:gd name="connsiteY2" fmla="*/ 350877 h 396643"/>
                <a:gd name="connsiteX3" fmla="*/ 4841 w 488129"/>
                <a:gd name="connsiteY3" fmla="*/ 330394 h 396643"/>
                <a:gd name="connsiteX4" fmla="*/ 42187 w 488129"/>
                <a:gd name="connsiteY4" fmla="*/ 255723 h 396643"/>
                <a:gd name="connsiteX5" fmla="*/ 69789 w 488129"/>
                <a:gd name="connsiteY5" fmla="*/ 225233 h 396643"/>
                <a:gd name="connsiteX6" fmla="*/ 61002 w 488129"/>
                <a:gd name="connsiteY6" fmla="*/ 198322 h 396643"/>
                <a:gd name="connsiteX7" fmla="*/ 61002 w 488129"/>
                <a:gd name="connsiteY7" fmla="*/ 45767 h 396643"/>
                <a:gd name="connsiteX8" fmla="*/ 106768 w 488129"/>
                <a:gd name="connsiteY8" fmla="*/ 0 h 396643"/>
                <a:gd name="connsiteX9" fmla="*/ 137279 w 488129"/>
                <a:gd name="connsiteY9" fmla="*/ 0 h 396643"/>
                <a:gd name="connsiteX10" fmla="*/ 152535 w 488129"/>
                <a:gd name="connsiteY10" fmla="*/ 15256 h 396643"/>
                <a:gd name="connsiteX11" fmla="*/ 137259 w 488129"/>
                <a:gd name="connsiteY11" fmla="*/ 30511 h 396643"/>
                <a:gd name="connsiteX12" fmla="*/ 106748 w 488129"/>
                <a:gd name="connsiteY12" fmla="*/ 30511 h 396643"/>
                <a:gd name="connsiteX13" fmla="*/ 91493 w 488129"/>
                <a:gd name="connsiteY13" fmla="*/ 45767 h 396643"/>
                <a:gd name="connsiteX14" fmla="*/ 91493 w 488129"/>
                <a:gd name="connsiteY14" fmla="*/ 198322 h 396643"/>
                <a:gd name="connsiteX15" fmla="*/ 106748 w 488129"/>
                <a:gd name="connsiteY15" fmla="*/ 213577 h 396643"/>
                <a:gd name="connsiteX16" fmla="*/ 152515 w 488129"/>
                <a:gd name="connsiteY16" fmla="*/ 213577 h 396643"/>
                <a:gd name="connsiteX17" fmla="*/ 167770 w 488129"/>
                <a:gd name="connsiteY17" fmla="*/ 228833 h 396643"/>
                <a:gd name="connsiteX18" fmla="*/ 152515 w 488129"/>
                <a:gd name="connsiteY18" fmla="*/ 244089 h 396643"/>
                <a:gd name="connsiteX19" fmla="*/ 110389 w 488129"/>
                <a:gd name="connsiteY19" fmla="*/ 244089 h 396643"/>
                <a:gd name="connsiteX20" fmla="*/ 69464 w 488129"/>
                <a:gd name="connsiteY20" fmla="*/ 269372 h 396643"/>
                <a:gd name="connsiteX21" fmla="*/ 32118 w 488129"/>
                <a:gd name="connsiteY21" fmla="*/ 344043 h 396643"/>
                <a:gd name="connsiteX22" fmla="*/ 30511 w 488129"/>
                <a:gd name="connsiteY22" fmla="*/ 350857 h 396643"/>
                <a:gd name="connsiteX23" fmla="*/ 45767 w 488129"/>
                <a:gd name="connsiteY23" fmla="*/ 366112 h 396643"/>
                <a:gd name="connsiteX24" fmla="*/ 442329 w 488129"/>
                <a:gd name="connsiteY24" fmla="*/ 366112 h 396643"/>
                <a:gd name="connsiteX25" fmla="*/ 449164 w 488129"/>
                <a:gd name="connsiteY25" fmla="*/ 364506 h 396643"/>
                <a:gd name="connsiteX26" fmla="*/ 456812 w 488129"/>
                <a:gd name="connsiteY26" fmla="*/ 355678 h 396643"/>
                <a:gd name="connsiteX27" fmla="*/ 455978 w 488129"/>
                <a:gd name="connsiteY27" fmla="*/ 344022 h 396643"/>
                <a:gd name="connsiteX28" fmla="*/ 418632 w 488129"/>
                <a:gd name="connsiteY28" fmla="*/ 269352 h 396643"/>
                <a:gd name="connsiteX29" fmla="*/ 377707 w 488129"/>
                <a:gd name="connsiteY29" fmla="*/ 244068 h 396643"/>
                <a:gd name="connsiteX30" fmla="*/ 335581 w 488129"/>
                <a:gd name="connsiteY30" fmla="*/ 244068 h 396643"/>
                <a:gd name="connsiteX31" fmla="*/ 320325 w 488129"/>
                <a:gd name="connsiteY31" fmla="*/ 228813 h 396643"/>
                <a:gd name="connsiteX32" fmla="*/ 335581 w 488129"/>
                <a:gd name="connsiteY32" fmla="*/ 213577 h 396643"/>
                <a:gd name="connsiteX33" fmla="*/ 381348 w 488129"/>
                <a:gd name="connsiteY33" fmla="*/ 213577 h 396643"/>
                <a:gd name="connsiteX34" fmla="*/ 396603 w 488129"/>
                <a:gd name="connsiteY34" fmla="*/ 198322 h 396643"/>
                <a:gd name="connsiteX35" fmla="*/ 396603 w 488129"/>
                <a:gd name="connsiteY35" fmla="*/ 45767 h 396643"/>
                <a:gd name="connsiteX36" fmla="*/ 381348 w 488129"/>
                <a:gd name="connsiteY36" fmla="*/ 30511 h 396643"/>
                <a:gd name="connsiteX37" fmla="*/ 350837 w 488129"/>
                <a:gd name="connsiteY37" fmla="*/ 30511 h 396643"/>
                <a:gd name="connsiteX38" fmla="*/ 335581 w 488129"/>
                <a:gd name="connsiteY38" fmla="*/ 15256 h 396643"/>
                <a:gd name="connsiteX39" fmla="*/ 350837 w 488129"/>
                <a:gd name="connsiteY39" fmla="*/ 0 h 396643"/>
                <a:gd name="connsiteX40" fmla="*/ 381348 w 488129"/>
                <a:gd name="connsiteY40" fmla="*/ 0 h 396643"/>
                <a:gd name="connsiteX41" fmla="*/ 427114 w 488129"/>
                <a:gd name="connsiteY41" fmla="*/ 45767 h 396643"/>
                <a:gd name="connsiteX42" fmla="*/ 427114 w 488129"/>
                <a:gd name="connsiteY42" fmla="*/ 198322 h 396643"/>
                <a:gd name="connsiteX43" fmla="*/ 418327 w 488129"/>
                <a:gd name="connsiteY43" fmla="*/ 225233 h 396643"/>
                <a:gd name="connsiteX44" fmla="*/ 445929 w 488129"/>
                <a:gd name="connsiteY44" fmla="*/ 255723 h 396643"/>
                <a:gd name="connsiteX45" fmla="*/ 483275 w 488129"/>
                <a:gd name="connsiteY45" fmla="*/ 330394 h 396643"/>
                <a:gd name="connsiteX46" fmla="*/ 485756 w 488129"/>
                <a:gd name="connsiteY46" fmla="*/ 365339 h 396643"/>
                <a:gd name="connsiteX47" fmla="*/ 462812 w 488129"/>
                <a:gd name="connsiteY47" fmla="*/ 391803 h 396643"/>
                <a:gd name="connsiteX48" fmla="*/ 442329 w 488129"/>
                <a:gd name="connsiteY48" fmla="*/ 396644 h 396643"/>
                <a:gd name="connsiteX49" fmla="*/ 45767 w 488129"/>
                <a:gd name="connsiteY49" fmla="*/ 396644 h 396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88129" h="396643">
                  <a:moveTo>
                    <a:pt x="45767" y="396644"/>
                  </a:moveTo>
                  <a:cubicBezTo>
                    <a:pt x="33542" y="396644"/>
                    <a:pt x="22049" y="391884"/>
                    <a:pt x="13405" y="383239"/>
                  </a:cubicBezTo>
                  <a:cubicBezTo>
                    <a:pt x="4760" y="374595"/>
                    <a:pt x="0" y="363102"/>
                    <a:pt x="0" y="350877"/>
                  </a:cubicBezTo>
                  <a:cubicBezTo>
                    <a:pt x="0" y="343799"/>
                    <a:pt x="1668" y="336720"/>
                    <a:pt x="4841" y="330394"/>
                  </a:cubicBezTo>
                  <a:lnTo>
                    <a:pt x="42187" y="255723"/>
                  </a:lnTo>
                  <a:cubicBezTo>
                    <a:pt x="48472" y="243173"/>
                    <a:pt x="58073" y="232616"/>
                    <a:pt x="69789" y="225233"/>
                  </a:cubicBezTo>
                  <a:cubicBezTo>
                    <a:pt x="64114" y="217483"/>
                    <a:pt x="61002" y="208085"/>
                    <a:pt x="61002" y="198322"/>
                  </a:cubicBezTo>
                  <a:lnTo>
                    <a:pt x="61002" y="45767"/>
                  </a:lnTo>
                  <a:cubicBezTo>
                    <a:pt x="61002" y="20524"/>
                    <a:pt x="81526" y="0"/>
                    <a:pt x="106768" y="0"/>
                  </a:cubicBezTo>
                  <a:lnTo>
                    <a:pt x="137279" y="0"/>
                  </a:lnTo>
                  <a:cubicBezTo>
                    <a:pt x="145700" y="0"/>
                    <a:pt x="152535" y="6834"/>
                    <a:pt x="152535" y="15256"/>
                  </a:cubicBezTo>
                  <a:cubicBezTo>
                    <a:pt x="152535" y="23677"/>
                    <a:pt x="145680" y="30511"/>
                    <a:pt x="137259" y="30511"/>
                  </a:cubicBezTo>
                  <a:lnTo>
                    <a:pt x="106748" y="30511"/>
                  </a:lnTo>
                  <a:cubicBezTo>
                    <a:pt x="98327" y="30511"/>
                    <a:pt x="91493" y="37346"/>
                    <a:pt x="91493" y="45767"/>
                  </a:cubicBezTo>
                  <a:lnTo>
                    <a:pt x="91493" y="198322"/>
                  </a:lnTo>
                  <a:cubicBezTo>
                    <a:pt x="91493" y="206743"/>
                    <a:pt x="98327" y="213577"/>
                    <a:pt x="106748" y="213577"/>
                  </a:cubicBezTo>
                  <a:lnTo>
                    <a:pt x="152515" y="213577"/>
                  </a:lnTo>
                  <a:cubicBezTo>
                    <a:pt x="160936" y="213577"/>
                    <a:pt x="167770" y="220412"/>
                    <a:pt x="167770" y="228833"/>
                  </a:cubicBezTo>
                  <a:cubicBezTo>
                    <a:pt x="167770" y="237254"/>
                    <a:pt x="160936" y="244089"/>
                    <a:pt x="152515" y="244089"/>
                  </a:cubicBezTo>
                  <a:lnTo>
                    <a:pt x="110389" y="244089"/>
                  </a:lnTo>
                  <a:cubicBezTo>
                    <a:pt x="92937" y="244089"/>
                    <a:pt x="77254" y="253791"/>
                    <a:pt x="69464" y="269372"/>
                  </a:cubicBezTo>
                  <a:lnTo>
                    <a:pt x="32118" y="344043"/>
                  </a:lnTo>
                  <a:cubicBezTo>
                    <a:pt x="31060" y="346158"/>
                    <a:pt x="30511" y="348518"/>
                    <a:pt x="30511" y="350857"/>
                  </a:cubicBezTo>
                  <a:cubicBezTo>
                    <a:pt x="30511" y="359278"/>
                    <a:pt x="37346" y="366112"/>
                    <a:pt x="45767" y="366112"/>
                  </a:cubicBezTo>
                  <a:lnTo>
                    <a:pt x="442329" y="366112"/>
                  </a:lnTo>
                  <a:cubicBezTo>
                    <a:pt x="444689" y="366112"/>
                    <a:pt x="447048" y="365563"/>
                    <a:pt x="449164" y="364506"/>
                  </a:cubicBezTo>
                  <a:cubicBezTo>
                    <a:pt x="452805" y="362675"/>
                    <a:pt x="455530" y="359542"/>
                    <a:pt x="456812" y="355678"/>
                  </a:cubicBezTo>
                  <a:cubicBezTo>
                    <a:pt x="458093" y="351813"/>
                    <a:pt x="457808" y="347684"/>
                    <a:pt x="455978" y="344022"/>
                  </a:cubicBezTo>
                  <a:lnTo>
                    <a:pt x="418632" y="269352"/>
                  </a:lnTo>
                  <a:cubicBezTo>
                    <a:pt x="410821" y="253750"/>
                    <a:pt x="395139" y="244068"/>
                    <a:pt x="377707" y="244068"/>
                  </a:cubicBezTo>
                  <a:lnTo>
                    <a:pt x="335581" y="244068"/>
                  </a:lnTo>
                  <a:cubicBezTo>
                    <a:pt x="327160" y="244068"/>
                    <a:pt x="320325" y="237234"/>
                    <a:pt x="320325" y="228813"/>
                  </a:cubicBezTo>
                  <a:cubicBezTo>
                    <a:pt x="320325" y="220392"/>
                    <a:pt x="327180" y="213577"/>
                    <a:pt x="335581" y="213577"/>
                  </a:cubicBezTo>
                  <a:lnTo>
                    <a:pt x="381348" y="213577"/>
                  </a:lnTo>
                  <a:cubicBezTo>
                    <a:pt x="389769" y="213577"/>
                    <a:pt x="396603" y="206743"/>
                    <a:pt x="396603" y="198322"/>
                  </a:cubicBezTo>
                  <a:lnTo>
                    <a:pt x="396603" y="45767"/>
                  </a:lnTo>
                  <a:cubicBezTo>
                    <a:pt x="396603" y="37346"/>
                    <a:pt x="389769" y="30511"/>
                    <a:pt x="381348" y="30511"/>
                  </a:cubicBezTo>
                  <a:lnTo>
                    <a:pt x="350837" y="30511"/>
                  </a:lnTo>
                  <a:cubicBezTo>
                    <a:pt x="342415" y="30511"/>
                    <a:pt x="335581" y="23677"/>
                    <a:pt x="335581" y="15256"/>
                  </a:cubicBezTo>
                  <a:cubicBezTo>
                    <a:pt x="335581" y="6834"/>
                    <a:pt x="342415" y="0"/>
                    <a:pt x="350837" y="0"/>
                  </a:cubicBezTo>
                  <a:lnTo>
                    <a:pt x="381348" y="0"/>
                  </a:lnTo>
                  <a:cubicBezTo>
                    <a:pt x="406590" y="0"/>
                    <a:pt x="427114" y="20524"/>
                    <a:pt x="427114" y="45767"/>
                  </a:cubicBezTo>
                  <a:lnTo>
                    <a:pt x="427114" y="198322"/>
                  </a:lnTo>
                  <a:cubicBezTo>
                    <a:pt x="427114" y="208085"/>
                    <a:pt x="423982" y="217483"/>
                    <a:pt x="418327" y="225233"/>
                  </a:cubicBezTo>
                  <a:cubicBezTo>
                    <a:pt x="430043" y="232616"/>
                    <a:pt x="439664" y="243173"/>
                    <a:pt x="445929" y="255723"/>
                  </a:cubicBezTo>
                  <a:lnTo>
                    <a:pt x="483275" y="330394"/>
                  </a:lnTo>
                  <a:cubicBezTo>
                    <a:pt x="488747" y="341337"/>
                    <a:pt x="489621" y="353745"/>
                    <a:pt x="485756" y="365339"/>
                  </a:cubicBezTo>
                  <a:cubicBezTo>
                    <a:pt x="481892" y="376934"/>
                    <a:pt x="473755" y="386331"/>
                    <a:pt x="462812" y="391803"/>
                  </a:cubicBezTo>
                  <a:cubicBezTo>
                    <a:pt x="456507" y="394976"/>
                    <a:pt x="449408" y="396644"/>
                    <a:pt x="442329" y="396644"/>
                  </a:cubicBezTo>
                  <a:lnTo>
                    <a:pt x="45767" y="396644"/>
                  </a:lnTo>
                  <a:close/>
                </a:path>
              </a:pathLst>
            </a:custGeom>
            <a:grpFill/>
            <a:ln w="20241" cap="flat">
              <a:noFill/>
              <a:prstDash val="solid"/>
              <a:miter/>
            </a:ln>
          </p:spPr>
          <p:txBody>
            <a:bodyPr rtlCol="0" anchor="ctr"/>
            <a:lstStyle/>
            <a:p>
              <a:endParaRPr lang="nl-NL"/>
            </a:p>
          </p:txBody>
        </p:sp>
        <p:sp>
          <p:nvSpPr>
            <p:cNvPr id="676" name="Vrije vorm: vorm 675">
              <a:extLst>
                <a:ext uri="{FF2B5EF4-FFF2-40B4-BE49-F238E27FC236}">
                  <a16:creationId xmlns:a16="http://schemas.microsoft.com/office/drawing/2014/main" id="{A2AF70DD-39C4-776D-D5F8-30CC6A6C736F}"/>
                </a:ext>
              </a:extLst>
            </p:cNvPr>
            <p:cNvSpPr/>
            <p:nvPr/>
          </p:nvSpPr>
          <p:spPr>
            <a:xfrm>
              <a:off x="5625183" y="3617529"/>
              <a:ext cx="256148" cy="247932"/>
            </a:xfrm>
            <a:custGeom>
              <a:avLst/>
              <a:gdLst>
                <a:gd name="connsiteX0" fmla="*/ 26671 w 256148"/>
                <a:gd name="connsiteY0" fmla="*/ 247892 h 247932"/>
                <a:gd name="connsiteX1" fmla="*/ 6574 w 256148"/>
                <a:gd name="connsiteY1" fmla="*/ 239369 h 247932"/>
                <a:gd name="connsiteX2" fmla="*/ 940 w 256148"/>
                <a:gd name="connsiteY2" fmla="*/ 216140 h 247932"/>
                <a:gd name="connsiteX3" fmla="*/ 67108 w 256148"/>
                <a:gd name="connsiteY3" fmla="*/ 145762 h 247932"/>
                <a:gd name="connsiteX4" fmla="*/ 67108 w 256148"/>
                <a:gd name="connsiteY4" fmla="*/ 80468 h 247932"/>
                <a:gd name="connsiteX5" fmla="*/ 119933 w 256148"/>
                <a:gd name="connsiteY5" fmla="*/ 2400 h 247932"/>
                <a:gd name="connsiteX6" fmla="*/ 128131 w 256148"/>
                <a:gd name="connsiteY6" fmla="*/ 0 h 247932"/>
                <a:gd name="connsiteX7" fmla="*/ 136328 w 256148"/>
                <a:gd name="connsiteY7" fmla="*/ 2400 h 247932"/>
                <a:gd name="connsiteX8" fmla="*/ 189153 w 256148"/>
                <a:gd name="connsiteY8" fmla="*/ 80488 h 247932"/>
                <a:gd name="connsiteX9" fmla="*/ 189153 w 256148"/>
                <a:gd name="connsiteY9" fmla="*/ 145782 h 247932"/>
                <a:gd name="connsiteX10" fmla="*/ 254996 w 256148"/>
                <a:gd name="connsiteY10" fmla="*/ 215225 h 247932"/>
                <a:gd name="connsiteX11" fmla="*/ 249727 w 256148"/>
                <a:gd name="connsiteY11" fmla="*/ 239349 h 247932"/>
                <a:gd name="connsiteX12" fmla="*/ 229793 w 256148"/>
                <a:gd name="connsiteY12" fmla="*/ 247933 h 247932"/>
                <a:gd name="connsiteX13" fmla="*/ 26671 w 256148"/>
                <a:gd name="connsiteY13" fmla="*/ 247892 h 247932"/>
                <a:gd name="connsiteX14" fmla="*/ 67108 w 256148"/>
                <a:gd name="connsiteY14" fmla="*/ 179995 h 247932"/>
                <a:gd name="connsiteX15" fmla="*/ 33363 w 256148"/>
                <a:gd name="connsiteY15" fmla="*/ 217401 h 247932"/>
                <a:gd name="connsiteX16" fmla="*/ 67108 w 256148"/>
                <a:gd name="connsiteY16" fmla="*/ 217401 h 247932"/>
                <a:gd name="connsiteX17" fmla="*/ 67108 w 256148"/>
                <a:gd name="connsiteY17" fmla="*/ 179995 h 247932"/>
                <a:gd name="connsiteX18" fmla="*/ 222979 w 256148"/>
                <a:gd name="connsiteY18" fmla="*/ 217381 h 247932"/>
                <a:gd name="connsiteX19" fmla="*/ 189173 w 256148"/>
                <a:gd name="connsiteY19" fmla="*/ 179995 h 247932"/>
                <a:gd name="connsiteX20" fmla="*/ 189173 w 256148"/>
                <a:gd name="connsiteY20" fmla="*/ 217381 h 247932"/>
                <a:gd name="connsiteX21" fmla="*/ 222979 w 256148"/>
                <a:gd name="connsiteY21" fmla="*/ 217381 h 247932"/>
                <a:gd name="connsiteX22" fmla="*/ 158642 w 256148"/>
                <a:gd name="connsiteY22" fmla="*/ 217381 h 247932"/>
                <a:gd name="connsiteX23" fmla="*/ 158642 w 256148"/>
                <a:gd name="connsiteY23" fmla="*/ 80468 h 247932"/>
                <a:gd name="connsiteX24" fmla="*/ 128131 w 256148"/>
                <a:gd name="connsiteY24" fmla="*/ 34172 h 247932"/>
                <a:gd name="connsiteX25" fmla="*/ 97620 w 256148"/>
                <a:gd name="connsiteY25" fmla="*/ 80468 h 247932"/>
                <a:gd name="connsiteX26" fmla="*/ 97620 w 256148"/>
                <a:gd name="connsiteY26" fmla="*/ 217381 h 247932"/>
                <a:gd name="connsiteX27" fmla="*/ 158642 w 256148"/>
                <a:gd name="connsiteY27" fmla="*/ 217381 h 24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56148" h="247932">
                  <a:moveTo>
                    <a:pt x="26671" y="247892"/>
                  </a:moveTo>
                  <a:cubicBezTo>
                    <a:pt x="18942" y="247892"/>
                    <a:pt x="11741" y="244780"/>
                    <a:pt x="6574" y="239369"/>
                  </a:cubicBezTo>
                  <a:cubicBezTo>
                    <a:pt x="737" y="233145"/>
                    <a:pt x="-1419" y="224256"/>
                    <a:pt x="940" y="216140"/>
                  </a:cubicBezTo>
                  <a:cubicBezTo>
                    <a:pt x="12494" y="183982"/>
                    <a:pt x="36414" y="158739"/>
                    <a:pt x="67108" y="145762"/>
                  </a:cubicBezTo>
                  <a:lnTo>
                    <a:pt x="67108" y="80468"/>
                  </a:lnTo>
                  <a:cubicBezTo>
                    <a:pt x="67108" y="36573"/>
                    <a:pt x="117777" y="3763"/>
                    <a:pt x="119933" y="2400"/>
                  </a:cubicBezTo>
                  <a:cubicBezTo>
                    <a:pt x="122394" y="834"/>
                    <a:pt x="125222" y="0"/>
                    <a:pt x="128131" y="0"/>
                  </a:cubicBezTo>
                  <a:cubicBezTo>
                    <a:pt x="131039" y="0"/>
                    <a:pt x="133867" y="834"/>
                    <a:pt x="136328" y="2400"/>
                  </a:cubicBezTo>
                  <a:cubicBezTo>
                    <a:pt x="138484" y="3783"/>
                    <a:pt x="189153" y="36573"/>
                    <a:pt x="189153" y="80488"/>
                  </a:cubicBezTo>
                  <a:lnTo>
                    <a:pt x="189153" y="145782"/>
                  </a:lnTo>
                  <a:cubicBezTo>
                    <a:pt x="219806" y="158780"/>
                    <a:pt x="243645" y="183819"/>
                    <a:pt x="254996" y="215225"/>
                  </a:cubicBezTo>
                  <a:cubicBezTo>
                    <a:pt x="257660" y="224216"/>
                    <a:pt x="255626" y="233064"/>
                    <a:pt x="249727" y="239349"/>
                  </a:cubicBezTo>
                  <a:cubicBezTo>
                    <a:pt x="244520" y="244821"/>
                    <a:pt x="237258" y="247933"/>
                    <a:pt x="229793" y="247933"/>
                  </a:cubicBezTo>
                  <a:cubicBezTo>
                    <a:pt x="229753" y="247892"/>
                    <a:pt x="26671" y="247892"/>
                    <a:pt x="26671" y="247892"/>
                  </a:cubicBezTo>
                  <a:close/>
                  <a:moveTo>
                    <a:pt x="67108" y="179995"/>
                  </a:moveTo>
                  <a:cubicBezTo>
                    <a:pt x="52544" y="188965"/>
                    <a:pt x="40747" y="202004"/>
                    <a:pt x="33363" y="217401"/>
                  </a:cubicBezTo>
                  <a:lnTo>
                    <a:pt x="67108" y="217401"/>
                  </a:lnTo>
                  <a:lnTo>
                    <a:pt x="67108" y="179995"/>
                  </a:lnTo>
                  <a:close/>
                  <a:moveTo>
                    <a:pt x="222979" y="217381"/>
                  </a:moveTo>
                  <a:cubicBezTo>
                    <a:pt x="215758" y="202166"/>
                    <a:pt x="203900" y="189067"/>
                    <a:pt x="189173" y="179995"/>
                  </a:cubicBezTo>
                  <a:lnTo>
                    <a:pt x="189173" y="217381"/>
                  </a:lnTo>
                  <a:lnTo>
                    <a:pt x="222979" y="217381"/>
                  </a:lnTo>
                  <a:close/>
                  <a:moveTo>
                    <a:pt x="158642" y="217381"/>
                  </a:moveTo>
                  <a:lnTo>
                    <a:pt x="158642" y="80468"/>
                  </a:lnTo>
                  <a:cubicBezTo>
                    <a:pt x="158642" y="61348"/>
                    <a:pt x="138931" y="42858"/>
                    <a:pt x="128131" y="34172"/>
                  </a:cubicBezTo>
                  <a:cubicBezTo>
                    <a:pt x="117330" y="42858"/>
                    <a:pt x="97620" y="61327"/>
                    <a:pt x="97620" y="80468"/>
                  </a:cubicBezTo>
                  <a:lnTo>
                    <a:pt x="97620" y="217381"/>
                  </a:lnTo>
                  <a:lnTo>
                    <a:pt x="158642" y="217381"/>
                  </a:lnTo>
                  <a:close/>
                </a:path>
              </a:pathLst>
            </a:custGeom>
            <a:grpFill/>
            <a:ln w="20241" cap="flat">
              <a:noFill/>
              <a:prstDash val="solid"/>
              <a:miter/>
            </a:ln>
          </p:spPr>
          <p:txBody>
            <a:bodyPr rtlCol="0" anchor="ctr"/>
            <a:lstStyle/>
            <a:p>
              <a:endParaRPr lang="nl-NL"/>
            </a:p>
          </p:txBody>
        </p:sp>
        <p:sp>
          <p:nvSpPr>
            <p:cNvPr id="677" name="Vrije vorm: vorm 676">
              <a:extLst>
                <a:ext uri="{FF2B5EF4-FFF2-40B4-BE49-F238E27FC236}">
                  <a16:creationId xmlns:a16="http://schemas.microsoft.com/office/drawing/2014/main" id="{6A52A852-AEA5-65C6-FC2E-F42C4F295D98}"/>
                </a:ext>
              </a:extLst>
            </p:cNvPr>
            <p:cNvSpPr/>
            <p:nvPr/>
          </p:nvSpPr>
          <p:spPr>
            <a:xfrm>
              <a:off x="5707547" y="3892128"/>
              <a:ext cx="30511" cy="76277"/>
            </a:xfrm>
            <a:custGeom>
              <a:avLst/>
              <a:gdLst>
                <a:gd name="connsiteX0" fmla="*/ 15256 w 30511"/>
                <a:gd name="connsiteY0" fmla="*/ 76278 h 76277"/>
                <a:gd name="connsiteX1" fmla="*/ 0 w 30511"/>
                <a:gd name="connsiteY1" fmla="*/ 61022 h 76277"/>
                <a:gd name="connsiteX2" fmla="*/ 0 w 30511"/>
                <a:gd name="connsiteY2" fmla="*/ 15256 h 76277"/>
                <a:gd name="connsiteX3" fmla="*/ 15256 w 30511"/>
                <a:gd name="connsiteY3" fmla="*/ 0 h 76277"/>
                <a:gd name="connsiteX4" fmla="*/ 30511 w 30511"/>
                <a:gd name="connsiteY4" fmla="*/ 15256 h 76277"/>
                <a:gd name="connsiteX5" fmla="*/ 30511 w 30511"/>
                <a:gd name="connsiteY5" fmla="*/ 61022 h 76277"/>
                <a:gd name="connsiteX6" fmla="*/ 15256 w 30511"/>
                <a:gd name="connsiteY6" fmla="*/ 76278 h 7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11" h="76277">
                  <a:moveTo>
                    <a:pt x="15256" y="76278"/>
                  </a:moveTo>
                  <a:cubicBezTo>
                    <a:pt x="6834" y="76278"/>
                    <a:pt x="0" y="69443"/>
                    <a:pt x="0" y="61022"/>
                  </a:cubicBezTo>
                  <a:lnTo>
                    <a:pt x="0" y="15256"/>
                  </a:lnTo>
                  <a:cubicBezTo>
                    <a:pt x="0" y="6834"/>
                    <a:pt x="6834" y="0"/>
                    <a:pt x="15256" y="0"/>
                  </a:cubicBezTo>
                  <a:cubicBezTo>
                    <a:pt x="23677" y="0"/>
                    <a:pt x="30511" y="6834"/>
                    <a:pt x="30511" y="15256"/>
                  </a:cubicBezTo>
                  <a:lnTo>
                    <a:pt x="30511" y="61022"/>
                  </a:lnTo>
                  <a:cubicBezTo>
                    <a:pt x="30511" y="69443"/>
                    <a:pt x="23677" y="76278"/>
                    <a:pt x="15256" y="76278"/>
                  </a:cubicBezTo>
                  <a:close/>
                </a:path>
              </a:pathLst>
            </a:custGeom>
            <a:grpFill/>
            <a:ln w="20241" cap="flat">
              <a:noFill/>
              <a:prstDash val="solid"/>
              <a:miter/>
            </a:ln>
          </p:spPr>
          <p:txBody>
            <a:bodyPr rtlCol="0" anchor="ctr"/>
            <a:lstStyle/>
            <a:p>
              <a:endParaRPr lang="nl-NL"/>
            </a:p>
          </p:txBody>
        </p:sp>
        <p:sp>
          <p:nvSpPr>
            <p:cNvPr id="678" name="Vrije vorm: vorm 677">
              <a:extLst>
                <a:ext uri="{FF2B5EF4-FFF2-40B4-BE49-F238E27FC236}">
                  <a16:creationId xmlns:a16="http://schemas.microsoft.com/office/drawing/2014/main" id="{85341184-2F32-3FC7-80D7-CFAA909A9BF8}"/>
                </a:ext>
              </a:extLst>
            </p:cNvPr>
            <p:cNvSpPr/>
            <p:nvPr/>
          </p:nvSpPr>
          <p:spPr>
            <a:xfrm>
              <a:off x="5768569" y="3892128"/>
              <a:ext cx="30511" cy="122044"/>
            </a:xfrm>
            <a:custGeom>
              <a:avLst/>
              <a:gdLst>
                <a:gd name="connsiteX0" fmla="*/ 15256 w 30511"/>
                <a:gd name="connsiteY0" fmla="*/ 122044 h 122044"/>
                <a:gd name="connsiteX1" fmla="*/ 0 w 30511"/>
                <a:gd name="connsiteY1" fmla="*/ 106789 h 122044"/>
                <a:gd name="connsiteX2" fmla="*/ 0 w 30511"/>
                <a:gd name="connsiteY2" fmla="*/ 15256 h 122044"/>
                <a:gd name="connsiteX3" fmla="*/ 15256 w 30511"/>
                <a:gd name="connsiteY3" fmla="*/ 0 h 122044"/>
                <a:gd name="connsiteX4" fmla="*/ 30511 w 30511"/>
                <a:gd name="connsiteY4" fmla="*/ 15256 h 122044"/>
                <a:gd name="connsiteX5" fmla="*/ 30511 w 30511"/>
                <a:gd name="connsiteY5" fmla="*/ 106789 h 122044"/>
                <a:gd name="connsiteX6" fmla="*/ 15256 w 30511"/>
                <a:gd name="connsiteY6" fmla="*/ 122044 h 12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11" h="122044">
                  <a:moveTo>
                    <a:pt x="15256" y="122044"/>
                  </a:moveTo>
                  <a:cubicBezTo>
                    <a:pt x="6834" y="122044"/>
                    <a:pt x="0" y="115210"/>
                    <a:pt x="0" y="106789"/>
                  </a:cubicBezTo>
                  <a:lnTo>
                    <a:pt x="0" y="15256"/>
                  </a:lnTo>
                  <a:cubicBezTo>
                    <a:pt x="0" y="6834"/>
                    <a:pt x="6834" y="0"/>
                    <a:pt x="15256" y="0"/>
                  </a:cubicBezTo>
                  <a:cubicBezTo>
                    <a:pt x="23677" y="0"/>
                    <a:pt x="30511" y="6834"/>
                    <a:pt x="30511" y="15256"/>
                  </a:cubicBezTo>
                  <a:lnTo>
                    <a:pt x="30511" y="106789"/>
                  </a:lnTo>
                  <a:cubicBezTo>
                    <a:pt x="30511" y="115210"/>
                    <a:pt x="23677" y="122044"/>
                    <a:pt x="15256" y="122044"/>
                  </a:cubicBezTo>
                  <a:close/>
                </a:path>
              </a:pathLst>
            </a:custGeom>
            <a:grpFill/>
            <a:ln w="20241" cap="flat">
              <a:noFill/>
              <a:prstDash val="solid"/>
              <a:miter/>
            </a:ln>
          </p:spPr>
          <p:txBody>
            <a:bodyPr rtlCol="0" anchor="ctr"/>
            <a:lstStyle/>
            <a:p>
              <a:endParaRPr lang="nl-NL"/>
            </a:p>
          </p:txBody>
        </p:sp>
      </p:grpSp>
      <p:sp>
        <p:nvSpPr>
          <p:cNvPr id="680" name="Icoon_1_7">
            <a:extLst>
              <a:ext uri="{FF2B5EF4-FFF2-40B4-BE49-F238E27FC236}">
                <a16:creationId xmlns:a16="http://schemas.microsoft.com/office/drawing/2014/main" id="{176AC49C-D0CA-8E9A-913A-68C43B59F86A}"/>
              </a:ext>
            </a:extLst>
          </p:cNvPr>
          <p:cNvSpPr>
            <a:spLocks noChangeAspect="1"/>
          </p:cNvSpPr>
          <p:nvPr/>
        </p:nvSpPr>
        <p:spPr>
          <a:xfrm>
            <a:off x="3920555" y="2358333"/>
            <a:ext cx="413758" cy="414004"/>
          </a:xfrm>
          <a:custGeom>
            <a:avLst/>
            <a:gdLst>
              <a:gd name="connsiteX0" fmla="*/ 244176 w 488331"/>
              <a:gd name="connsiteY0" fmla="*/ 488625 h 488624"/>
              <a:gd name="connsiteX1" fmla="*/ 228920 w 488331"/>
              <a:gd name="connsiteY1" fmla="*/ 473369 h 488624"/>
              <a:gd name="connsiteX2" fmla="*/ 228920 w 488331"/>
              <a:gd name="connsiteY2" fmla="*/ 446926 h 488624"/>
              <a:gd name="connsiteX3" fmla="*/ 118063 w 488331"/>
              <a:gd name="connsiteY3" fmla="*/ 292743 h 488624"/>
              <a:gd name="connsiteX4" fmla="*/ 107852 w 488331"/>
              <a:gd name="connsiteY4" fmla="*/ 317335 h 488624"/>
              <a:gd name="connsiteX5" fmla="*/ 99370 w 488331"/>
              <a:gd name="connsiteY5" fmla="*/ 328319 h 488624"/>
              <a:gd name="connsiteX6" fmla="*/ 83382 w 488331"/>
              <a:gd name="connsiteY6" fmla="*/ 333710 h 488624"/>
              <a:gd name="connsiteX7" fmla="*/ 79721 w 488331"/>
              <a:gd name="connsiteY7" fmla="*/ 333466 h 488624"/>
              <a:gd name="connsiteX8" fmla="*/ 62167 w 488331"/>
              <a:gd name="connsiteY8" fmla="*/ 323194 h 488624"/>
              <a:gd name="connsiteX9" fmla="*/ 5355 w 488331"/>
              <a:gd name="connsiteY9" fmla="*/ 247770 h 488624"/>
              <a:gd name="connsiteX10" fmla="*/ 250 w 488331"/>
              <a:gd name="connsiteY10" fmla="*/ 235444 h 488624"/>
              <a:gd name="connsiteX11" fmla="*/ 22889 w 488331"/>
              <a:gd name="connsiteY11" fmla="*/ 205543 h 488624"/>
              <a:gd name="connsiteX12" fmla="*/ 116416 w 488331"/>
              <a:gd name="connsiteY12" fmla="*/ 192382 h 488624"/>
              <a:gd name="connsiteX13" fmla="*/ 120077 w 488331"/>
              <a:gd name="connsiteY13" fmla="*/ 192118 h 488624"/>
              <a:gd name="connsiteX14" fmla="*/ 130166 w 488331"/>
              <a:gd name="connsiteY14" fmla="*/ 194111 h 488624"/>
              <a:gd name="connsiteX15" fmla="*/ 144567 w 488331"/>
              <a:gd name="connsiteY15" fmla="*/ 208452 h 488624"/>
              <a:gd name="connsiteX16" fmla="*/ 144608 w 488331"/>
              <a:gd name="connsiteY16" fmla="*/ 228772 h 488624"/>
              <a:gd name="connsiteX17" fmla="*/ 129739 w 488331"/>
              <a:gd name="connsiteY17" fmla="*/ 264572 h 488624"/>
              <a:gd name="connsiteX18" fmla="*/ 228900 w 488331"/>
              <a:gd name="connsiteY18" fmla="*/ 336639 h 488624"/>
              <a:gd name="connsiteX19" fmla="*/ 228900 w 488331"/>
              <a:gd name="connsiteY19" fmla="*/ 137727 h 488624"/>
              <a:gd name="connsiteX20" fmla="*/ 196395 w 488331"/>
              <a:gd name="connsiteY20" fmla="*/ 137727 h 488624"/>
              <a:gd name="connsiteX21" fmla="*/ 177641 w 488331"/>
              <a:gd name="connsiteY21" fmla="*/ 129957 h 488624"/>
              <a:gd name="connsiteX22" fmla="*/ 169912 w 488331"/>
              <a:gd name="connsiteY22" fmla="*/ 111203 h 488624"/>
              <a:gd name="connsiteX23" fmla="*/ 173593 w 488331"/>
              <a:gd name="connsiteY23" fmla="*/ 97757 h 488624"/>
              <a:gd name="connsiteX24" fmla="*/ 221231 w 488331"/>
              <a:gd name="connsiteY24" fmla="*/ 13282 h 488624"/>
              <a:gd name="connsiteX25" fmla="*/ 237606 w 488331"/>
              <a:gd name="connsiteY25" fmla="*/ 834 h 488624"/>
              <a:gd name="connsiteX26" fmla="*/ 244237 w 488331"/>
              <a:gd name="connsiteY26" fmla="*/ 0 h 488624"/>
              <a:gd name="connsiteX27" fmla="*/ 257702 w 488331"/>
              <a:gd name="connsiteY27" fmla="*/ 3702 h 488624"/>
              <a:gd name="connsiteX28" fmla="*/ 267018 w 488331"/>
              <a:gd name="connsiteY28" fmla="*/ 12998 h 488624"/>
              <a:gd name="connsiteX29" fmla="*/ 314982 w 488331"/>
              <a:gd name="connsiteY29" fmla="*/ 98002 h 488624"/>
              <a:gd name="connsiteX30" fmla="*/ 317667 w 488331"/>
              <a:gd name="connsiteY30" fmla="*/ 117854 h 488624"/>
              <a:gd name="connsiteX31" fmla="*/ 305442 w 488331"/>
              <a:gd name="connsiteY31" fmla="*/ 134066 h 488624"/>
              <a:gd name="connsiteX32" fmla="*/ 291997 w 488331"/>
              <a:gd name="connsiteY32" fmla="*/ 137727 h 488624"/>
              <a:gd name="connsiteX33" fmla="*/ 259431 w 488331"/>
              <a:gd name="connsiteY33" fmla="*/ 137727 h 488624"/>
              <a:gd name="connsiteX34" fmla="*/ 259431 w 488331"/>
              <a:gd name="connsiteY34" fmla="*/ 336618 h 488624"/>
              <a:gd name="connsiteX35" fmla="*/ 358592 w 488331"/>
              <a:gd name="connsiteY35" fmla="*/ 264551 h 488624"/>
              <a:gd name="connsiteX36" fmla="*/ 343743 w 488331"/>
              <a:gd name="connsiteY36" fmla="*/ 228813 h 488624"/>
              <a:gd name="connsiteX37" fmla="*/ 358165 w 488331"/>
              <a:gd name="connsiteY37" fmla="*/ 194111 h 488624"/>
              <a:gd name="connsiteX38" fmla="*/ 368254 w 488331"/>
              <a:gd name="connsiteY38" fmla="*/ 192118 h 488624"/>
              <a:gd name="connsiteX39" fmla="*/ 371895 w 488331"/>
              <a:gd name="connsiteY39" fmla="*/ 192362 h 488624"/>
              <a:gd name="connsiteX40" fmla="*/ 465483 w 488331"/>
              <a:gd name="connsiteY40" fmla="*/ 205523 h 488624"/>
              <a:gd name="connsiteX41" fmla="*/ 488081 w 488331"/>
              <a:gd name="connsiteY41" fmla="*/ 235403 h 488624"/>
              <a:gd name="connsiteX42" fmla="*/ 482955 w 488331"/>
              <a:gd name="connsiteY42" fmla="*/ 247791 h 488624"/>
              <a:gd name="connsiteX43" fmla="*/ 426184 w 488331"/>
              <a:gd name="connsiteY43" fmla="*/ 323173 h 488624"/>
              <a:gd name="connsiteX44" fmla="*/ 408630 w 488331"/>
              <a:gd name="connsiteY44" fmla="*/ 333486 h 488624"/>
              <a:gd name="connsiteX45" fmla="*/ 404949 w 488331"/>
              <a:gd name="connsiteY45" fmla="*/ 333730 h 488624"/>
              <a:gd name="connsiteX46" fmla="*/ 388961 w 488331"/>
              <a:gd name="connsiteY46" fmla="*/ 328340 h 488624"/>
              <a:gd name="connsiteX47" fmla="*/ 380479 w 488331"/>
              <a:gd name="connsiteY47" fmla="*/ 317376 h 488624"/>
              <a:gd name="connsiteX48" fmla="*/ 370288 w 488331"/>
              <a:gd name="connsiteY48" fmla="*/ 292743 h 488624"/>
              <a:gd name="connsiteX49" fmla="*/ 259431 w 488331"/>
              <a:gd name="connsiteY49" fmla="*/ 446926 h 488624"/>
              <a:gd name="connsiteX50" fmla="*/ 259431 w 488331"/>
              <a:gd name="connsiteY50" fmla="*/ 473369 h 488624"/>
              <a:gd name="connsiteX51" fmla="*/ 244176 w 488331"/>
              <a:gd name="connsiteY51" fmla="*/ 488625 h 488624"/>
              <a:gd name="connsiteX52" fmla="*/ 406027 w 488331"/>
              <a:gd name="connsiteY52" fmla="*/ 299232 h 488624"/>
              <a:gd name="connsiteX53" fmla="*/ 454560 w 488331"/>
              <a:gd name="connsiteY53" fmla="*/ 234793 h 488624"/>
              <a:gd name="connsiteX54" fmla="*/ 374600 w 488331"/>
              <a:gd name="connsiteY54" fmla="*/ 223544 h 488624"/>
              <a:gd name="connsiteX55" fmla="*/ 406027 w 488331"/>
              <a:gd name="connsiteY55" fmla="*/ 299232 h 488624"/>
              <a:gd name="connsiteX56" fmla="*/ 82345 w 488331"/>
              <a:gd name="connsiteY56" fmla="*/ 299232 h 488624"/>
              <a:gd name="connsiteX57" fmla="*/ 113771 w 488331"/>
              <a:gd name="connsiteY57" fmla="*/ 223544 h 488624"/>
              <a:gd name="connsiteX58" fmla="*/ 33812 w 488331"/>
              <a:gd name="connsiteY58" fmla="*/ 234793 h 488624"/>
              <a:gd name="connsiteX59" fmla="*/ 82345 w 488331"/>
              <a:gd name="connsiteY59" fmla="*/ 299232 h 488624"/>
              <a:gd name="connsiteX60" fmla="*/ 285122 w 488331"/>
              <a:gd name="connsiteY60" fmla="*/ 107216 h 488624"/>
              <a:gd name="connsiteX61" fmla="*/ 244176 w 488331"/>
              <a:gd name="connsiteY61" fmla="*/ 34640 h 488624"/>
              <a:gd name="connsiteX62" fmla="*/ 203271 w 488331"/>
              <a:gd name="connsiteY62" fmla="*/ 107216 h 488624"/>
              <a:gd name="connsiteX63" fmla="*/ 285122 w 488331"/>
              <a:gd name="connsiteY63" fmla="*/ 107216 h 488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88331" h="488624">
                <a:moveTo>
                  <a:pt x="244176" y="488625"/>
                </a:moveTo>
                <a:cubicBezTo>
                  <a:pt x="235755" y="488625"/>
                  <a:pt x="228920" y="481790"/>
                  <a:pt x="228920" y="473369"/>
                </a:cubicBezTo>
                <a:lnTo>
                  <a:pt x="228920" y="446926"/>
                </a:lnTo>
                <a:cubicBezTo>
                  <a:pt x="228920" y="369428"/>
                  <a:pt x="193649" y="320285"/>
                  <a:pt x="118063" y="292743"/>
                </a:cubicBezTo>
                <a:lnTo>
                  <a:pt x="107852" y="317335"/>
                </a:lnTo>
                <a:cubicBezTo>
                  <a:pt x="106062" y="321668"/>
                  <a:pt x="103113" y="325472"/>
                  <a:pt x="99370" y="328319"/>
                </a:cubicBezTo>
                <a:cubicBezTo>
                  <a:pt x="94712" y="331859"/>
                  <a:pt x="89179" y="333710"/>
                  <a:pt x="83382" y="333710"/>
                </a:cubicBezTo>
                <a:cubicBezTo>
                  <a:pt x="82162" y="333710"/>
                  <a:pt x="80942" y="333628"/>
                  <a:pt x="79721" y="333466"/>
                </a:cubicBezTo>
                <a:cubicBezTo>
                  <a:pt x="72683" y="332489"/>
                  <a:pt x="66459" y="328828"/>
                  <a:pt x="62167" y="323194"/>
                </a:cubicBezTo>
                <a:lnTo>
                  <a:pt x="5355" y="247770"/>
                </a:lnTo>
                <a:cubicBezTo>
                  <a:pt x="2650" y="244211"/>
                  <a:pt x="880" y="239939"/>
                  <a:pt x="250" y="235444"/>
                </a:cubicBezTo>
                <a:cubicBezTo>
                  <a:pt x="-1743" y="220961"/>
                  <a:pt x="8407" y="207557"/>
                  <a:pt x="22889" y="205543"/>
                </a:cubicBezTo>
                <a:lnTo>
                  <a:pt x="116416" y="192382"/>
                </a:lnTo>
                <a:cubicBezTo>
                  <a:pt x="117636" y="192199"/>
                  <a:pt x="118877" y="192118"/>
                  <a:pt x="120077" y="192118"/>
                </a:cubicBezTo>
                <a:cubicBezTo>
                  <a:pt x="123555" y="192118"/>
                  <a:pt x="126952" y="192789"/>
                  <a:pt x="130166" y="194111"/>
                </a:cubicBezTo>
                <a:cubicBezTo>
                  <a:pt x="136716" y="196817"/>
                  <a:pt x="141842" y="201902"/>
                  <a:pt x="144567" y="208452"/>
                </a:cubicBezTo>
                <a:cubicBezTo>
                  <a:pt x="147293" y="215001"/>
                  <a:pt x="147313" y="222202"/>
                  <a:pt x="144608" y="228772"/>
                </a:cubicBezTo>
                <a:cubicBezTo>
                  <a:pt x="144588" y="228813"/>
                  <a:pt x="129739" y="264572"/>
                  <a:pt x="129739" y="264572"/>
                </a:cubicBezTo>
                <a:cubicBezTo>
                  <a:pt x="174733" y="281190"/>
                  <a:pt x="207440" y="304928"/>
                  <a:pt x="228900" y="336639"/>
                </a:cubicBezTo>
                <a:lnTo>
                  <a:pt x="228900" y="137727"/>
                </a:lnTo>
                <a:lnTo>
                  <a:pt x="196395" y="137727"/>
                </a:lnTo>
                <a:cubicBezTo>
                  <a:pt x="189296" y="137727"/>
                  <a:pt x="182645" y="134961"/>
                  <a:pt x="177641" y="129957"/>
                </a:cubicBezTo>
                <a:cubicBezTo>
                  <a:pt x="172658" y="124933"/>
                  <a:pt x="169891" y="118281"/>
                  <a:pt x="169912" y="111203"/>
                </a:cubicBezTo>
                <a:cubicBezTo>
                  <a:pt x="169912" y="106463"/>
                  <a:pt x="171193" y="101805"/>
                  <a:pt x="173593" y="97757"/>
                </a:cubicBezTo>
                <a:lnTo>
                  <a:pt x="221231" y="13282"/>
                </a:lnTo>
                <a:cubicBezTo>
                  <a:pt x="224954" y="6957"/>
                  <a:pt x="230751" y="2583"/>
                  <a:pt x="237606" y="834"/>
                </a:cubicBezTo>
                <a:cubicBezTo>
                  <a:pt x="239782" y="285"/>
                  <a:pt x="242020" y="0"/>
                  <a:pt x="244237" y="0"/>
                </a:cubicBezTo>
                <a:cubicBezTo>
                  <a:pt x="248956" y="0"/>
                  <a:pt x="253614" y="1281"/>
                  <a:pt x="257702" y="3702"/>
                </a:cubicBezTo>
                <a:cubicBezTo>
                  <a:pt x="261526" y="5960"/>
                  <a:pt x="264740" y="9174"/>
                  <a:pt x="267018" y="12998"/>
                </a:cubicBezTo>
                <a:lnTo>
                  <a:pt x="314982" y="98002"/>
                </a:lnTo>
                <a:cubicBezTo>
                  <a:pt x="318460" y="103900"/>
                  <a:pt x="319436" y="110999"/>
                  <a:pt x="317667" y="117854"/>
                </a:cubicBezTo>
                <a:cubicBezTo>
                  <a:pt x="315897" y="124729"/>
                  <a:pt x="311544" y="130465"/>
                  <a:pt x="305442" y="134066"/>
                </a:cubicBezTo>
                <a:cubicBezTo>
                  <a:pt x="301353" y="136466"/>
                  <a:pt x="296716" y="137727"/>
                  <a:pt x="291997" y="137727"/>
                </a:cubicBezTo>
                <a:lnTo>
                  <a:pt x="259431" y="137727"/>
                </a:lnTo>
                <a:lnTo>
                  <a:pt x="259431" y="336618"/>
                </a:lnTo>
                <a:cubicBezTo>
                  <a:pt x="280891" y="304928"/>
                  <a:pt x="313619" y="281170"/>
                  <a:pt x="358592" y="264551"/>
                </a:cubicBezTo>
                <a:lnTo>
                  <a:pt x="343743" y="228813"/>
                </a:lnTo>
                <a:cubicBezTo>
                  <a:pt x="338170" y="215225"/>
                  <a:pt x="344638" y="199685"/>
                  <a:pt x="358165" y="194111"/>
                </a:cubicBezTo>
                <a:cubicBezTo>
                  <a:pt x="361379" y="192789"/>
                  <a:pt x="364776" y="192118"/>
                  <a:pt x="368254" y="192118"/>
                </a:cubicBezTo>
                <a:cubicBezTo>
                  <a:pt x="369474" y="192118"/>
                  <a:pt x="370695" y="192199"/>
                  <a:pt x="371895" y="192362"/>
                </a:cubicBezTo>
                <a:lnTo>
                  <a:pt x="465483" y="205523"/>
                </a:lnTo>
                <a:cubicBezTo>
                  <a:pt x="479925" y="207516"/>
                  <a:pt x="490075" y="220920"/>
                  <a:pt x="488081" y="235403"/>
                </a:cubicBezTo>
                <a:cubicBezTo>
                  <a:pt x="487451" y="239898"/>
                  <a:pt x="485681" y="244170"/>
                  <a:pt x="482955" y="247791"/>
                </a:cubicBezTo>
                <a:lnTo>
                  <a:pt x="426184" y="323173"/>
                </a:lnTo>
                <a:cubicBezTo>
                  <a:pt x="421872" y="328848"/>
                  <a:pt x="415648" y="332510"/>
                  <a:pt x="408630" y="333486"/>
                </a:cubicBezTo>
                <a:cubicBezTo>
                  <a:pt x="407390" y="333649"/>
                  <a:pt x="406169" y="333730"/>
                  <a:pt x="404949" y="333730"/>
                </a:cubicBezTo>
                <a:cubicBezTo>
                  <a:pt x="399131" y="333730"/>
                  <a:pt x="393619" y="331859"/>
                  <a:pt x="388961" y="328340"/>
                </a:cubicBezTo>
                <a:cubicBezTo>
                  <a:pt x="385218" y="325492"/>
                  <a:pt x="382289" y="321709"/>
                  <a:pt x="380479" y="317376"/>
                </a:cubicBezTo>
                <a:lnTo>
                  <a:pt x="370288" y="292743"/>
                </a:lnTo>
                <a:cubicBezTo>
                  <a:pt x="294702" y="320285"/>
                  <a:pt x="259431" y="369428"/>
                  <a:pt x="259431" y="446926"/>
                </a:cubicBezTo>
                <a:lnTo>
                  <a:pt x="259431" y="473369"/>
                </a:lnTo>
                <a:cubicBezTo>
                  <a:pt x="259431" y="481770"/>
                  <a:pt x="252597" y="488625"/>
                  <a:pt x="244176" y="488625"/>
                </a:cubicBezTo>
                <a:close/>
                <a:moveTo>
                  <a:pt x="406027" y="299232"/>
                </a:moveTo>
                <a:lnTo>
                  <a:pt x="454560" y="234793"/>
                </a:lnTo>
                <a:lnTo>
                  <a:pt x="374600" y="223544"/>
                </a:lnTo>
                <a:lnTo>
                  <a:pt x="406027" y="299232"/>
                </a:lnTo>
                <a:close/>
                <a:moveTo>
                  <a:pt x="82345" y="299232"/>
                </a:moveTo>
                <a:lnTo>
                  <a:pt x="113771" y="223544"/>
                </a:lnTo>
                <a:lnTo>
                  <a:pt x="33812" y="234793"/>
                </a:lnTo>
                <a:lnTo>
                  <a:pt x="82345" y="299232"/>
                </a:lnTo>
                <a:close/>
                <a:moveTo>
                  <a:pt x="285122" y="107216"/>
                </a:moveTo>
                <a:lnTo>
                  <a:pt x="244176" y="34640"/>
                </a:lnTo>
                <a:lnTo>
                  <a:pt x="203271" y="107216"/>
                </a:lnTo>
                <a:lnTo>
                  <a:pt x="285122" y="107216"/>
                </a:lnTo>
                <a:close/>
              </a:path>
            </a:pathLst>
          </a:custGeom>
          <a:solidFill>
            <a:schemeClr val="tx1"/>
          </a:solidFill>
          <a:ln w="20241" cap="flat">
            <a:noFill/>
            <a:prstDash val="solid"/>
            <a:miter/>
          </a:ln>
        </p:spPr>
        <p:txBody>
          <a:bodyPr rtlCol="0" anchor="ctr"/>
          <a:lstStyle/>
          <a:p>
            <a:endParaRPr lang="nl-NL"/>
          </a:p>
        </p:txBody>
      </p:sp>
      <p:grpSp>
        <p:nvGrpSpPr>
          <p:cNvPr id="690" name="Icoon_1_8">
            <a:extLst>
              <a:ext uri="{FF2B5EF4-FFF2-40B4-BE49-F238E27FC236}">
                <a16:creationId xmlns:a16="http://schemas.microsoft.com/office/drawing/2014/main" id="{29FCD89C-1216-F83F-5B61-A2D07B3AB9E2}"/>
              </a:ext>
            </a:extLst>
          </p:cNvPr>
          <p:cNvGrpSpPr>
            <a:grpSpLocks noChangeAspect="1"/>
          </p:cNvGrpSpPr>
          <p:nvPr/>
        </p:nvGrpSpPr>
        <p:grpSpPr>
          <a:xfrm>
            <a:off x="1186609" y="2348623"/>
            <a:ext cx="413490" cy="413626"/>
            <a:chOff x="6149867" y="4257753"/>
            <a:chExt cx="488018" cy="488177"/>
          </a:xfrm>
          <a:solidFill>
            <a:schemeClr val="tx1"/>
          </a:solidFill>
        </p:grpSpPr>
        <p:sp>
          <p:nvSpPr>
            <p:cNvPr id="682" name="Vrije vorm: vorm 681">
              <a:extLst>
                <a:ext uri="{FF2B5EF4-FFF2-40B4-BE49-F238E27FC236}">
                  <a16:creationId xmlns:a16="http://schemas.microsoft.com/office/drawing/2014/main" id="{4F131BCE-4946-4E7A-EB9C-EFA4573DA779}"/>
                </a:ext>
              </a:extLst>
            </p:cNvPr>
            <p:cNvSpPr/>
            <p:nvPr/>
          </p:nvSpPr>
          <p:spPr>
            <a:xfrm>
              <a:off x="6546514" y="4462422"/>
              <a:ext cx="67473" cy="59496"/>
            </a:xfrm>
            <a:custGeom>
              <a:avLst/>
              <a:gdLst>
                <a:gd name="connsiteX0" fmla="*/ 15242 w 67473"/>
                <a:gd name="connsiteY0" fmla="*/ 59497 h 59496"/>
                <a:gd name="connsiteX1" fmla="*/ 1471 w 67473"/>
                <a:gd name="connsiteY1" fmla="*/ 50791 h 59496"/>
                <a:gd name="connsiteX2" fmla="*/ 8692 w 67473"/>
                <a:gd name="connsiteY2" fmla="*/ 30450 h 59496"/>
                <a:gd name="connsiteX3" fmla="*/ 40424 w 67473"/>
                <a:gd name="connsiteY3" fmla="*/ 5594 h 59496"/>
                <a:gd name="connsiteX4" fmla="*/ 52242 w 67473"/>
                <a:gd name="connsiteY4" fmla="*/ 0 h 59496"/>
                <a:gd name="connsiteX5" fmla="*/ 61883 w 67473"/>
                <a:gd name="connsiteY5" fmla="*/ 3458 h 59496"/>
                <a:gd name="connsiteX6" fmla="*/ 67396 w 67473"/>
                <a:gd name="connsiteY6" fmla="*/ 13750 h 59496"/>
                <a:gd name="connsiteX7" fmla="*/ 64019 w 67473"/>
                <a:gd name="connsiteY7" fmla="*/ 24938 h 59496"/>
                <a:gd name="connsiteX8" fmla="*/ 21771 w 67473"/>
                <a:gd name="connsiteY8" fmla="*/ 58032 h 59496"/>
                <a:gd name="connsiteX9" fmla="*/ 15242 w 67473"/>
                <a:gd name="connsiteY9" fmla="*/ 59497 h 5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473" h="59496">
                  <a:moveTo>
                    <a:pt x="15242" y="59497"/>
                  </a:moveTo>
                  <a:cubicBezTo>
                    <a:pt x="9384" y="59497"/>
                    <a:pt x="3973" y="56079"/>
                    <a:pt x="1471" y="50791"/>
                  </a:cubicBezTo>
                  <a:cubicBezTo>
                    <a:pt x="-2129" y="43183"/>
                    <a:pt x="1105" y="34071"/>
                    <a:pt x="8692" y="30450"/>
                  </a:cubicBezTo>
                  <a:cubicBezTo>
                    <a:pt x="20897" y="24653"/>
                    <a:pt x="31881" y="16049"/>
                    <a:pt x="40424" y="5594"/>
                  </a:cubicBezTo>
                  <a:cubicBezTo>
                    <a:pt x="43353" y="2034"/>
                    <a:pt x="47645" y="0"/>
                    <a:pt x="52242" y="0"/>
                  </a:cubicBezTo>
                  <a:cubicBezTo>
                    <a:pt x="55740" y="0"/>
                    <a:pt x="59178" y="1220"/>
                    <a:pt x="61883" y="3458"/>
                  </a:cubicBezTo>
                  <a:cubicBezTo>
                    <a:pt x="65036" y="6041"/>
                    <a:pt x="66989" y="9682"/>
                    <a:pt x="67396" y="13750"/>
                  </a:cubicBezTo>
                  <a:cubicBezTo>
                    <a:pt x="67802" y="17818"/>
                    <a:pt x="66602" y="21785"/>
                    <a:pt x="64019" y="24938"/>
                  </a:cubicBezTo>
                  <a:cubicBezTo>
                    <a:pt x="52628" y="38871"/>
                    <a:pt x="38024" y="50303"/>
                    <a:pt x="21771" y="58032"/>
                  </a:cubicBezTo>
                  <a:cubicBezTo>
                    <a:pt x="19717" y="58988"/>
                    <a:pt x="17520" y="59497"/>
                    <a:pt x="15242" y="59497"/>
                  </a:cubicBezTo>
                  <a:close/>
                </a:path>
              </a:pathLst>
            </a:custGeom>
            <a:grpFill/>
            <a:ln w="20241" cap="flat">
              <a:noFill/>
              <a:prstDash val="solid"/>
              <a:miter/>
            </a:ln>
          </p:spPr>
          <p:txBody>
            <a:bodyPr rtlCol="0" anchor="ctr"/>
            <a:lstStyle/>
            <a:p>
              <a:endParaRPr lang="nl-NL"/>
            </a:p>
          </p:txBody>
        </p:sp>
        <p:sp>
          <p:nvSpPr>
            <p:cNvPr id="683" name="Vrije vorm: vorm 682">
              <a:extLst>
                <a:ext uri="{FF2B5EF4-FFF2-40B4-BE49-F238E27FC236}">
                  <a16:creationId xmlns:a16="http://schemas.microsoft.com/office/drawing/2014/main" id="{34C75C5D-6BD8-6976-3ED5-038315F66DC2}"/>
                </a:ext>
              </a:extLst>
            </p:cNvPr>
            <p:cNvSpPr/>
            <p:nvPr/>
          </p:nvSpPr>
          <p:spPr>
            <a:xfrm>
              <a:off x="6600829" y="4358175"/>
              <a:ext cx="37056" cy="77111"/>
            </a:xfrm>
            <a:custGeom>
              <a:avLst/>
              <a:gdLst>
                <a:gd name="connsiteX0" fmla="*/ 21399 w 37056"/>
                <a:gd name="connsiteY0" fmla="*/ 77112 h 77111"/>
                <a:gd name="connsiteX1" fmla="*/ 20057 w 37056"/>
                <a:gd name="connsiteY1" fmla="*/ 77051 h 77111"/>
                <a:gd name="connsiteX2" fmla="*/ 6184 w 37056"/>
                <a:gd name="connsiteY2" fmla="*/ 60493 h 77111"/>
                <a:gd name="connsiteX3" fmla="*/ 937 w 37056"/>
                <a:gd name="connsiteY3" fmla="*/ 20483 h 77111"/>
                <a:gd name="connsiteX4" fmla="*/ 1425 w 37056"/>
                <a:gd name="connsiteY4" fmla="*/ 8828 h 77111"/>
                <a:gd name="connsiteX5" fmla="*/ 10029 w 37056"/>
                <a:gd name="connsiteY5" fmla="*/ 936 h 77111"/>
                <a:gd name="connsiteX6" fmla="*/ 15277 w 37056"/>
                <a:gd name="connsiteY6" fmla="*/ 0 h 77111"/>
                <a:gd name="connsiteX7" fmla="*/ 29597 w 37056"/>
                <a:gd name="connsiteY7" fmla="*/ 10028 h 77111"/>
                <a:gd name="connsiteX8" fmla="*/ 36573 w 37056"/>
                <a:gd name="connsiteY8" fmla="*/ 63219 h 77111"/>
                <a:gd name="connsiteX9" fmla="*/ 21399 w 37056"/>
                <a:gd name="connsiteY9" fmla="*/ 77112 h 7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056" h="77111">
                  <a:moveTo>
                    <a:pt x="21399" y="77112"/>
                  </a:moveTo>
                  <a:cubicBezTo>
                    <a:pt x="20952" y="77112"/>
                    <a:pt x="20504" y="77091"/>
                    <a:pt x="20057" y="77051"/>
                  </a:cubicBezTo>
                  <a:cubicBezTo>
                    <a:pt x="11636" y="76298"/>
                    <a:pt x="5432" y="68874"/>
                    <a:pt x="6184" y="60493"/>
                  </a:cubicBezTo>
                  <a:cubicBezTo>
                    <a:pt x="7405" y="47028"/>
                    <a:pt x="5574" y="33196"/>
                    <a:pt x="937" y="20483"/>
                  </a:cubicBezTo>
                  <a:cubicBezTo>
                    <a:pt x="-467" y="16659"/>
                    <a:pt x="-284" y="12510"/>
                    <a:pt x="1425" y="8828"/>
                  </a:cubicBezTo>
                  <a:cubicBezTo>
                    <a:pt x="3133" y="5146"/>
                    <a:pt x="6205" y="2319"/>
                    <a:pt x="10029" y="936"/>
                  </a:cubicBezTo>
                  <a:cubicBezTo>
                    <a:pt x="11717" y="325"/>
                    <a:pt x="13487" y="0"/>
                    <a:pt x="15277" y="0"/>
                  </a:cubicBezTo>
                  <a:cubicBezTo>
                    <a:pt x="21664" y="0"/>
                    <a:pt x="27420" y="4027"/>
                    <a:pt x="29597" y="10028"/>
                  </a:cubicBezTo>
                  <a:cubicBezTo>
                    <a:pt x="35760" y="26911"/>
                    <a:pt x="38180" y="45319"/>
                    <a:pt x="36573" y="63219"/>
                  </a:cubicBezTo>
                  <a:cubicBezTo>
                    <a:pt x="35862" y="71131"/>
                    <a:pt x="29332" y="77112"/>
                    <a:pt x="21399" y="77112"/>
                  </a:cubicBezTo>
                  <a:close/>
                </a:path>
              </a:pathLst>
            </a:custGeom>
            <a:grpFill/>
            <a:ln w="20241" cap="flat">
              <a:noFill/>
              <a:prstDash val="solid"/>
              <a:miter/>
            </a:ln>
          </p:spPr>
          <p:txBody>
            <a:bodyPr rtlCol="0" anchor="ctr"/>
            <a:lstStyle/>
            <a:p>
              <a:endParaRPr lang="nl-NL"/>
            </a:p>
          </p:txBody>
        </p:sp>
        <p:sp>
          <p:nvSpPr>
            <p:cNvPr id="684" name="Vrije vorm: vorm 683">
              <a:extLst>
                <a:ext uri="{FF2B5EF4-FFF2-40B4-BE49-F238E27FC236}">
                  <a16:creationId xmlns:a16="http://schemas.microsoft.com/office/drawing/2014/main" id="{97521093-05BA-2D35-6A55-F37A1B7D6AFC}"/>
                </a:ext>
              </a:extLst>
            </p:cNvPr>
            <p:cNvSpPr/>
            <p:nvPr/>
          </p:nvSpPr>
          <p:spPr>
            <a:xfrm>
              <a:off x="6519979" y="4290095"/>
              <a:ext cx="73697" cy="49000"/>
            </a:xfrm>
            <a:custGeom>
              <a:avLst/>
              <a:gdLst>
                <a:gd name="connsiteX0" fmla="*/ 58436 w 73697"/>
                <a:gd name="connsiteY0" fmla="*/ 49001 h 49000"/>
                <a:gd name="connsiteX1" fmla="*/ 49425 w 73697"/>
                <a:gd name="connsiteY1" fmla="*/ 46051 h 49000"/>
                <a:gd name="connsiteX2" fmla="*/ 12588 w 73697"/>
                <a:gd name="connsiteY2" fmla="*/ 30287 h 49000"/>
                <a:gd name="connsiteX3" fmla="*/ 2743 w 73697"/>
                <a:gd name="connsiteY3" fmla="*/ 24002 h 49000"/>
                <a:gd name="connsiteX4" fmla="*/ 241 w 73697"/>
                <a:gd name="connsiteY4" fmla="*/ 12591 h 49000"/>
                <a:gd name="connsiteX5" fmla="*/ 15252 w 73697"/>
                <a:gd name="connsiteY5" fmla="*/ 0 h 49000"/>
                <a:gd name="connsiteX6" fmla="*/ 17937 w 73697"/>
                <a:gd name="connsiteY6" fmla="*/ 244 h 49000"/>
                <a:gd name="connsiteX7" fmla="*/ 67467 w 73697"/>
                <a:gd name="connsiteY7" fmla="*/ 21439 h 49000"/>
                <a:gd name="connsiteX8" fmla="*/ 70762 w 73697"/>
                <a:gd name="connsiteY8" fmla="*/ 42756 h 49000"/>
                <a:gd name="connsiteX9" fmla="*/ 58436 w 73697"/>
                <a:gd name="connsiteY9" fmla="*/ 49001 h 4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697" h="49000">
                  <a:moveTo>
                    <a:pt x="58436" y="49001"/>
                  </a:moveTo>
                  <a:cubicBezTo>
                    <a:pt x="55181" y="49001"/>
                    <a:pt x="52069" y="47984"/>
                    <a:pt x="49425" y="46051"/>
                  </a:cubicBezTo>
                  <a:cubicBezTo>
                    <a:pt x="38563" y="38098"/>
                    <a:pt x="25830" y="32647"/>
                    <a:pt x="12588" y="30287"/>
                  </a:cubicBezTo>
                  <a:cubicBezTo>
                    <a:pt x="8581" y="29575"/>
                    <a:pt x="5082" y="27338"/>
                    <a:pt x="2743" y="24002"/>
                  </a:cubicBezTo>
                  <a:cubicBezTo>
                    <a:pt x="404" y="20666"/>
                    <a:pt x="-471" y="16598"/>
                    <a:pt x="241" y="12591"/>
                  </a:cubicBezTo>
                  <a:cubicBezTo>
                    <a:pt x="1522" y="5309"/>
                    <a:pt x="7848" y="0"/>
                    <a:pt x="15252" y="0"/>
                  </a:cubicBezTo>
                  <a:cubicBezTo>
                    <a:pt x="16127" y="0"/>
                    <a:pt x="17022" y="81"/>
                    <a:pt x="17937" y="244"/>
                  </a:cubicBezTo>
                  <a:cubicBezTo>
                    <a:pt x="35756" y="3417"/>
                    <a:pt x="52883" y="10740"/>
                    <a:pt x="67467" y="21439"/>
                  </a:cubicBezTo>
                  <a:cubicBezTo>
                    <a:pt x="74240" y="26423"/>
                    <a:pt x="75725" y="35983"/>
                    <a:pt x="70762" y="42756"/>
                  </a:cubicBezTo>
                  <a:cubicBezTo>
                    <a:pt x="67894" y="46662"/>
                    <a:pt x="63297" y="49001"/>
                    <a:pt x="58436" y="49001"/>
                  </a:cubicBezTo>
                  <a:close/>
                </a:path>
              </a:pathLst>
            </a:custGeom>
            <a:grpFill/>
            <a:ln w="20241" cap="flat">
              <a:noFill/>
              <a:prstDash val="solid"/>
              <a:miter/>
            </a:ln>
          </p:spPr>
          <p:txBody>
            <a:bodyPr rtlCol="0" anchor="ctr"/>
            <a:lstStyle/>
            <a:p>
              <a:endParaRPr lang="nl-NL"/>
            </a:p>
          </p:txBody>
        </p:sp>
        <p:sp>
          <p:nvSpPr>
            <p:cNvPr id="685" name="Vrije vorm: vorm 684">
              <a:extLst>
                <a:ext uri="{FF2B5EF4-FFF2-40B4-BE49-F238E27FC236}">
                  <a16:creationId xmlns:a16="http://schemas.microsoft.com/office/drawing/2014/main" id="{924C2322-23F0-01C4-8B0A-B5B0E78C731E}"/>
                </a:ext>
              </a:extLst>
            </p:cNvPr>
            <p:cNvSpPr/>
            <p:nvPr/>
          </p:nvSpPr>
          <p:spPr>
            <a:xfrm>
              <a:off x="6170975" y="4513314"/>
              <a:ext cx="68205" cy="62181"/>
            </a:xfrm>
            <a:custGeom>
              <a:avLst/>
              <a:gdLst>
                <a:gd name="connsiteX0" fmla="*/ 15251 w 68205"/>
                <a:gd name="connsiteY0" fmla="*/ 62182 h 62181"/>
                <a:gd name="connsiteX1" fmla="*/ 6199 w 68205"/>
                <a:gd name="connsiteY1" fmla="*/ 59212 h 62181"/>
                <a:gd name="connsiteX2" fmla="*/ 2965 w 68205"/>
                <a:gd name="connsiteY2" fmla="*/ 37895 h 62181"/>
                <a:gd name="connsiteX3" fmla="*/ 46149 w 68205"/>
                <a:gd name="connsiteY3" fmla="*/ 1587 h 62181"/>
                <a:gd name="connsiteX4" fmla="*/ 52942 w 68205"/>
                <a:gd name="connsiteY4" fmla="*/ 0 h 62181"/>
                <a:gd name="connsiteX5" fmla="*/ 66611 w 68205"/>
                <a:gd name="connsiteY5" fmla="*/ 8441 h 62181"/>
                <a:gd name="connsiteX6" fmla="*/ 59756 w 68205"/>
                <a:gd name="connsiteY6" fmla="*/ 28904 h 62181"/>
                <a:gd name="connsiteX7" fmla="*/ 27557 w 68205"/>
                <a:gd name="connsiteY7" fmla="*/ 55978 h 62181"/>
                <a:gd name="connsiteX8" fmla="*/ 15251 w 68205"/>
                <a:gd name="connsiteY8" fmla="*/ 62182 h 62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05" h="62181">
                  <a:moveTo>
                    <a:pt x="15251" y="62182"/>
                  </a:moveTo>
                  <a:cubicBezTo>
                    <a:pt x="11976" y="62182"/>
                    <a:pt x="8844" y="61144"/>
                    <a:pt x="6199" y="59212"/>
                  </a:cubicBezTo>
                  <a:cubicBezTo>
                    <a:pt x="-574" y="54228"/>
                    <a:pt x="-2018" y="44668"/>
                    <a:pt x="2965" y="37895"/>
                  </a:cubicBezTo>
                  <a:cubicBezTo>
                    <a:pt x="14214" y="22619"/>
                    <a:pt x="29144" y="10048"/>
                    <a:pt x="46149" y="1587"/>
                  </a:cubicBezTo>
                  <a:cubicBezTo>
                    <a:pt x="48264" y="529"/>
                    <a:pt x="50603" y="0"/>
                    <a:pt x="52942" y="0"/>
                  </a:cubicBezTo>
                  <a:cubicBezTo>
                    <a:pt x="58780" y="0"/>
                    <a:pt x="64008" y="3234"/>
                    <a:pt x="66611" y="8441"/>
                  </a:cubicBezTo>
                  <a:cubicBezTo>
                    <a:pt x="70354" y="15988"/>
                    <a:pt x="67283" y="25161"/>
                    <a:pt x="59756" y="28904"/>
                  </a:cubicBezTo>
                  <a:cubicBezTo>
                    <a:pt x="47084" y="35210"/>
                    <a:pt x="35938" y="44587"/>
                    <a:pt x="27557" y="55978"/>
                  </a:cubicBezTo>
                  <a:cubicBezTo>
                    <a:pt x="24689" y="59863"/>
                    <a:pt x="20092" y="62182"/>
                    <a:pt x="15251" y="62182"/>
                  </a:cubicBezTo>
                  <a:close/>
                </a:path>
              </a:pathLst>
            </a:custGeom>
            <a:grpFill/>
            <a:ln w="20241" cap="flat">
              <a:noFill/>
              <a:prstDash val="solid"/>
              <a:miter/>
            </a:ln>
          </p:spPr>
          <p:txBody>
            <a:bodyPr rtlCol="0" anchor="ctr"/>
            <a:lstStyle/>
            <a:p>
              <a:endParaRPr lang="nl-NL"/>
            </a:p>
          </p:txBody>
        </p:sp>
        <p:sp>
          <p:nvSpPr>
            <p:cNvPr id="686" name="Vrije vorm: vorm 685">
              <a:extLst>
                <a:ext uri="{FF2B5EF4-FFF2-40B4-BE49-F238E27FC236}">
                  <a16:creationId xmlns:a16="http://schemas.microsoft.com/office/drawing/2014/main" id="{8E89E99C-09DB-87C8-C340-07283E61AE10}"/>
                </a:ext>
              </a:extLst>
            </p:cNvPr>
            <p:cNvSpPr/>
            <p:nvPr/>
          </p:nvSpPr>
          <p:spPr>
            <a:xfrm>
              <a:off x="6149867" y="4606698"/>
              <a:ext cx="41025" cy="78576"/>
            </a:xfrm>
            <a:custGeom>
              <a:avLst/>
              <a:gdLst>
                <a:gd name="connsiteX0" fmla="*/ 25781 w 41025"/>
                <a:gd name="connsiteY0" fmla="*/ 78576 h 78576"/>
                <a:gd name="connsiteX1" fmla="*/ 12051 w 41025"/>
                <a:gd name="connsiteY1" fmla="*/ 69992 h 78576"/>
                <a:gd name="connsiteX2" fmla="*/ 30 w 41025"/>
                <a:gd name="connsiteY2" fmla="*/ 14910 h 78576"/>
                <a:gd name="connsiteX3" fmla="*/ 15428 w 41025"/>
                <a:gd name="connsiteY3" fmla="*/ 0 h 78576"/>
                <a:gd name="connsiteX4" fmla="*/ 30521 w 41025"/>
                <a:gd name="connsiteY4" fmla="*/ 15601 h 78576"/>
                <a:gd name="connsiteX5" fmla="*/ 39491 w 41025"/>
                <a:gd name="connsiteY5" fmla="*/ 56690 h 78576"/>
                <a:gd name="connsiteX6" fmla="*/ 32433 w 41025"/>
                <a:gd name="connsiteY6" fmla="*/ 77071 h 78576"/>
                <a:gd name="connsiteX7" fmla="*/ 25781 w 41025"/>
                <a:gd name="connsiteY7" fmla="*/ 78576 h 7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25" h="78576">
                  <a:moveTo>
                    <a:pt x="25781" y="78576"/>
                  </a:moveTo>
                  <a:cubicBezTo>
                    <a:pt x="19984" y="78576"/>
                    <a:pt x="14594" y="75200"/>
                    <a:pt x="12051" y="69992"/>
                  </a:cubicBezTo>
                  <a:cubicBezTo>
                    <a:pt x="3773" y="52927"/>
                    <a:pt x="-397" y="33867"/>
                    <a:pt x="30" y="14910"/>
                  </a:cubicBezTo>
                  <a:cubicBezTo>
                    <a:pt x="213" y="6550"/>
                    <a:pt x="6986" y="0"/>
                    <a:pt x="15428" y="0"/>
                  </a:cubicBezTo>
                  <a:cubicBezTo>
                    <a:pt x="24032" y="183"/>
                    <a:pt x="30724" y="7180"/>
                    <a:pt x="30521" y="15601"/>
                  </a:cubicBezTo>
                  <a:cubicBezTo>
                    <a:pt x="30195" y="29758"/>
                    <a:pt x="33307" y="43956"/>
                    <a:pt x="39491" y="56690"/>
                  </a:cubicBezTo>
                  <a:cubicBezTo>
                    <a:pt x="43172" y="64256"/>
                    <a:pt x="39999" y="73389"/>
                    <a:pt x="32433" y="77071"/>
                  </a:cubicBezTo>
                  <a:cubicBezTo>
                    <a:pt x="30358" y="78047"/>
                    <a:pt x="28100" y="78576"/>
                    <a:pt x="25781" y="78576"/>
                  </a:cubicBezTo>
                  <a:close/>
                </a:path>
              </a:pathLst>
            </a:custGeom>
            <a:grpFill/>
            <a:ln w="20241" cap="flat">
              <a:noFill/>
              <a:prstDash val="solid"/>
              <a:miter/>
            </a:ln>
          </p:spPr>
          <p:txBody>
            <a:bodyPr rtlCol="0" anchor="ctr"/>
            <a:lstStyle/>
            <a:p>
              <a:endParaRPr lang="nl-NL"/>
            </a:p>
          </p:txBody>
        </p:sp>
        <p:sp>
          <p:nvSpPr>
            <p:cNvPr id="687" name="Vrije vorm: vorm 686">
              <a:extLst>
                <a:ext uri="{FF2B5EF4-FFF2-40B4-BE49-F238E27FC236}">
                  <a16:creationId xmlns:a16="http://schemas.microsoft.com/office/drawing/2014/main" id="{30C6E087-C285-9B5F-E47D-36E89C738E15}"/>
                </a:ext>
              </a:extLst>
            </p:cNvPr>
            <p:cNvSpPr/>
            <p:nvPr/>
          </p:nvSpPr>
          <p:spPr>
            <a:xfrm>
              <a:off x="6205137" y="4702198"/>
              <a:ext cx="77980" cy="43488"/>
            </a:xfrm>
            <a:custGeom>
              <a:avLst/>
              <a:gdLst>
                <a:gd name="connsiteX0" fmla="*/ 62065 w 77980"/>
                <a:gd name="connsiteY0" fmla="*/ 43468 h 43488"/>
                <a:gd name="connsiteX1" fmla="*/ 7959 w 77980"/>
                <a:gd name="connsiteY1" fmla="*/ 28640 h 43488"/>
                <a:gd name="connsiteX2" fmla="*/ 1857 w 77980"/>
                <a:gd name="connsiteY2" fmla="*/ 7953 h 43488"/>
                <a:gd name="connsiteX3" fmla="*/ 15261 w 77980"/>
                <a:gd name="connsiteY3" fmla="*/ 0 h 43488"/>
                <a:gd name="connsiteX4" fmla="*/ 22543 w 77980"/>
                <a:gd name="connsiteY4" fmla="*/ 1851 h 43488"/>
                <a:gd name="connsiteX5" fmla="*/ 63265 w 77980"/>
                <a:gd name="connsiteY5" fmla="*/ 12977 h 43488"/>
                <a:gd name="connsiteX6" fmla="*/ 73883 w 77980"/>
                <a:gd name="connsiteY6" fmla="*/ 17818 h 43488"/>
                <a:gd name="connsiteX7" fmla="*/ 77971 w 77980"/>
                <a:gd name="connsiteY7" fmla="*/ 28762 h 43488"/>
                <a:gd name="connsiteX8" fmla="*/ 62736 w 77980"/>
                <a:gd name="connsiteY8" fmla="*/ 43488 h 43488"/>
                <a:gd name="connsiteX9" fmla="*/ 62065 w 77980"/>
                <a:gd name="connsiteY9" fmla="*/ 43468 h 4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980" h="43488">
                  <a:moveTo>
                    <a:pt x="62065" y="43468"/>
                  </a:moveTo>
                  <a:cubicBezTo>
                    <a:pt x="43311" y="42817"/>
                    <a:pt x="24557" y="37691"/>
                    <a:pt x="7959" y="28640"/>
                  </a:cubicBezTo>
                  <a:cubicBezTo>
                    <a:pt x="575" y="24612"/>
                    <a:pt x="-2171" y="15337"/>
                    <a:pt x="1857" y="7953"/>
                  </a:cubicBezTo>
                  <a:cubicBezTo>
                    <a:pt x="4541" y="3051"/>
                    <a:pt x="9667" y="0"/>
                    <a:pt x="15261" y="0"/>
                  </a:cubicBezTo>
                  <a:cubicBezTo>
                    <a:pt x="17804" y="0"/>
                    <a:pt x="20326" y="631"/>
                    <a:pt x="22543" y="1851"/>
                  </a:cubicBezTo>
                  <a:cubicBezTo>
                    <a:pt x="34992" y="8645"/>
                    <a:pt x="49088" y="12489"/>
                    <a:pt x="63265" y="12977"/>
                  </a:cubicBezTo>
                  <a:cubicBezTo>
                    <a:pt x="67333" y="13120"/>
                    <a:pt x="71117" y="14828"/>
                    <a:pt x="73883" y="17818"/>
                  </a:cubicBezTo>
                  <a:cubicBezTo>
                    <a:pt x="76649" y="20809"/>
                    <a:pt x="78114" y="24673"/>
                    <a:pt x="77971" y="28762"/>
                  </a:cubicBezTo>
                  <a:cubicBezTo>
                    <a:pt x="77687" y="37020"/>
                    <a:pt x="70995" y="43488"/>
                    <a:pt x="62736" y="43488"/>
                  </a:cubicBezTo>
                  <a:cubicBezTo>
                    <a:pt x="62614" y="43488"/>
                    <a:pt x="62207" y="43468"/>
                    <a:pt x="62065" y="43468"/>
                  </a:cubicBezTo>
                  <a:close/>
                </a:path>
              </a:pathLst>
            </a:custGeom>
            <a:grpFill/>
            <a:ln w="20241" cap="flat">
              <a:noFill/>
              <a:prstDash val="solid"/>
              <a:miter/>
            </a:ln>
          </p:spPr>
          <p:txBody>
            <a:bodyPr rtlCol="0" anchor="ctr"/>
            <a:lstStyle/>
            <a:p>
              <a:endParaRPr lang="nl-NL"/>
            </a:p>
          </p:txBody>
        </p:sp>
        <p:sp>
          <p:nvSpPr>
            <p:cNvPr id="688" name="Vrije vorm: vorm 687">
              <a:extLst>
                <a:ext uri="{FF2B5EF4-FFF2-40B4-BE49-F238E27FC236}">
                  <a16:creationId xmlns:a16="http://schemas.microsoft.com/office/drawing/2014/main" id="{1EA2D98F-0C70-2412-558A-5465962100FF}"/>
                </a:ext>
              </a:extLst>
            </p:cNvPr>
            <p:cNvSpPr/>
            <p:nvPr/>
          </p:nvSpPr>
          <p:spPr>
            <a:xfrm>
              <a:off x="6305122" y="4410309"/>
              <a:ext cx="147017" cy="335621"/>
            </a:xfrm>
            <a:custGeom>
              <a:avLst/>
              <a:gdLst>
                <a:gd name="connsiteX0" fmla="*/ 73506 w 147017"/>
                <a:gd name="connsiteY0" fmla="*/ 335622 h 335621"/>
                <a:gd name="connsiteX1" fmla="*/ 58251 w 147017"/>
                <a:gd name="connsiteY1" fmla="*/ 320366 h 335621"/>
                <a:gd name="connsiteX2" fmla="*/ 58251 w 147017"/>
                <a:gd name="connsiteY2" fmla="*/ 52093 h 335621"/>
                <a:gd name="connsiteX3" fmla="*/ 26051 w 147017"/>
                <a:gd name="connsiteY3" fmla="*/ 84292 h 335621"/>
                <a:gd name="connsiteX4" fmla="*/ 15250 w 147017"/>
                <a:gd name="connsiteY4" fmla="*/ 88767 h 335621"/>
                <a:gd name="connsiteX5" fmla="*/ 4470 w 147017"/>
                <a:gd name="connsiteY5" fmla="*/ 84312 h 335621"/>
                <a:gd name="connsiteX6" fmla="*/ 4470 w 147017"/>
                <a:gd name="connsiteY6" fmla="*/ 62731 h 335621"/>
                <a:gd name="connsiteX7" fmla="*/ 62705 w 147017"/>
                <a:gd name="connsiteY7" fmla="*/ 4475 h 335621"/>
                <a:gd name="connsiteX8" fmla="*/ 73506 w 147017"/>
                <a:gd name="connsiteY8" fmla="*/ 0 h 335621"/>
                <a:gd name="connsiteX9" fmla="*/ 84307 w 147017"/>
                <a:gd name="connsiteY9" fmla="*/ 4495 h 335621"/>
                <a:gd name="connsiteX10" fmla="*/ 142543 w 147017"/>
                <a:gd name="connsiteY10" fmla="*/ 62731 h 335621"/>
                <a:gd name="connsiteX11" fmla="*/ 147018 w 147017"/>
                <a:gd name="connsiteY11" fmla="*/ 73511 h 335621"/>
                <a:gd name="connsiteX12" fmla="*/ 142543 w 147017"/>
                <a:gd name="connsiteY12" fmla="*/ 84292 h 335621"/>
                <a:gd name="connsiteX13" fmla="*/ 131762 w 147017"/>
                <a:gd name="connsiteY13" fmla="*/ 88767 h 335621"/>
                <a:gd name="connsiteX14" fmla="*/ 120981 w 147017"/>
                <a:gd name="connsiteY14" fmla="*/ 84292 h 335621"/>
                <a:gd name="connsiteX15" fmla="*/ 88762 w 147017"/>
                <a:gd name="connsiteY15" fmla="*/ 52072 h 335621"/>
                <a:gd name="connsiteX16" fmla="*/ 88762 w 147017"/>
                <a:gd name="connsiteY16" fmla="*/ 320346 h 335621"/>
                <a:gd name="connsiteX17" fmla="*/ 73506 w 147017"/>
                <a:gd name="connsiteY17" fmla="*/ 335622 h 335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7017" h="335621">
                  <a:moveTo>
                    <a:pt x="73506" y="335622"/>
                  </a:moveTo>
                  <a:cubicBezTo>
                    <a:pt x="65085" y="335622"/>
                    <a:pt x="58251" y="328787"/>
                    <a:pt x="58251" y="320366"/>
                  </a:cubicBezTo>
                  <a:lnTo>
                    <a:pt x="58251" y="52093"/>
                  </a:lnTo>
                  <a:lnTo>
                    <a:pt x="26051" y="84292"/>
                  </a:lnTo>
                  <a:cubicBezTo>
                    <a:pt x="23163" y="87180"/>
                    <a:pt x="19339" y="88767"/>
                    <a:pt x="15250" y="88767"/>
                  </a:cubicBezTo>
                  <a:cubicBezTo>
                    <a:pt x="11182" y="88767"/>
                    <a:pt x="7358" y="87180"/>
                    <a:pt x="4470" y="84312"/>
                  </a:cubicBezTo>
                  <a:cubicBezTo>
                    <a:pt x="-1490" y="78352"/>
                    <a:pt x="-1490" y="68691"/>
                    <a:pt x="4470" y="62731"/>
                  </a:cubicBezTo>
                  <a:lnTo>
                    <a:pt x="62705" y="4475"/>
                  </a:lnTo>
                  <a:cubicBezTo>
                    <a:pt x="65594" y="1587"/>
                    <a:pt x="69418" y="0"/>
                    <a:pt x="73506" y="0"/>
                  </a:cubicBezTo>
                  <a:cubicBezTo>
                    <a:pt x="77595" y="0"/>
                    <a:pt x="81439" y="1587"/>
                    <a:pt x="84307" y="4495"/>
                  </a:cubicBezTo>
                  <a:lnTo>
                    <a:pt x="142543" y="62731"/>
                  </a:lnTo>
                  <a:cubicBezTo>
                    <a:pt x="145431" y="65619"/>
                    <a:pt x="147018" y="69443"/>
                    <a:pt x="147018" y="73511"/>
                  </a:cubicBezTo>
                  <a:cubicBezTo>
                    <a:pt x="147018" y="77579"/>
                    <a:pt x="145431" y="81424"/>
                    <a:pt x="142543" y="84292"/>
                  </a:cubicBezTo>
                  <a:cubicBezTo>
                    <a:pt x="139654" y="87160"/>
                    <a:pt x="135830" y="88767"/>
                    <a:pt x="131762" y="88767"/>
                  </a:cubicBezTo>
                  <a:cubicBezTo>
                    <a:pt x="127694" y="88767"/>
                    <a:pt x="123849" y="87180"/>
                    <a:pt x="120981" y="84292"/>
                  </a:cubicBezTo>
                  <a:lnTo>
                    <a:pt x="88762" y="52072"/>
                  </a:lnTo>
                  <a:lnTo>
                    <a:pt x="88762" y="320346"/>
                  </a:lnTo>
                  <a:cubicBezTo>
                    <a:pt x="88762" y="328767"/>
                    <a:pt x="81907" y="335622"/>
                    <a:pt x="73506" y="335622"/>
                  </a:cubicBezTo>
                  <a:close/>
                </a:path>
              </a:pathLst>
            </a:custGeom>
            <a:grpFill/>
            <a:ln w="20241" cap="flat">
              <a:noFill/>
              <a:prstDash val="solid"/>
              <a:miter/>
            </a:ln>
          </p:spPr>
          <p:txBody>
            <a:bodyPr rtlCol="0" anchor="ctr"/>
            <a:lstStyle/>
            <a:p>
              <a:endParaRPr lang="nl-NL"/>
            </a:p>
          </p:txBody>
        </p:sp>
        <p:sp>
          <p:nvSpPr>
            <p:cNvPr id="689" name="Vrije vorm: vorm 688">
              <a:extLst>
                <a:ext uri="{FF2B5EF4-FFF2-40B4-BE49-F238E27FC236}">
                  <a16:creationId xmlns:a16="http://schemas.microsoft.com/office/drawing/2014/main" id="{675E0730-F1CA-DBE5-810F-AD417288CDA1}"/>
                </a:ext>
              </a:extLst>
            </p:cNvPr>
            <p:cNvSpPr/>
            <p:nvPr/>
          </p:nvSpPr>
          <p:spPr>
            <a:xfrm>
              <a:off x="6317606" y="4257753"/>
              <a:ext cx="122044" cy="122044"/>
            </a:xfrm>
            <a:custGeom>
              <a:avLst/>
              <a:gdLst>
                <a:gd name="connsiteX0" fmla="*/ 61022 w 122044"/>
                <a:gd name="connsiteY0" fmla="*/ 122044 h 122044"/>
                <a:gd name="connsiteX1" fmla="*/ 0 w 122044"/>
                <a:gd name="connsiteY1" fmla="*/ 61022 h 122044"/>
                <a:gd name="connsiteX2" fmla="*/ 61022 w 122044"/>
                <a:gd name="connsiteY2" fmla="*/ 0 h 122044"/>
                <a:gd name="connsiteX3" fmla="*/ 122044 w 122044"/>
                <a:gd name="connsiteY3" fmla="*/ 61022 h 122044"/>
                <a:gd name="connsiteX4" fmla="*/ 61022 w 122044"/>
                <a:gd name="connsiteY4" fmla="*/ 122044 h 122044"/>
                <a:gd name="connsiteX5" fmla="*/ 61022 w 122044"/>
                <a:gd name="connsiteY5" fmla="*/ 30511 h 122044"/>
                <a:gd name="connsiteX6" fmla="*/ 30511 w 122044"/>
                <a:gd name="connsiteY6" fmla="*/ 61022 h 122044"/>
                <a:gd name="connsiteX7" fmla="*/ 61022 w 122044"/>
                <a:gd name="connsiteY7" fmla="*/ 91533 h 122044"/>
                <a:gd name="connsiteX8" fmla="*/ 91533 w 122044"/>
                <a:gd name="connsiteY8" fmla="*/ 61022 h 122044"/>
                <a:gd name="connsiteX9" fmla="*/ 61022 w 122044"/>
                <a:gd name="connsiteY9" fmla="*/ 30511 h 12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044" h="122044">
                  <a:moveTo>
                    <a:pt x="61022" y="122044"/>
                  </a:moveTo>
                  <a:cubicBezTo>
                    <a:pt x="27379" y="122044"/>
                    <a:pt x="0" y="94666"/>
                    <a:pt x="0" y="61022"/>
                  </a:cubicBezTo>
                  <a:cubicBezTo>
                    <a:pt x="0" y="27379"/>
                    <a:pt x="27379" y="0"/>
                    <a:pt x="61022" y="0"/>
                  </a:cubicBezTo>
                  <a:cubicBezTo>
                    <a:pt x="94666" y="0"/>
                    <a:pt x="122044" y="27379"/>
                    <a:pt x="122044" y="61022"/>
                  </a:cubicBezTo>
                  <a:cubicBezTo>
                    <a:pt x="122044" y="94666"/>
                    <a:pt x="94666" y="122044"/>
                    <a:pt x="61022" y="122044"/>
                  </a:cubicBezTo>
                  <a:close/>
                  <a:moveTo>
                    <a:pt x="61022" y="30511"/>
                  </a:moveTo>
                  <a:cubicBezTo>
                    <a:pt x="44200" y="30511"/>
                    <a:pt x="30511" y="44200"/>
                    <a:pt x="30511" y="61022"/>
                  </a:cubicBezTo>
                  <a:cubicBezTo>
                    <a:pt x="30511" y="77844"/>
                    <a:pt x="44200" y="91533"/>
                    <a:pt x="61022" y="91533"/>
                  </a:cubicBezTo>
                  <a:cubicBezTo>
                    <a:pt x="77844" y="91533"/>
                    <a:pt x="91533" y="77844"/>
                    <a:pt x="91533" y="61022"/>
                  </a:cubicBezTo>
                  <a:cubicBezTo>
                    <a:pt x="91533" y="44200"/>
                    <a:pt x="77844" y="30511"/>
                    <a:pt x="61022" y="30511"/>
                  </a:cubicBezTo>
                  <a:close/>
                </a:path>
              </a:pathLst>
            </a:custGeom>
            <a:grpFill/>
            <a:ln w="20241" cap="flat">
              <a:noFill/>
              <a:prstDash val="solid"/>
              <a:miter/>
            </a:ln>
          </p:spPr>
          <p:txBody>
            <a:bodyPr rtlCol="0" anchor="ctr"/>
            <a:lstStyle/>
            <a:p>
              <a:endParaRPr lang="nl-NL"/>
            </a:p>
          </p:txBody>
        </p:sp>
      </p:grpSp>
      <p:grpSp>
        <p:nvGrpSpPr>
          <p:cNvPr id="705" name="Icoon_2_1">
            <a:extLst>
              <a:ext uri="{FF2B5EF4-FFF2-40B4-BE49-F238E27FC236}">
                <a16:creationId xmlns:a16="http://schemas.microsoft.com/office/drawing/2014/main" id="{966CFDB4-A3F2-FA20-935A-F3439BED9121}"/>
              </a:ext>
            </a:extLst>
          </p:cNvPr>
          <p:cNvGrpSpPr>
            <a:grpSpLocks noChangeAspect="1"/>
          </p:cNvGrpSpPr>
          <p:nvPr/>
        </p:nvGrpSpPr>
        <p:grpSpPr>
          <a:xfrm>
            <a:off x="10709361" y="3624091"/>
            <a:ext cx="413632" cy="413624"/>
            <a:chOff x="1428665" y="3707656"/>
            <a:chExt cx="488184" cy="488176"/>
          </a:xfrm>
          <a:solidFill>
            <a:schemeClr val="tx1"/>
          </a:solidFill>
        </p:grpSpPr>
        <p:sp>
          <p:nvSpPr>
            <p:cNvPr id="692" name="Vrije vorm: vorm 691">
              <a:extLst>
                <a:ext uri="{FF2B5EF4-FFF2-40B4-BE49-F238E27FC236}">
                  <a16:creationId xmlns:a16="http://schemas.microsoft.com/office/drawing/2014/main" id="{C86F926B-8142-A25C-92CB-0215A3B9A314}"/>
                </a:ext>
              </a:extLst>
            </p:cNvPr>
            <p:cNvSpPr/>
            <p:nvPr/>
          </p:nvSpPr>
          <p:spPr>
            <a:xfrm>
              <a:off x="1428665" y="4014861"/>
              <a:ext cx="149126" cy="179954"/>
            </a:xfrm>
            <a:custGeom>
              <a:avLst/>
              <a:gdLst>
                <a:gd name="connsiteX0" fmla="*/ 133870 w 149126"/>
                <a:gd name="connsiteY0" fmla="*/ 179954 h 179954"/>
                <a:gd name="connsiteX1" fmla="*/ 122988 w 149126"/>
                <a:gd name="connsiteY1" fmla="*/ 175398 h 179954"/>
                <a:gd name="connsiteX2" fmla="*/ 68698 w 149126"/>
                <a:gd name="connsiteY2" fmla="*/ 152494 h 179954"/>
                <a:gd name="connsiteX3" fmla="*/ 24152 w 149126"/>
                <a:gd name="connsiteY3" fmla="*/ 166916 h 179954"/>
                <a:gd name="connsiteX4" fmla="*/ 15263 w 149126"/>
                <a:gd name="connsiteY4" fmla="*/ 169784 h 179954"/>
                <a:gd name="connsiteX5" fmla="*/ 2855 w 149126"/>
                <a:gd name="connsiteY5" fmla="*/ 163417 h 179954"/>
                <a:gd name="connsiteX6" fmla="*/ 6354 w 149126"/>
                <a:gd name="connsiteY6" fmla="*/ 142141 h 179954"/>
                <a:gd name="connsiteX7" fmla="*/ 34017 w 149126"/>
                <a:gd name="connsiteY7" fmla="*/ 127801 h 179954"/>
                <a:gd name="connsiteX8" fmla="*/ 8 w 149126"/>
                <a:gd name="connsiteY8" fmla="*/ 68650 h 179954"/>
                <a:gd name="connsiteX9" fmla="*/ 68658 w 149126"/>
                <a:gd name="connsiteY9" fmla="*/ 0 h 179954"/>
                <a:gd name="connsiteX10" fmla="*/ 137307 w 149126"/>
                <a:gd name="connsiteY10" fmla="*/ 68650 h 179954"/>
                <a:gd name="connsiteX11" fmla="*/ 103338 w 149126"/>
                <a:gd name="connsiteY11" fmla="*/ 127760 h 179954"/>
                <a:gd name="connsiteX12" fmla="*/ 144752 w 149126"/>
                <a:gd name="connsiteY12" fmla="*/ 154000 h 179954"/>
                <a:gd name="connsiteX13" fmla="*/ 149125 w 149126"/>
                <a:gd name="connsiteY13" fmla="*/ 164821 h 179954"/>
                <a:gd name="connsiteX14" fmla="*/ 144569 w 149126"/>
                <a:gd name="connsiteY14" fmla="*/ 175581 h 179954"/>
                <a:gd name="connsiteX15" fmla="*/ 133870 w 149126"/>
                <a:gd name="connsiteY15" fmla="*/ 179954 h 179954"/>
                <a:gd name="connsiteX16" fmla="*/ 68658 w 149126"/>
                <a:gd name="connsiteY16" fmla="*/ 30511 h 179954"/>
                <a:gd name="connsiteX17" fmla="*/ 30519 w 149126"/>
                <a:gd name="connsiteY17" fmla="*/ 68650 h 179954"/>
                <a:gd name="connsiteX18" fmla="*/ 68658 w 149126"/>
                <a:gd name="connsiteY18" fmla="*/ 106789 h 179954"/>
                <a:gd name="connsiteX19" fmla="*/ 106796 w 149126"/>
                <a:gd name="connsiteY19" fmla="*/ 68650 h 179954"/>
                <a:gd name="connsiteX20" fmla="*/ 68658 w 149126"/>
                <a:gd name="connsiteY20" fmla="*/ 30511 h 17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9126" h="179954">
                  <a:moveTo>
                    <a:pt x="133870" y="179954"/>
                  </a:moveTo>
                  <a:cubicBezTo>
                    <a:pt x="129741" y="179954"/>
                    <a:pt x="125876" y="178327"/>
                    <a:pt x="122988" y="175398"/>
                  </a:cubicBezTo>
                  <a:cubicBezTo>
                    <a:pt x="108464" y="160631"/>
                    <a:pt x="89181" y="152494"/>
                    <a:pt x="68698" y="152494"/>
                  </a:cubicBezTo>
                  <a:cubicBezTo>
                    <a:pt x="52710" y="152494"/>
                    <a:pt x="37313" y="157478"/>
                    <a:pt x="24152" y="166916"/>
                  </a:cubicBezTo>
                  <a:cubicBezTo>
                    <a:pt x="21548" y="168787"/>
                    <a:pt x="18477" y="169784"/>
                    <a:pt x="15263" y="169784"/>
                  </a:cubicBezTo>
                  <a:cubicBezTo>
                    <a:pt x="10361" y="169784"/>
                    <a:pt x="5723" y="167404"/>
                    <a:pt x="2855" y="163417"/>
                  </a:cubicBezTo>
                  <a:cubicBezTo>
                    <a:pt x="-2047" y="156603"/>
                    <a:pt x="-481" y="147043"/>
                    <a:pt x="6354" y="142141"/>
                  </a:cubicBezTo>
                  <a:cubicBezTo>
                    <a:pt x="14938" y="135978"/>
                    <a:pt x="24254" y="131157"/>
                    <a:pt x="34017" y="127801"/>
                  </a:cubicBezTo>
                  <a:cubicBezTo>
                    <a:pt x="13717" y="115800"/>
                    <a:pt x="8" y="93689"/>
                    <a:pt x="8" y="68650"/>
                  </a:cubicBezTo>
                  <a:cubicBezTo>
                    <a:pt x="8" y="30796"/>
                    <a:pt x="30803" y="0"/>
                    <a:pt x="68658" y="0"/>
                  </a:cubicBezTo>
                  <a:cubicBezTo>
                    <a:pt x="106512" y="0"/>
                    <a:pt x="137307" y="30796"/>
                    <a:pt x="137307" y="68650"/>
                  </a:cubicBezTo>
                  <a:cubicBezTo>
                    <a:pt x="137307" y="93689"/>
                    <a:pt x="123618" y="115779"/>
                    <a:pt x="103338" y="127760"/>
                  </a:cubicBezTo>
                  <a:cubicBezTo>
                    <a:pt x="118777" y="133069"/>
                    <a:pt x="132914" y="141958"/>
                    <a:pt x="144752" y="154000"/>
                  </a:cubicBezTo>
                  <a:cubicBezTo>
                    <a:pt x="147620" y="156908"/>
                    <a:pt x="149166" y="160753"/>
                    <a:pt x="149125" y="164821"/>
                  </a:cubicBezTo>
                  <a:cubicBezTo>
                    <a:pt x="149085" y="168889"/>
                    <a:pt x="147478" y="172713"/>
                    <a:pt x="144569" y="175581"/>
                  </a:cubicBezTo>
                  <a:cubicBezTo>
                    <a:pt x="141701" y="178388"/>
                    <a:pt x="137897" y="179954"/>
                    <a:pt x="133870" y="179954"/>
                  </a:cubicBezTo>
                  <a:close/>
                  <a:moveTo>
                    <a:pt x="68658" y="30511"/>
                  </a:moveTo>
                  <a:cubicBezTo>
                    <a:pt x="47625" y="30511"/>
                    <a:pt x="30519" y="47618"/>
                    <a:pt x="30519" y="68650"/>
                  </a:cubicBezTo>
                  <a:cubicBezTo>
                    <a:pt x="30519" y="89682"/>
                    <a:pt x="47625" y="106789"/>
                    <a:pt x="68658" y="106789"/>
                  </a:cubicBezTo>
                  <a:cubicBezTo>
                    <a:pt x="89690" y="106789"/>
                    <a:pt x="106796" y="89682"/>
                    <a:pt x="106796" y="68650"/>
                  </a:cubicBezTo>
                  <a:cubicBezTo>
                    <a:pt x="106796" y="47618"/>
                    <a:pt x="89690" y="30511"/>
                    <a:pt x="68658" y="30511"/>
                  </a:cubicBezTo>
                  <a:close/>
                </a:path>
              </a:pathLst>
            </a:custGeom>
            <a:grpFill/>
            <a:ln w="20241" cap="flat">
              <a:noFill/>
              <a:prstDash val="solid"/>
              <a:miter/>
            </a:ln>
          </p:spPr>
          <p:txBody>
            <a:bodyPr rtlCol="0" anchor="ctr"/>
            <a:lstStyle/>
            <a:p>
              <a:endParaRPr lang="nl-NL"/>
            </a:p>
          </p:txBody>
        </p:sp>
        <p:sp>
          <p:nvSpPr>
            <p:cNvPr id="693" name="Vrije vorm: vorm 692">
              <a:extLst>
                <a:ext uri="{FF2B5EF4-FFF2-40B4-BE49-F238E27FC236}">
                  <a16:creationId xmlns:a16="http://schemas.microsoft.com/office/drawing/2014/main" id="{A3867D0A-DCFD-2F2C-671F-23AA60C1CC1A}"/>
                </a:ext>
              </a:extLst>
            </p:cNvPr>
            <p:cNvSpPr/>
            <p:nvPr/>
          </p:nvSpPr>
          <p:spPr>
            <a:xfrm>
              <a:off x="1779550" y="4014861"/>
              <a:ext cx="137299" cy="137299"/>
            </a:xfrm>
            <a:custGeom>
              <a:avLst/>
              <a:gdLst>
                <a:gd name="connsiteX0" fmla="*/ 68650 w 137299"/>
                <a:gd name="connsiteY0" fmla="*/ 137300 h 137299"/>
                <a:gd name="connsiteX1" fmla="*/ 0 w 137299"/>
                <a:gd name="connsiteY1" fmla="*/ 68650 h 137299"/>
                <a:gd name="connsiteX2" fmla="*/ 68650 w 137299"/>
                <a:gd name="connsiteY2" fmla="*/ 0 h 137299"/>
                <a:gd name="connsiteX3" fmla="*/ 137300 w 137299"/>
                <a:gd name="connsiteY3" fmla="*/ 68650 h 137299"/>
                <a:gd name="connsiteX4" fmla="*/ 68650 w 137299"/>
                <a:gd name="connsiteY4" fmla="*/ 137300 h 137299"/>
                <a:gd name="connsiteX5" fmla="*/ 68650 w 137299"/>
                <a:gd name="connsiteY5" fmla="*/ 30511 h 137299"/>
                <a:gd name="connsiteX6" fmla="*/ 30511 w 137299"/>
                <a:gd name="connsiteY6" fmla="*/ 68650 h 137299"/>
                <a:gd name="connsiteX7" fmla="*/ 68650 w 137299"/>
                <a:gd name="connsiteY7" fmla="*/ 106789 h 137299"/>
                <a:gd name="connsiteX8" fmla="*/ 106789 w 137299"/>
                <a:gd name="connsiteY8" fmla="*/ 68650 h 137299"/>
                <a:gd name="connsiteX9" fmla="*/ 68650 w 137299"/>
                <a:gd name="connsiteY9" fmla="*/ 30511 h 137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299" h="137299">
                  <a:moveTo>
                    <a:pt x="68650" y="137300"/>
                  </a:moveTo>
                  <a:cubicBezTo>
                    <a:pt x="30796" y="137300"/>
                    <a:pt x="0" y="106504"/>
                    <a:pt x="0" y="68650"/>
                  </a:cubicBezTo>
                  <a:cubicBezTo>
                    <a:pt x="0" y="30796"/>
                    <a:pt x="30796" y="0"/>
                    <a:pt x="68650" y="0"/>
                  </a:cubicBezTo>
                  <a:cubicBezTo>
                    <a:pt x="106504" y="0"/>
                    <a:pt x="137300" y="30796"/>
                    <a:pt x="137300" y="68650"/>
                  </a:cubicBezTo>
                  <a:cubicBezTo>
                    <a:pt x="137300" y="106504"/>
                    <a:pt x="106504" y="137300"/>
                    <a:pt x="68650" y="137300"/>
                  </a:cubicBezTo>
                  <a:close/>
                  <a:moveTo>
                    <a:pt x="68650" y="30511"/>
                  </a:moveTo>
                  <a:cubicBezTo>
                    <a:pt x="47618" y="30511"/>
                    <a:pt x="30511" y="47618"/>
                    <a:pt x="30511" y="68650"/>
                  </a:cubicBezTo>
                  <a:cubicBezTo>
                    <a:pt x="30511" y="89682"/>
                    <a:pt x="47618" y="106789"/>
                    <a:pt x="68650" y="106789"/>
                  </a:cubicBezTo>
                  <a:cubicBezTo>
                    <a:pt x="89682" y="106789"/>
                    <a:pt x="106789" y="89682"/>
                    <a:pt x="106789" y="68650"/>
                  </a:cubicBezTo>
                  <a:cubicBezTo>
                    <a:pt x="106789" y="47618"/>
                    <a:pt x="89682" y="30511"/>
                    <a:pt x="68650" y="30511"/>
                  </a:cubicBezTo>
                  <a:close/>
                </a:path>
              </a:pathLst>
            </a:custGeom>
            <a:grpFill/>
            <a:ln w="20241" cap="flat">
              <a:noFill/>
              <a:prstDash val="solid"/>
              <a:miter/>
            </a:ln>
          </p:spPr>
          <p:txBody>
            <a:bodyPr rtlCol="0" anchor="ctr"/>
            <a:lstStyle/>
            <a:p>
              <a:endParaRPr lang="nl-NL"/>
            </a:p>
          </p:txBody>
        </p:sp>
        <p:sp>
          <p:nvSpPr>
            <p:cNvPr id="694" name="Vrije vorm: vorm 693">
              <a:extLst>
                <a:ext uri="{FF2B5EF4-FFF2-40B4-BE49-F238E27FC236}">
                  <a16:creationId xmlns:a16="http://schemas.microsoft.com/office/drawing/2014/main" id="{E55F5B18-84CD-2327-C367-AA675E4FED60}"/>
                </a:ext>
              </a:extLst>
            </p:cNvPr>
            <p:cNvSpPr/>
            <p:nvPr/>
          </p:nvSpPr>
          <p:spPr>
            <a:xfrm>
              <a:off x="1769620" y="4136946"/>
              <a:ext cx="147227" cy="55936"/>
            </a:xfrm>
            <a:custGeom>
              <a:avLst/>
              <a:gdLst>
                <a:gd name="connsiteX0" fmla="*/ 15239 w 147227"/>
                <a:gd name="connsiteY0" fmla="*/ 55937 h 55936"/>
                <a:gd name="connsiteX1" fmla="*/ 4234 w 147227"/>
                <a:gd name="connsiteY1" fmla="*/ 51259 h 55936"/>
                <a:gd name="connsiteX2" fmla="*/ 4682 w 147227"/>
                <a:gd name="connsiteY2" fmla="*/ 29677 h 55936"/>
                <a:gd name="connsiteX3" fmla="*/ 78600 w 147227"/>
                <a:gd name="connsiteY3" fmla="*/ 0 h 55936"/>
                <a:gd name="connsiteX4" fmla="*/ 140883 w 147227"/>
                <a:gd name="connsiteY4" fmla="*/ 20056 h 55936"/>
                <a:gd name="connsiteX5" fmla="*/ 147026 w 147227"/>
                <a:gd name="connsiteY5" fmla="*/ 29982 h 55936"/>
                <a:gd name="connsiteX6" fmla="*/ 144361 w 147227"/>
                <a:gd name="connsiteY6" fmla="*/ 41353 h 55936"/>
                <a:gd name="connsiteX7" fmla="*/ 131974 w 147227"/>
                <a:gd name="connsiteY7" fmla="*/ 47699 h 55936"/>
                <a:gd name="connsiteX8" fmla="*/ 131974 w 147227"/>
                <a:gd name="connsiteY8" fmla="*/ 47699 h 55936"/>
                <a:gd name="connsiteX9" fmla="*/ 123065 w 147227"/>
                <a:gd name="connsiteY9" fmla="*/ 44831 h 55936"/>
                <a:gd name="connsiteX10" fmla="*/ 78580 w 147227"/>
                <a:gd name="connsiteY10" fmla="*/ 30511 h 55936"/>
                <a:gd name="connsiteX11" fmla="*/ 25795 w 147227"/>
                <a:gd name="connsiteY11" fmla="*/ 51706 h 55936"/>
                <a:gd name="connsiteX12" fmla="*/ 15239 w 147227"/>
                <a:gd name="connsiteY12" fmla="*/ 55937 h 5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227" h="55936">
                  <a:moveTo>
                    <a:pt x="15239" y="55937"/>
                  </a:moveTo>
                  <a:cubicBezTo>
                    <a:pt x="11109" y="55937"/>
                    <a:pt x="7102" y="54228"/>
                    <a:pt x="4234" y="51259"/>
                  </a:cubicBezTo>
                  <a:cubicBezTo>
                    <a:pt x="-1583" y="45177"/>
                    <a:pt x="-1380" y="35495"/>
                    <a:pt x="4682" y="29677"/>
                  </a:cubicBezTo>
                  <a:cubicBezTo>
                    <a:pt x="24656" y="10536"/>
                    <a:pt x="50896" y="0"/>
                    <a:pt x="78600" y="0"/>
                  </a:cubicBezTo>
                  <a:cubicBezTo>
                    <a:pt x="101076" y="0"/>
                    <a:pt x="122617" y="6936"/>
                    <a:pt x="140883" y="20056"/>
                  </a:cubicBezTo>
                  <a:cubicBezTo>
                    <a:pt x="144199" y="22436"/>
                    <a:pt x="146375" y="25955"/>
                    <a:pt x="147026" y="29982"/>
                  </a:cubicBezTo>
                  <a:cubicBezTo>
                    <a:pt x="147677" y="34010"/>
                    <a:pt x="146741" y="38037"/>
                    <a:pt x="144361" y="41353"/>
                  </a:cubicBezTo>
                  <a:cubicBezTo>
                    <a:pt x="141514" y="45339"/>
                    <a:pt x="136876" y="47699"/>
                    <a:pt x="131974" y="47699"/>
                  </a:cubicBezTo>
                  <a:lnTo>
                    <a:pt x="131974" y="47699"/>
                  </a:lnTo>
                  <a:cubicBezTo>
                    <a:pt x="128760" y="47699"/>
                    <a:pt x="125689" y="46702"/>
                    <a:pt x="123065" y="44831"/>
                  </a:cubicBezTo>
                  <a:cubicBezTo>
                    <a:pt x="110026" y="35474"/>
                    <a:pt x="94628" y="30511"/>
                    <a:pt x="78580" y="30511"/>
                  </a:cubicBezTo>
                  <a:cubicBezTo>
                    <a:pt x="58808" y="30511"/>
                    <a:pt x="40054" y="38037"/>
                    <a:pt x="25795" y="51706"/>
                  </a:cubicBezTo>
                  <a:cubicBezTo>
                    <a:pt x="22948" y="54432"/>
                    <a:pt x="19185" y="55937"/>
                    <a:pt x="15239" y="55937"/>
                  </a:cubicBezTo>
                  <a:close/>
                </a:path>
              </a:pathLst>
            </a:custGeom>
            <a:grpFill/>
            <a:ln w="20241" cap="flat">
              <a:noFill/>
              <a:prstDash val="solid"/>
              <a:miter/>
            </a:ln>
          </p:spPr>
          <p:txBody>
            <a:bodyPr rtlCol="0" anchor="ctr"/>
            <a:lstStyle/>
            <a:p>
              <a:endParaRPr lang="nl-NL"/>
            </a:p>
          </p:txBody>
        </p:sp>
        <p:sp>
          <p:nvSpPr>
            <p:cNvPr id="695" name="Vrije vorm: vorm 694">
              <a:extLst>
                <a:ext uri="{FF2B5EF4-FFF2-40B4-BE49-F238E27FC236}">
                  <a16:creationId xmlns:a16="http://schemas.microsoft.com/office/drawing/2014/main" id="{2970551A-8A32-DBCD-B875-EDC80DD78D16}"/>
                </a:ext>
              </a:extLst>
            </p:cNvPr>
            <p:cNvSpPr/>
            <p:nvPr/>
          </p:nvSpPr>
          <p:spPr>
            <a:xfrm>
              <a:off x="1588856" y="3984350"/>
              <a:ext cx="167810" cy="167810"/>
            </a:xfrm>
            <a:custGeom>
              <a:avLst/>
              <a:gdLst>
                <a:gd name="connsiteX0" fmla="*/ 83905 w 167810"/>
                <a:gd name="connsiteY0" fmla="*/ 167811 h 167810"/>
                <a:gd name="connsiteX1" fmla="*/ 0 w 167810"/>
                <a:gd name="connsiteY1" fmla="*/ 83905 h 167810"/>
                <a:gd name="connsiteX2" fmla="*/ 83905 w 167810"/>
                <a:gd name="connsiteY2" fmla="*/ 0 h 167810"/>
                <a:gd name="connsiteX3" fmla="*/ 167811 w 167810"/>
                <a:gd name="connsiteY3" fmla="*/ 83905 h 167810"/>
                <a:gd name="connsiteX4" fmla="*/ 83905 w 167810"/>
                <a:gd name="connsiteY4" fmla="*/ 167811 h 167810"/>
                <a:gd name="connsiteX5" fmla="*/ 83905 w 167810"/>
                <a:gd name="connsiteY5" fmla="*/ 30511 h 167810"/>
                <a:gd name="connsiteX6" fmla="*/ 30511 w 167810"/>
                <a:gd name="connsiteY6" fmla="*/ 83905 h 167810"/>
                <a:gd name="connsiteX7" fmla="*/ 83905 w 167810"/>
                <a:gd name="connsiteY7" fmla="*/ 137300 h 167810"/>
                <a:gd name="connsiteX8" fmla="*/ 137300 w 167810"/>
                <a:gd name="connsiteY8" fmla="*/ 83905 h 167810"/>
                <a:gd name="connsiteX9" fmla="*/ 83905 w 167810"/>
                <a:gd name="connsiteY9" fmla="*/ 30511 h 16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810" h="167810">
                  <a:moveTo>
                    <a:pt x="83905" y="167811"/>
                  </a:moveTo>
                  <a:cubicBezTo>
                    <a:pt x="37630" y="167811"/>
                    <a:pt x="0" y="130160"/>
                    <a:pt x="0" y="83905"/>
                  </a:cubicBezTo>
                  <a:cubicBezTo>
                    <a:pt x="0" y="37651"/>
                    <a:pt x="37630" y="0"/>
                    <a:pt x="83905" y="0"/>
                  </a:cubicBezTo>
                  <a:cubicBezTo>
                    <a:pt x="130160" y="0"/>
                    <a:pt x="167811" y="37651"/>
                    <a:pt x="167811" y="83905"/>
                  </a:cubicBezTo>
                  <a:cubicBezTo>
                    <a:pt x="167811" y="130160"/>
                    <a:pt x="130181" y="167811"/>
                    <a:pt x="83905" y="167811"/>
                  </a:cubicBezTo>
                  <a:close/>
                  <a:moveTo>
                    <a:pt x="83905" y="30511"/>
                  </a:moveTo>
                  <a:cubicBezTo>
                    <a:pt x="54472" y="30511"/>
                    <a:pt x="30511" y="54452"/>
                    <a:pt x="30511" y="83905"/>
                  </a:cubicBezTo>
                  <a:cubicBezTo>
                    <a:pt x="30511" y="113359"/>
                    <a:pt x="54472" y="137300"/>
                    <a:pt x="83905" y="137300"/>
                  </a:cubicBezTo>
                  <a:cubicBezTo>
                    <a:pt x="113359" y="137300"/>
                    <a:pt x="137300" y="113359"/>
                    <a:pt x="137300" y="83905"/>
                  </a:cubicBezTo>
                  <a:cubicBezTo>
                    <a:pt x="137300" y="54452"/>
                    <a:pt x="113359" y="30511"/>
                    <a:pt x="83905" y="30511"/>
                  </a:cubicBezTo>
                  <a:close/>
                </a:path>
              </a:pathLst>
            </a:custGeom>
            <a:grpFill/>
            <a:ln w="20241" cap="flat">
              <a:noFill/>
              <a:prstDash val="solid"/>
              <a:miter/>
            </a:ln>
          </p:spPr>
          <p:txBody>
            <a:bodyPr rtlCol="0" anchor="ctr"/>
            <a:lstStyle/>
            <a:p>
              <a:endParaRPr lang="nl-NL"/>
            </a:p>
          </p:txBody>
        </p:sp>
        <p:sp>
          <p:nvSpPr>
            <p:cNvPr id="696" name="Vrije vorm: vorm 695">
              <a:extLst>
                <a:ext uri="{FF2B5EF4-FFF2-40B4-BE49-F238E27FC236}">
                  <a16:creationId xmlns:a16="http://schemas.microsoft.com/office/drawing/2014/main" id="{CADAA393-34BA-24B7-6543-AF4B06CEBB4E}"/>
                </a:ext>
              </a:extLst>
            </p:cNvPr>
            <p:cNvSpPr/>
            <p:nvPr/>
          </p:nvSpPr>
          <p:spPr>
            <a:xfrm>
              <a:off x="1603215" y="4152242"/>
              <a:ext cx="140178" cy="43590"/>
            </a:xfrm>
            <a:custGeom>
              <a:avLst/>
              <a:gdLst>
                <a:gd name="connsiteX0" fmla="*/ 124933 w 140178"/>
                <a:gd name="connsiteY0" fmla="*/ 43590 h 43590"/>
                <a:gd name="connsiteX1" fmla="*/ 118099 w 140178"/>
                <a:gd name="connsiteY1" fmla="*/ 41963 h 43590"/>
                <a:gd name="connsiteX2" fmla="*/ 69546 w 140178"/>
                <a:gd name="connsiteY2" fmla="*/ 30491 h 43590"/>
                <a:gd name="connsiteX3" fmla="*/ 21989 w 140178"/>
                <a:gd name="connsiteY3" fmla="*/ 41475 h 43590"/>
                <a:gd name="connsiteX4" fmla="*/ 15277 w 140178"/>
                <a:gd name="connsiteY4" fmla="*/ 43041 h 43590"/>
                <a:gd name="connsiteX5" fmla="*/ 1567 w 140178"/>
                <a:gd name="connsiteY5" fmla="*/ 34498 h 43590"/>
                <a:gd name="connsiteX6" fmla="*/ 814 w 140178"/>
                <a:gd name="connsiteY6" fmla="*/ 22843 h 43590"/>
                <a:gd name="connsiteX7" fmla="*/ 8524 w 140178"/>
                <a:gd name="connsiteY7" fmla="*/ 14076 h 43590"/>
                <a:gd name="connsiteX8" fmla="*/ 69525 w 140178"/>
                <a:gd name="connsiteY8" fmla="*/ 0 h 43590"/>
                <a:gd name="connsiteX9" fmla="*/ 131788 w 140178"/>
                <a:gd name="connsiteY9" fmla="*/ 14706 h 43590"/>
                <a:gd name="connsiteX10" fmla="*/ 138562 w 140178"/>
                <a:gd name="connsiteY10" fmla="*/ 35189 h 43590"/>
                <a:gd name="connsiteX11" fmla="*/ 124933 w 140178"/>
                <a:gd name="connsiteY11" fmla="*/ 43590 h 4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178" h="43590">
                  <a:moveTo>
                    <a:pt x="124933" y="43590"/>
                  </a:moveTo>
                  <a:cubicBezTo>
                    <a:pt x="122554" y="43590"/>
                    <a:pt x="120255" y="43041"/>
                    <a:pt x="118099" y="41963"/>
                  </a:cubicBezTo>
                  <a:cubicBezTo>
                    <a:pt x="103189" y="34457"/>
                    <a:pt x="86408" y="30491"/>
                    <a:pt x="69546" y="30491"/>
                  </a:cubicBezTo>
                  <a:cubicBezTo>
                    <a:pt x="53049" y="30491"/>
                    <a:pt x="36614" y="34294"/>
                    <a:pt x="21989" y="41475"/>
                  </a:cubicBezTo>
                  <a:cubicBezTo>
                    <a:pt x="19914" y="42492"/>
                    <a:pt x="17596" y="43041"/>
                    <a:pt x="15277" y="43041"/>
                  </a:cubicBezTo>
                  <a:cubicBezTo>
                    <a:pt x="9419" y="43041"/>
                    <a:pt x="4150" y="39766"/>
                    <a:pt x="1567" y="34498"/>
                  </a:cubicBezTo>
                  <a:cubicBezTo>
                    <a:pt x="-223" y="30836"/>
                    <a:pt x="-487" y="26707"/>
                    <a:pt x="814" y="22843"/>
                  </a:cubicBezTo>
                  <a:cubicBezTo>
                    <a:pt x="2116" y="18978"/>
                    <a:pt x="4862" y="15866"/>
                    <a:pt x="8524" y="14076"/>
                  </a:cubicBezTo>
                  <a:cubicBezTo>
                    <a:pt x="27298" y="4861"/>
                    <a:pt x="48391" y="0"/>
                    <a:pt x="69525" y="0"/>
                  </a:cubicBezTo>
                  <a:cubicBezTo>
                    <a:pt x="91148" y="0"/>
                    <a:pt x="112668" y="5085"/>
                    <a:pt x="131788" y="14706"/>
                  </a:cubicBezTo>
                  <a:cubicBezTo>
                    <a:pt x="139294" y="18490"/>
                    <a:pt x="142325" y="27684"/>
                    <a:pt x="138562" y="35189"/>
                  </a:cubicBezTo>
                  <a:cubicBezTo>
                    <a:pt x="135958" y="40376"/>
                    <a:pt x="130731" y="43590"/>
                    <a:pt x="124933" y="43590"/>
                  </a:cubicBezTo>
                  <a:close/>
                </a:path>
              </a:pathLst>
            </a:custGeom>
            <a:grpFill/>
            <a:ln w="20241" cap="flat">
              <a:noFill/>
              <a:prstDash val="solid"/>
              <a:miter/>
            </a:ln>
          </p:spPr>
          <p:txBody>
            <a:bodyPr rtlCol="0" anchor="ctr"/>
            <a:lstStyle/>
            <a:p>
              <a:endParaRPr lang="nl-NL"/>
            </a:p>
          </p:txBody>
        </p:sp>
        <p:sp>
          <p:nvSpPr>
            <p:cNvPr id="697" name="Vrije vorm: vorm 696">
              <a:extLst>
                <a:ext uri="{FF2B5EF4-FFF2-40B4-BE49-F238E27FC236}">
                  <a16:creationId xmlns:a16="http://schemas.microsoft.com/office/drawing/2014/main" id="{27651A74-9611-752C-7ECA-914E622C7A16}"/>
                </a:ext>
              </a:extLst>
            </p:cNvPr>
            <p:cNvSpPr/>
            <p:nvPr/>
          </p:nvSpPr>
          <p:spPr>
            <a:xfrm>
              <a:off x="1581228" y="3709669"/>
              <a:ext cx="183066" cy="213658"/>
            </a:xfrm>
            <a:custGeom>
              <a:avLst/>
              <a:gdLst>
                <a:gd name="connsiteX0" fmla="*/ 61022 w 183066"/>
                <a:gd name="connsiteY0" fmla="*/ 213659 h 213658"/>
                <a:gd name="connsiteX1" fmla="*/ 45767 w 183066"/>
                <a:gd name="connsiteY1" fmla="*/ 198403 h 213658"/>
                <a:gd name="connsiteX2" fmla="*/ 45767 w 183066"/>
                <a:gd name="connsiteY2" fmla="*/ 170801 h 213658"/>
                <a:gd name="connsiteX3" fmla="*/ 0 w 183066"/>
                <a:gd name="connsiteY3" fmla="*/ 91513 h 213658"/>
                <a:gd name="connsiteX4" fmla="*/ 26829 w 183066"/>
                <a:gd name="connsiteY4" fmla="*/ 26789 h 213658"/>
                <a:gd name="connsiteX5" fmla="*/ 91533 w 183066"/>
                <a:gd name="connsiteY5" fmla="*/ 0 h 213658"/>
                <a:gd name="connsiteX6" fmla="*/ 156278 w 183066"/>
                <a:gd name="connsiteY6" fmla="*/ 26829 h 213658"/>
                <a:gd name="connsiteX7" fmla="*/ 183066 w 183066"/>
                <a:gd name="connsiteY7" fmla="*/ 91554 h 213658"/>
                <a:gd name="connsiteX8" fmla="*/ 137300 w 183066"/>
                <a:gd name="connsiteY8" fmla="*/ 170821 h 213658"/>
                <a:gd name="connsiteX9" fmla="*/ 137300 w 183066"/>
                <a:gd name="connsiteY9" fmla="*/ 198403 h 213658"/>
                <a:gd name="connsiteX10" fmla="*/ 122044 w 183066"/>
                <a:gd name="connsiteY10" fmla="*/ 213659 h 213658"/>
                <a:gd name="connsiteX11" fmla="*/ 61022 w 183066"/>
                <a:gd name="connsiteY11" fmla="*/ 213659 h 213658"/>
                <a:gd name="connsiteX12" fmla="*/ 106789 w 183066"/>
                <a:gd name="connsiteY12" fmla="*/ 183148 h 213658"/>
                <a:gd name="connsiteX13" fmla="*/ 106789 w 183066"/>
                <a:gd name="connsiteY13" fmla="*/ 161444 h 213658"/>
                <a:gd name="connsiteX14" fmla="*/ 115942 w 183066"/>
                <a:gd name="connsiteY14" fmla="*/ 147450 h 213658"/>
                <a:gd name="connsiteX15" fmla="*/ 152555 w 183066"/>
                <a:gd name="connsiteY15" fmla="*/ 91554 h 213658"/>
                <a:gd name="connsiteX16" fmla="*/ 134696 w 183066"/>
                <a:gd name="connsiteY16" fmla="*/ 48391 h 213658"/>
                <a:gd name="connsiteX17" fmla="*/ 91554 w 183066"/>
                <a:gd name="connsiteY17" fmla="*/ 30511 h 213658"/>
                <a:gd name="connsiteX18" fmla="*/ 91533 w 183066"/>
                <a:gd name="connsiteY18" fmla="*/ 22883 h 213658"/>
                <a:gd name="connsiteX19" fmla="*/ 91533 w 183066"/>
                <a:gd name="connsiteY19" fmla="*/ 30511 h 213658"/>
                <a:gd name="connsiteX20" fmla="*/ 48391 w 183066"/>
                <a:gd name="connsiteY20" fmla="*/ 48370 h 213658"/>
                <a:gd name="connsiteX21" fmla="*/ 30511 w 183066"/>
                <a:gd name="connsiteY21" fmla="*/ 91513 h 213658"/>
                <a:gd name="connsiteX22" fmla="*/ 67124 w 183066"/>
                <a:gd name="connsiteY22" fmla="*/ 147450 h 213658"/>
                <a:gd name="connsiteX23" fmla="*/ 76278 w 183066"/>
                <a:gd name="connsiteY23" fmla="*/ 161444 h 213658"/>
                <a:gd name="connsiteX24" fmla="*/ 76278 w 183066"/>
                <a:gd name="connsiteY24" fmla="*/ 183148 h 213658"/>
                <a:gd name="connsiteX25" fmla="*/ 106789 w 183066"/>
                <a:gd name="connsiteY25" fmla="*/ 183148 h 21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3066" h="213658">
                  <a:moveTo>
                    <a:pt x="61022" y="213659"/>
                  </a:moveTo>
                  <a:cubicBezTo>
                    <a:pt x="52601" y="213659"/>
                    <a:pt x="45767" y="206824"/>
                    <a:pt x="45767" y="198403"/>
                  </a:cubicBezTo>
                  <a:lnTo>
                    <a:pt x="45767" y="170801"/>
                  </a:lnTo>
                  <a:cubicBezTo>
                    <a:pt x="17412" y="154488"/>
                    <a:pt x="0" y="124526"/>
                    <a:pt x="0" y="91513"/>
                  </a:cubicBezTo>
                  <a:cubicBezTo>
                    <a:pt x="0" y="67063"/>
                    <a:pt x="9540" y="44078"/>
                    <a:pt x="26829" y="26789"/>
                  </a:cubicBezTo>
                  <a:cubicBezTo>
                    <a:pt x="44119" y="9519"/>
                    <a:pt x="67104" y="0"/>
                    <a:pt x="91533" y="0"/>
                  </a:cubicBezTo>
                  <a:cubicBezTo>
                    <a:pt x="116003" y="0"/>
                    <a:pt x="138988" y="9540"/>
                    <a:pt x="156278" y="26829"/>
                  </a:cubicBezTo>
                  <a:cubicBezTo>
                    <a:pt x="173567" y="44119"/>
                    <a:pt x="183087" y="67104"/>
                    <a:pt x="183066" y="91554"/>
                  </a:cubicBezTo>
                  <a:cubicBezTo>
                    <a:pt x="183066" y="124546"/>
                    <a:pt x="165655" y="154508"/>
                    <a:pt x="137300" y="170821"/>
                  </a:cubicBezTo>
                  <a:lnTo>
                    <a:pt x="137300" y="198403"/>
                  </a:lnTo>
                  <a:cubicBezTo>
                    <a:pt x="137300" y="206824"/>
                    <a:pt x="130465" y="213659"/>
                    <a:pt x="122044" y="213659"/>
                  </a:cubicBezTo>
                  <a:lnTo>
                    <a:pt x="61022" y="213659"/>
                  </a:lnTo>
                  <a:close/>
                  <a:moveTo>
                    <a:pt x="106789" y="183148"/>
                  </a:moveTo>
                  <a:lnTo>
                    <a:pt x="106789" y="161444"/>
                  </a:lnTo>
                  <a:cubicBezTo>
                    <a:pt x="106789" y="155383"/>
                    <a:pt x="110389" y="149891"/>
                    <a:pt x="115942" y="147450"/>
                  </a:cubicBezTo>
                  <a:cubicBezTo>
                    <a:pt x="138195" y="137747"/>
                    <a:pt x="152555" y="115800"/>
                    <a:pt x="152555" y="91554"/>
                  </a:cubicBezTo>
                  <a:cubicBezTo>
                    <a:pt x="152555" y="75240"/>
                    <a:pt x="146209" y="59924"/>
                    <a:pt x="134696" y="48391"/>
                  </a:cubicBezTo>
                  <a:cubicBezTo>
                    <a:pt x="123183" y="36857"/>
                    <a:pt x="107846" y="30511"/>
                    <a:pt x="91554" y="30511"/>
                  </a:cubicBezTo>
                  <a:lnTo>
                    <a:pt x="91533" y="22883"/>
                  </a:lnTo>
                  <a:lnTo>
                    <a:pt x="91533" y="30511"/>
                  </a:lnTo>
                  <a:cubicBezTo>
                    <a:pt x="75240" y="30511"/>
                    <a:pt x="59924" y="36857"/>
                    <a:pt x="48391" y="48370"/>
                  </a:cubicBezTo>
                  <a:cubicBezTo>
                    <a:pt x="36878" y="59883"/>
                    <a:pt x="30511" y="75220"/>
                    <a:pt x="30511" y="91513"/>
                  </a:cubicBezTo>
                  <a:cubicBezTo>
                    <a:pt x="30511" y="115779"/>
                    <a:pt x="44872" y="137747"/>
                    <a:pt x="67124" y="147450"/>
                  </a:cubicBezTo>
                  <a:cubicBezTo>
                    <a:pt x="72677" y="149891"/>
                    <a:pt x="76278" y="155362"/>
                    <a:pt x="76278" y="161444"/>
                  </a:cubicBezTo>
                  <a:lnTo>
                    <a:pt x="76278" y="183148"/>
                  </a:lnTo>
                  <a:lnTo>
                    <a:pt x="106789" y="183148"/>
                  </a:lnTo>
                  <a:close/>
                </a:path>
              </a:pathLst>
            </a:custGeom>
            <a:grpFill/>
            <a:ln w="20241" cap="flat">
              <a:noFill/>
              <a:prstDash val="solid"/>
              <a:miter/>
            </a:ln>
          </p:spPr>
          <p:txBody>
            <a:bodyPr rtlCol="0" anchor="ctr"/>
            <a:lstStyle/>
            <a:p>
              <a:endParaRPr lang="nl-NL"/>
            </a:p>
          </p:txBody>
        </p:sp>
        <p:sp>
          <p:nvSpPr>
            <p:cNvPr id="698" name="Vrije vorm: vorm 697">
              <a:extLst>
                <a:ext uri="{FF2B5EF4-FFF2-40B4-BE49-F238E27FC236}">
                  <a16:creationId xmlns:a16="http://schemas.microsoft.com/office/drawing/2014/main" id="{515495F7-63DC-C90B-AB86-34201DA4B2D4}"/>
                </a:ext>
              </a:extLst>
            </p:cNvPr>
            <p:cNvSpPr/>
            <p:nvPr/>
          </p:nvSpPr>
          <p:spPr>
            <a:xfrm>
              <a:off x="1626994" y="3938584"/>
              <a:ext cx="91533" cy="30511"/>
            </a:xfrm>
            <a:custGeom>
              <a:avLst/>
              <a:gdLst>
                <a:gd name="connsiteX0" fmla="*/ 15256 w 91533"/>
                <a:gd name="connsiteY0" fmla="*/ 30511 h 30511"/>
                <a:gd name="connsiteX1" fmla="*/ 0 w 91533"/>
                <a:gd name="connsiteY1" fmla="*/ 15256 h 30511"/>
                <a:gd name="connsiteX2" fmla="*/ 15256 w 91533"/>
                <a:gd name="connsiteY2" fmla="*/ 0 h 30511"/>
                <a:gd name="connsiteX3" fmla="*/ 76278 w 91533"/>
                <a:gd name="connsiteY3" fmla="*/ 0 h 30511"/>
                <a:gd name="connsiteX4" fmla="*/ 91533 w 91533"/>
                <a:gd name="connsiteY4" fmla="*/ 15256 h 30511"/>
                <a:gd name="connsiteX5" fmla="*/ 76278 w 91533"/>
                <a:gd name="connsiteY5" fmla="*/ 30511 h 30511"/>
                <a:gd name="connsiteX6" fmla="*/ 15256 w 91533"/>
                <a:gd name="connsiteY6" fmla="*/ 30511 h 3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533" h="30511">
                  <a:moveTo>
                    <a:pt x="15256" y="30511"/>
                  </a:moveTo>
                  <a:cubicBezTo>
                    <a:pt x="6834" y="30511"/>
                    <a:pt x="0" y="23677"/>
                    <a:pt x="0" y="15256"/>
                  </a:cubicBezTo>
                  <a:cubicBezTo>
                    <a:pt x="0" y="6834"/>
                    <a:pt x="6834" y="0"/>
                    <a:pt x="15256" y="0"/>
                  </a:cubicBezTo>
                  <a:lnTo>
                    <a:pt x="76278" y="0"/>
                  </a:lnTo>
                  <a:cubicBezTo>
                    <a:pt x="84699" y="0"/>
                    <a:pt x="91533" y="6834"/>
                    <a:pt x="91533" y="15256"/>
                  </a:cubicBezTo>
                  <a:cubicBezTo>
                    <a:pt x="91533" y="23677"/>
                    <a:pt x="84699" y="30511"/>
                    <a:pt x="76278" y="30511"/>
                  </a:cubicBezTo>
                  <a:lnTo>
                    <a:pt x="15256" y="30511"/>
                  </a:lnTo>
                  <a:close/>
                </a:path>
              </a:pathLst>
            </a:custGeom>
            <a:grpFill/>
            <a:ln w="20241" cap="flat">
              <a:noFill/>
              <a:prstDash val="solid"/>
              <a:miter/>
            </a:ln>
          </p:spPr>
          <p:txBody>
            <a:bodyPr rtlCol="0" anchor="ctr"/>
            <a:lstStyle/>
            <a:p>
              <a:endParaRPr lang="nl-NL"/>
            </a:p>
          </p:txBody>
        </p:sp>
        <p:sp>
          <p:nvSpPr>
            <p:cNvPr id="699" name="Vrije vorm: vorm 698">
              <a:extLst>
                <a:ext uri="{FF2B5EF4-FFF2-40B4-BE49-F238E27FC236}">
                  <a16:creationId xmlns:a16="http://schemas.microsoft.com/office/drawing/2014/main" id="{BEA2E787-8346-478B-CB41-83351F022B42}"/>
                </a:ext>
              </a:extLst>
            </p:cNvPr>
            <p:cNvSpPr/>
            <p:nvPr/>
          </p:nvSpPr>
          <p:spPr>
            <a:xfrm>
              <a:off x="1816387" y="3799189"/>
              <a:ext cx="61022" cy="30511"/>
            </a:xfrm>
            <a:custGeom>
              <a:avLst/>
              <a:gdLst>
                <a:gd name="connsiteX0" fmla="*/ 15256 w 61022"/>
                <a:gd name="connsiteY0" fmla="*/ 30511 h 30511"/>
                <a:gd name="connsiteX1" fmla="*/ 0 w 61022"/>
                <a:gd name="connsiteY1" fmla="*/ 15256 h 30511"/>
                <a:gd name="connsiteX2" fmla="*/ 15256 w 61022"/>
                <a:gd name="connsiteY2" fmla="*/ 0 h 30511"/>
                <a:gd name="connsiteX3" fmla="*/ 45767 w 61022"/>
                <a:gd name="connsiteY3" fmla="*/ 0 h 30511"/>
                <a:gd name="connsiteX4" fmla="*/ 61022 w 61022"/>
                <a:gd name="connsiteY4" fmla="*/ 15256 h 30511"/>
                <a:gd name="connsiteX5" fmla="*/ 45767 w 61022"/>
                <a:gd name="connsiteY5" fmla="*/ 30511 h 30511"/>
                <a:gd name="connsiteX6" fmla="*/ 15256 w 61022"/>
                <a:gd name="connsiteY6" fmla="*/ 30511 h 3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022" h="30511">
                  <a:moveTo>
                    <a:pt x="15256" y="30511"/>
                  </a:moveTo>
                  <a:cubicBezTo>
                    <a:pt x="6834" y="30511"/>
                    <a:pt x="0" y="23677"/>
                    <a:pt x="0" y="15256"/>
                  </a:cubicBezTo>
                  <a:cubicBezTo>
                    <a:pt x="0" y="6834"/>
                    <a:pt x="6834" y="0"/>
                    <a:pt x="15256" y="0"/>
                  </a:cubicBezTo>
                  <a:lnTo>
                    <a:pt x="45767" y="0"/>
                  </a:lnTo>
                  <a:cubicBezTo>
                    <a:pt x="54188" y="0"/>
                    <a:pt x="61022" y="6834"/>
                    <a:pt x="61022" y="15256"/>
                  </a:cubicBezTo>
                  <a:cubicBezTo>
                    <a:pt x="61022" y="23677"/>
                    <a:pt x="54188" y="30511"/>
                    <a:pt x="45767" y="30511"/>
                  </a:cubicBezTo>
                  <a:lnTo>
                    <a:pt x="15256" y="30511"/>
                  </a:lnTo>
                  <a:close/>
                </a:path>
              </a:pathLst>
            </a:custGeom>
            <a:grpFill/>
            <a:ln w="20241" cap="flat">
              <a:noFill/>
              <a:prstDash val="solid"/>
              <a:miter/>
            </a:ln>
          </p:spPr>
          <p:txBody>
            <a:bodyPr rtlCol="0" anchor="ctr"/>
            <a:lstStyle/>
            <a:p>
              <a:endParaRPr lang="nl-NL"/>
            </a:p>
          </p:txBody>
        </p:sp>
        <p:sp>
          <p:nvSpPr>
            <p:cNvPr id="700" name="Vrije vorm: vorm 699">
              <a:extLst>
                <a:ext uri="{FF2B5EF4-FFF2-40B4-BE49-F238E27FC236}">
                  <a16:creationId xmlns:a16="http://schemas.microsoft.com/office/drawing/2014/main" id="{273EDF28-896D-9C17-9778-1F0B1FDA66FC}"/>
                </a:ext>
              </a:extLst>
            </p:cNvPr>
            <p:cNvSpPr/>
            <p:nvPr/>
          </p:nvSpPr>
          <p:spPr>
            <a:xfrm>
              <a:off x="1810061" y="3869140"/>
              <a:ext cx="52092" cy="52092"/>
            </a:xfrm>
            <a:custGeom>
              <a:avLst/>
              <a:gdLst>
                <a:gd name="connsiteX0" fmla="*/ 36837 w 52092"/>
                <a:gd name="connsiteY0" fmla="*/ 52093 h 52092"/>
                <a:gd name="connsiteX1" fmla="*/ 26056 w 52092"/>
                <a:gd name="connsiteY1" fmla="*/ 47618 h 52092"/>
                <a:gd name="connsiteX2" fmla="*/ 4475 w 52092"/>
                <a:gd name="connsiteY2" fmla="*/ 26036 h 52092"/>
                <a:gd name="connsiteX3" fmla="*/ 0 w 52092"/>
                <a:gd name="connsiteY3" fmla="*/ 15256 h 52092"/>
                <a:gd name="connsiteX4" fmla="*/ 4475 w 52092"/>
                <a:gd name="connsiteY4" fmla="*/ 4475 h 52092"/>
                <a:gd name="connsiteX5" fmla="*/ 15256 w 52092"/>
                <a:gd name="connsiteY5" fmla="*/ 0 h 52092"/>
                <a:gd name="connsiteX6" fmla="*/ 26036 w 52092"/>
                <a:gd name="connsiteY6" fmla="*/ 4475 h 52092"/>
                <a:gd name="connsiteX7" fmla="*/ 47618 w 52092"/>
                <a:gd name="connsiteY7" fmla="*/ 26056 h 52092"/>
                <a:gd name="connsiteX8" fmla="*/ 52093 w 52092"/>
                <a:gd name="connsiteY8" fmla="*/ 36837 h 52092"/>
                <a:gd name="connsiteX9" fmla="*/ 47618 w 52092"/>
                <a:gd name="connsiteY9" fmla="*/ 47618 h 52092"/>
                <a:gd name="connsiteX10" fmla="*/ 36837 w 52092"/>
                <a:gd name="connsiteY10" fmla="*/ 52093 h 5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092" h="52092">
                  <a:moveTo>
                    <a:pt x="36837" y="52093"/>
                  </a:moveTo>
                  <a:cubicBezTo>
                    <a:pt x="32769" y="52093"/>
                    <a:pt x="28925" y="50506"/>
                    <a:pt x="26056" y="47618"/>
                  </a:cubicBezTo>
                  <a:lnTo>
                    <a:pt x="4475" y="26036"/>
                  </a:lnTo>
                  <a:cubicBezTo>
                    <a:pt x="1587" y="23168"/>
                    <a:pt x="0" y="19324"/>
                    <a:pt x="0" y="15256"/>
                  </a:cubicBezTo>
                  <a:cubicBezTo>
                    <a:pt x="0" y="11187"/>
                    <a:pt x="1587" y="7343"/>
                    <a:pt x="4475" y="4475"/>
                  </a:cubicBezTo>
                  <a:cubicBezTo>
                    <a:pt x="7363" y="1607"/>
                    <a:pt x="11187" y="0"/>
                    <a:pt x="15256" y="0"/>
                  </a:cubicBezTo>
                  <a:cubicBezTo>
                    <a:pt x="19324" y="0"/>
                    <a:pt x="23168" y="1587"/>
                    <a:pt x="26036" y="4475"/>
                  </a:cubicBezTo>
                  <a:lnTo>
                    <a:pt x="47618" y="26056"/>
                  </a:lnTo>
                  <a:cubicBezTo>
                    <a:pt x="50506" y="28924"/>
                    <a:pt x="52093" y="32769"/>
                    <a:pt x="52093" y="36837"/>
                  </a:cubicBezTo>
                  <a:cubicBezTo>
                    <a:pt x="52093" y="40905"/>
                    <a:pt x="50506" y="44750"/>
                    <a:pt x="47618" y="47618"/>
                  </a:cubicBezTo>
                  <a:cubicBezTo>
                    <a:pt x="44729" y="50486"/>
                    <a:pt x="40905" y="52093"/>
                    <a:pt x="36837" y="52093"/>
                  </a:cubicBezTo>
                  <a:close/>
                </a:path>
              </a:pathLst>
            </a:custGeom>
            <a:grpFill/>
            <a:ln w="20241" cap="flat">
              <a:noFill/>
              <a:prstDash val="solid"/>
              <a:miter/>
            </a:ln>
          </p:spPr>
          <p:txBody>
            <a:bodyPr rtlCol="0" anchor="ctr"/>
            <a:lstStyle/>
            <a:p>
              <a:endParaRPr lang="nl-NL"/>
            </a:p>
          </p:txBody>
        </p:sp>
        <p:sp>
          <p:nvSpPr>
            <p:cNvPr id="701" name="Vrije vorm: vorm 700">
              <a:extLst>
                <a:ext uri="{FF2B5EF4-FFF2-40B4-BE49-F238E27FC236}">
                  <a16:creationId xmlns:a16="http://schemas.microsoft.com/office/drawing/2014/main" id="{C3125635-4541-0572-C926-BD1FD1F32921}"/>
                </a:ext>
              </a:extLst>
            </p:cNvPr>
            <p:cNvSpPr/>
            <p:nvPr/>
          </p:nvSpPr>
          <p:spPr>
            <a:xfrm>
              <a:off x="1810061" y="3707656"/>
              <a:ext cx="52092" cy="52072"/>
            </a:xfrm>
            <a:custGeom>
              <a:avLst/>
              <a:gdLst>
                <a:gd name="connsiteX0" fmla="*/ 15256 w 52092"/>
                <a:gd name="connsiteY0" fmla="*/ 52072 h 52072"/>
                <a:gd name="connsiteX1" fmla="*/ 4455 w 52092"/>
                <a:gd name="connsiteY1" fmla="*/ 47597 h 52072"/>
                <a:gd name="connsiteX2" fmla="*/ 4455 w 52092"/>
                <a:gd name="connsiteY2" fmla="*/ 26036 h 52072"/>
                <a:gd name="connsiteX3" fmla="*/ 26036 w 52092"/>
                <a:gd name="connsiteY3" fmla="*/ 4475 h 52072"/>
                <a:gd name="connsiteX4" fmla="*/ 36837 w 52092"/>
                <a:gd name="connsiteY4" fmla="*/ 0 h 52072"/>
                <a:gd name="connsiteX5" fmla="*/ 47638 w 52092"/>
                <a:gd name="connsiteY5" fmla="*/ 4475 h 52072"/>
                <a:gd name="connsiteX6" fmla="*/ 47638 w 52092"/>
                <a:gd name="connsiteY6" fmla="*/ 26036 h 52072"/>
                <a:gd name="connsiteX7" fmla="*/ 26036 w 52092"/>
                <a:gd name="connsiteY7" fmla="*/ 47597 h 52072"/>
                <a:gd name="connsiteX8" fmla="*/ 15256 w 52092"/>
                <a:gd name="connsiteY8" fmla="*/ 52072 h 52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92" h="52072">
                  <a:moveTo>
                    <a:pt x="15256" y="52072"/>
                  </a:moveTo>
                  <a:cubicBezTo>
                    <a:pt x="11167" y="52072"/>
                    <a:pt x="7343" y="50486"/>
                    <a:pt x="4455" y="47597"/>
                  </a:cubicBezTo>
                  <a:cubicBezTo>
                    <a:pt x="-1485" y="41658"/>
                    <a:pt x="-1485" y="31976"/>
                    <a:pt x="4455" y="26036"/>
                  </a:cubicBezTo>
                  <a:lnTo>
                    <a:pt x="26036" y="4475"/>
                  </a:lnTo>
                  <a:cubicBezTo>
                    <a:pt x="28945" y="1587"/>
                    <a:pt x="32769" y="0"/>
                    <a:pt x="36837" y="0"/>
                  </a:cubicBezTo>
                  <a:cubicBezTo>
                    <a:pt x="40905" y="0"/>
                    <a:pt x="44750" y="1587"/>
                    <a:pt x="47638" y="4475"/>
                  </a:cubicBezTo>
                  <a:cubicBezTo>
                    <a:pt x="53577" y="10414"/>
                    <a:pt x="53577" y="20097"/>
                    <a:pt x="47638" y="26036"/>
                  </a:cubicBezTo>
                  <a:lnTo>
                    <a:pt x="26036" y="47597"/>
                  </a:lnTo>
                  <a:cubicBezTo>
                    <a:pt x="23168" y="50486"/>
                    <a:pt x="19324" y="52072"/>
                    <a:pt x="15256" y="52072"/>
                  </a:cubicBezTo>
                  <a:close/>
                </a:path>
              </a:pathLst>
            </a:custGeom>
            <a:grpFill/>
            <a:ln w="20241" cap="flat">
              <a:noFill/>
              <a:prstDash val="solid"/>
              <a:miter/>
            </a:ln>
          </p:spPr>
          <p:txBody>
            <a:bodyPr rtlCol="0" anchor="ctr"/>
            <a:lstStyle/>
            <a:p>
              <a:endParaRPr lang="nl-NL"/>
            </a:p>
          </p:txBody>
        </p:sp>
        <p:sp>
          <p:nvSpPr>
            <p:cNvPr id="702" name="Vrije vorm: vorm 701">
              <a:extLst>
                <a:ext uri="{FF2B5EF4-FFF2-40B4-BE49-F238E27FC236}">
                  <a16:creationId xmlns:a16="http://schemas.microsoft.com/office/drawing/2014/main" id="{72175C72-8E95-A830-BF92-434855D09EF9}"/>
                </a:ext>
              </a:extLst>
            </p:cNvPr>
            <p:cNvSpPr/>
            <p:nvPr/>
          </p:nvSpPr>
          <p:spPr>
            <a:xfrm>
              <a:off x="1468113" y="3799189"/>
              <a:ext cx="61022" cy="30511"/>
            </a:xfrm>
            <a:custGeom>
              <a:avLst/>
              <a:gdLst>
                <a:gd name="connsiteX0" fmla="*/ 15256 w 61022"/>
                <a:gd name="connsiteY0" fmla="*/ 30511 h 30511"/>
                <a:gd name="connsiteX1" fmla="*/ 0 w 61022"/>
                <a:gd name="connsiteY1" fmla="*/ 15256 h 30511"/>
                <a:gd name="connsiteX2" fmla="*/ 15256 w 61022"/>
                <a:gd name="connsiteY2" fmla="*/ 0 h 30511"/>
                <a:gd name="connsiteX3" fmla="*/ 45767 w 61022"/>
                <a:gd name="connsiteY3" fmla="*/ 0 h 30511"/>
                <a:gd name="connsiteX4" fmla="*/ 61022 w 61022"/>
                <a:gd name="connsiteY4" fmla="*/ 15256 h 30511"/>
                <a:gd name="connsiteX5" fmla="*/ 45767 w 61022"/>
                <a:gd name="connsiteY5" fmla="*/ 30511 h 30511"/>
                <a:gd name="connsiteX6" fmla="*/ 15256 w 61022"/>
                <a:gd name="connsiteY6" fmla="*/ 30511 h 30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022" h="30511">
                  <a:moveTo>
                    <a:pt x="15256" y="30511"/>
                  </a:moveTo>
                  <a:cubicBezTo>
                    <a:pt x="6834" y="30511"/>
                    <a:pt x="0" y="23677"/>
                    <a:pt x="0" y="15256"/>
                  </a:cubicBezTo>
                  <a:cubicBezTo>
                    <a:pt x="0" y="6834"/>
                    <a:pt x="6834" y="0"/>
                    <a:pt x="15256" y="0"/>
                  </a:cubicBezTo>
                  <a:lnTo>
                    <a:pt x="45767" y="0"/>
                  </a:lnTo>
                  <a:cubicBezTo>
                    <a:pt x="54188" y="0"/>
                    <a:pt x="61022" y="6834"/>
                    <a:pt x="61022" y="15256"/>
                  </a:cubicBezTo>
                  <a:cubicBezTo>
                    <a:pt x="61022" y="23677"/>
                    <a:pt x="54188" y="30511"/>
                    <a:pt x="45767" y="30511"/>
                  </a:cubicBezTo>
                  <a:lnTo>
                    <a:pt x="15256" y="30511"/>
                  </a:lnTo>
                  <a:close/>
                </a:path>
              </a:pathLst>
            </a:custGeom>
            <a:grpFill/>
            <a:ln w="20241" cap="flat">
              <a:noFill/>
              <a:prstDash val="solid"/>
              <a:miter/>
            </a:ln>
          </p:spPr>
          <p:txBody>
            <a:bodyPr rtlCol="0" anchor="ctr"/>
            <a:lstStyle/>
            <a:p>
              <a:endParaRPr lang="nl-NL"/>
            </a:p>
          </p:txBody>
        </p:sp>
        <p:sp>
          <p:nvSpPr>
            <p:cNvPr id="703" name="Vrije vorm: vorm 702">
              <a:extLst>
                <a:ext uri="{FF2B5EF4-FFF2-40B4-BE49-F238E27FC236}">
                  <a16:creationId xmlns:a16="http://schemas.microsoft.com/office/drawing/2014/main" id="{47E7A9B7-054B-2BC5-4DDA-0E423A6DCE77}"/>
                </a:ext>
              </a:extLst>
            </p:cNvPr>
            <p:cNvSpPr/>
            <p:nvPr/>
          </p:nvSpPr>
          <p:spPr>
            <a:xfrm>
              <a:off x="1483369" y="3869140"/>
              <a:ext cx="52092" cy="52092"/>
            </a:xfrm>
            <a:custGeom>
              <a:avLst/>
              <a:gdLst>
                <a:gd name="connsiteX0" fmla="*/ 15256 w 52092"/>
                <a:gd name="connsiteY0" fmla="*/ 52093 h 52092"/>
                <a:gd name="connsiteX1" fmla="*/ 4475 w 52092"/>
                <a:gd name="connsiteY1" fmla="*/ 47618 h 52092"/>
                <a:gd name="connsiteX2" fmla="*/ 0 w 52092"/>
                <a:gd name="connsiteY2" fmla="*/ 36837 h 52092"/>
                <a:gd name="connsiteX3" fmla="*/ 4475 w 52092"/>
                <a:gd name="connsiteY3" fmla="*/ 26056 h 52092"/>
                <a:gd name="connsiteX4" fmla="*/ 26056 w 52092"/>
                <a:gd name="connsiteY4" fmla="*/ 4475 h 52092"/>
                <a:gd name="connsiteX5" fmla="*/ 36837 w 52092"/>
                <a:gd name="connsiteY5" fmla="*/ 0 h 52092"/>
                <a:gd name="connsiteX6" fmla="*/ 47618 w 52092"/>
                <a:gd name="connsiteY6" fmla="*/ 4475 h 52092"/>
                <a:gd name="connsiteX7" fmla="*/ 52093 w 52092"/>
                <a:gd name="connsiteY7" fmla="*/ 15256 h 52092"/>
                <a:gd name="connsiteX8" fmla="*/ 47618 w 52092"/>
                <a:gd name="connsiteY8" fmla="*/ 26036 h 52092"/>
                <a:gd name="connsiteX9" fmla="*/ 26036 w 52092"/>
                <a:gd name="connsiteY9" fmla="*/ 47618 h 52092"/>
                <a:gd name="connsiteX10" fmla="*/ 15256 w 52092"/>
                <a:gd name="connsiteY10" fmla="*/ 52093 h 5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092" h="52092">
                  <a:moveTo>
                    <a:pt x="15256" y="52093"/>
                  </a:moveTo>
                  <a:cubicBezTo>
                    <a:pt x="11187" y="52093"/>
                    <a:pt x="7343" y="50506"/>
                    <a:pt x="4475" y="47618"/>
                  </a:cubicBezTo>
                  <a:cubicBezTo>
                    <a:pt x="1587" y="44750"/>
                    <a:pt x="0" y="40905"/>
                    <a:pt x="0" y="36837"/>
                  </a:cubicBezTo>
                  <a:cubicBezTo>
                    <a:pt x="0" y="32769"/>
                    <a:pt x="1587" y="28924"/>
                    <a:pt x="4475" y="26056"/>
                  </a:cubicBezTo>
                  <a:lnTo>
                    <a:pt x="26056" y="4475"/>
                  </a:lnTo>
                  <a:cubicBezTo>
                    <a:pt x="28945" y="1587"/>
                    <a:pt x="32769" y="0"/>
                    <a:pt x="36837" y="0"/>
                  </a:cubicBezTo>
                  <a:cubicBezTo>
                    <a:pt x="40905" y="0"/>
                    <a:pt x="44750" y="1587"/>
                    <a:pt x="47618" y="4475"/>
                  </a:cubicBezTo>
                  <a:cubicBezTo>
                    <a:pt x="50506" y="7343"/>
                    <a:pt x="52093" y="11187"/>
                    <a:pt x="52093" y="15256"/>
                  </a:cubicBezTo>
                  <a:cubicBezTo>
                    <a:pt x="52093" y="19324"/>
                    <a:pt x="50506" y="23168"/>
                    <a:pt x="47618" y="26036"/>
                  </a:cubicBezTo>
                  <a:lnTo>
                    <a:pt x="26036" y="47618"/>
                  </a:lnTo>
                  <a:cubicBezTo>
                    <a:pt x="23168" y="50506"/>
                    <a:pt x="19324" y="52093"/>
                    <a:pt x="15256" y="52093"/>
                  </a:cubicBezTo>
                  <a:close/>
                </a:path>
              </a:pathLst>
            </a:custGeom>
            <a:grpFill/>
            <a:ln w="20241" cap="flat">
              <a:noFill/>
              <a:prstDash val="solid"/>
              <a:miter/>
            </a:ln>
          </p:spPr>
          <p:txBody>
            <a:bodyPr rtlCol="0" anchor="ctr"/>
            <a:lstStyle/>
            <a:p>
              <a:endParaRPr lang="nl-NL"/>
            </a:p>
          </p:txBody>
        </p:sp>
        <p:sp>
          <p:nvSpPr>
            <p:cNvPr id="704" name="Vrije vorm: vorm 703">
              <a:extLst>
                <a:ext uri="{FF2B5EF4-FFF2-40B4-BE49-F238E27FC236}">
                  <a16:creationId xmlns:a16="http://schemas.microsoft.com/office/drawing/2014/main" id="{73333B9E-1772-7290-E140-504221807A62}"/>
                </a:ext>
              </a:extLst>
            </p:cNvPr>
            <p:cNvSpPr/>
            <p:nvPr/>
          </p:nvSpPr>
          <p:spPr>
            <a:xfrm>
              <a:off x="1483374" y="3707656"/>
              <a:ext cx="52082" cy="52072"/>
            </a:xfrm>
            <a:custGeom>
              <a:avLst/>
              <a:gdLst>
                <a:gd name="connsiteX0" fmla="*/ 36832 w 52082"/>
                <a:gd name="connsiteY0" fmla="*/ 52072 h 52072"/>
                <a:gd name="connsiteX1" fmla="*/ 26051 w 52082"/>
                <a:gd name="connsiteY1" fmla="*/ 47597 h 52072"/>
                <a:gd name="connsiteX2" fmla="*/ 4470 w 52082"/>
                <a:gd name="connsiteY2" fmla="*/ 26036 h 52072"/>
                <a:gd name="connsiteX3" fmla="*/ 4470 w 52082"/>
                <a:gd name="connsiteY3" fmla="*/ 4455 h 52072"/>
                <a:gd name="connsiteX4" fmla="*/ 15250 w 52082"/>
                <a:gd name="connsiteY4" fmla="*/ 0 h 52072"/>
                <a:gd name="connsiteX5" fmla="*/ 26031 w 52082"/>
                <a:gd name="connsiteY5" fmla="*/ 4475 h 52072"/>
                <a:gd name="connsiteX6" fmla="*/ 47613 w 52082"/>
                <a:gd name="connsiteY6" fmla="*/ 26036 h 52072"/>
                <a:gd name="connsiteX7" fmla="*/ 47613 w 52082"/>
                <a:gd name="connsiteY7" fmla="*/ 47618 h 52072"/>
                <a:gd name="connsiteX8" fmla="*/ 36832 w 52082"/>
                <a:gd name="connsiteY8" fmla="*/ 52072 h 52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82" h="52072">
                  <a:moveTo>
                    <a:pt x="36832" y="52072"/>
                  </a:moveTo>
                  <a:cubicBezTo>
                    <a:pt x="32764" y="52072"/>
                    <a:pt x="28919" y="50486"/>
                    <a:pt x="26051" y="47597"/>
                  </a:cubicBezTo>
                  <a:lnTo>
                    <a:pt x="4470" y="26036"/>
                  </a:lnTo>
                  <a:cubicBezTo>
                    <a:pt x="-1490" y="20097"/>
                    <a:pt x="-1490" y="10414"/>
                    <a:pt x="4470" y="4455"/>
                  </a:cubicBezTo>
                  <a:cubicBezTo>
                    <a:pt x="7338" y="1587"/>
                    <a:pt x="11182" y="0"/>
                    <a:pt x="15250" y="0"/>
                  </a:cubicBezTo>
                  <a:cubicBezTo>
                    <a:pt x="19319" y="0"/>
                    <a:pt x="23163" y="1587"/>
                    <a:pt x="26031" y="4475"/>
                  </a:cubicBezTo>
                  <a:lnTo>
                    <a:pt x="47613" y="26036"/>
                  </a:lnTo>
                  <a:cubicBezTo>
                    <a:pt x="53572" y="31976"/>
                    <a:pt x="53572" y="41658"/>
                    <a:pt x="47613" y="47618"/>
                  </a:cubicBezTo>
                  <a:cubicBezTo>
                    <a:pt x="44744" y="50486"/>
                    <a:pt x="40920" y="52072"/>
                    <a:pt x="36832" y="52072"/>
                  </a:cubicBezTo>
                  <a:close/>
                </a:path>
              </a:pathLst>
            </a:custGeom>
            <a:grpFill/>
            <a:ln w="20241" cap="flat">
              <a:noFill/>
              <a:prstDash val="solid"/>
              <a:miter/>
            </a:ln>
          </p:spPr>
          <p:txBody>
            <a:bodyPr rtlCol="0" anchor="ctr"/>
            <a:lstStyle/>
            <a:p>
              <a:endParaRPr lang="nl-NL"/>
            </a:p>
          </p:txBody>
        </p:sp>
      </p:grpSp>
      <p:pic>
        <p:nvPicPr>
          <p:cNvPr id="3" name="Graphic 2">
            <a:extLst>
              <a:ext uri="{FF2B5EF4-FFF2-40B4-BE49-F238E27FC236}">
                <a16:creationId xmlns:a16="http://schemas.microsoft.com/office/drawing/2014/main" id="{939E2D2A-D14A-C6B5-8240-DA35BEFF3B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563823" y="3675710"/>
            <a:ext cx="361924" cy="361922"/>
          </a:xfrm>
          <a:prstGeom prst="rect">
            <a:avLst/>
          </a:prstGeom>
        </p:spPr>
      </p:pic>
      <p:pic>
        <p:nvPicPr>
          <p:cNvPr id="6" name="Graphic 5">
            <a:extLst>
              <a:ext uri="{FF2B5EF4-FFF2-40B4-BE49-F238E27FC236}">
                <a16:creationId xmlns:a16="http://schemas.microsoft.com/office/drawing/2014/main" id="{07AB5397-B7AE-88DC-040E-8D4877549D1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37324" y="4895947"/>
            <a:ext cx="380220" cy="380220"/>
          </a:xfrm>
          <a:prstGeom prst="rect">
            <a:avLst/>
          </a:prstGeom>
        </p:spPr>
      </p:pic>
      <p:pic>
        <p:nvPicPr>
          <p:cNvPr id="8" name="Graphic 7">
            <a:extLst>
              <a:ext uri="{FF2B5EF4-FFF2-40B4-BE49-F238E27FC236}">
                <a16:creationId xmlns:a16="http://schemas.microsoft.com/office/drawing/2014/main" id="{9500AF2D-9B8C-6A42-58CD-B6CB69F2AFE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73751" y="4895947"/>
            <a:ext cx="380063" cy="380063"/>
          </a:xfrm>
          <a:prstGeom prst="rect">
            <a:avLst/>
          </a:prstGeom>
        </p:spPr>
      </p:pic>
      <p:pic>
        <p:nvPicPr>
          <p:cNvPr id="10" name="Graphic 9">
            <a:extLst>
              <a:ext uri="{FF2B5EF4-FFF2-40B4-BE49-F238E27FC236}">
                <a16:creationId xmlns:a16="http://schemas.microsoft.com/office/drawing/2014/main" id="{8F135B2A-74BF-3692-5F86-AA98166CCB0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27829" y="4898758"/>
            <a:ext cx="435480" cy="435480"/>
          </a:xfrm>
          <a:prstGeom prst="rect">
            <a:avLst/>
          </a:prstGeom>
        </p:spPr>
      </p:pic>
      <p:pic>
        <p:nvPicPr>
          <p:cNvPr id="12" name="Graphic 11">
            <a:extLst>
              <a:ext uri="{FF2B5EF4-FFF2-40B4-BE49-F238E27FC236}">
                <a16:creationId xmlns:a16="http://schemas.microsoft.com/office/drawing/2014/main" id="{63D62756-4515-3825-E369-5CBF609F23B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283778" y="3601659"/>
            <a:ext cx="341208" cy="341208"/>
          </a:xfrm>
          <a:prstGeom prst="rect">
            <a:avLst/>
          </a:prstGeom>
        </p:spPr>
      </p:pic>
      <p:pic>
        <p:nvPicPr>
          <p:cNvPr id="14" name="Graphic 13">
            <a:extLst>
              <a:ext uri="{FF2B5EF4-FFF2-40B4-BE49-F238E27FC236}">
                <a16:creationId xmlns:a16="http://schemas.microsoft.com/office/drawing/2014/main" id="{E58F28F8-66EE-BCC3-133D-0ED8CC99AFB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656481" y="3609295"/>
            <a:ext cx="378438" cy="378438"/>
          </a:xfrm>
          <a:prstGeom prst="rect">
            <a:avLst/>
          </a:prstGeom>
        </p:spPr>
      </p:pic>
      <p:pic>
        <p:nvPicPr>
          <p:cNvPr id="16" name="Graphic 15">
            <a:extLst>
              <a:ext uri="{FF2B5EF4-FFF2-40B4-BE49-F238E27FC236}">
                <a16:creationId xmlns:a16="http://schemas.microsoft.com/office/drawing/2014/main" id="{82AA7C76-E171-DC92-CB65-340F3648C78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361996" y="3649276"/>
            <a:ext cx="341209" cy="341209"/>
          </a:xfrm>
          <a:prstGeom prst="rect">
            <a:avLst/>
          </a:prstGeom>
        </p:spPr>
      </p:pic>
      <p:pic>
        <p:nvPicPr>
          <p:cNvPr id="18" name="Graphic 17">
            <a:extLst>
              <a:ext uri="{FF2B5EF4-FFF2-40B4-BE49-F238E27FC236}">
                <a16:creationId xmlns:a16="http://schemas.microsoft.com/office/drawing/2014/main" id="{2EC68997-FB56-B953-9F73-6DFFFA77FFA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005812" y="3612015"/>
            <a:ext cx="349018" cy="349018"/>
          </a:xfrm>
          <a:prstGeom prst="rect">
            <a:avLst/>
          </a:prstGeom>
        </p:spPr>
      </p:pic>
      <p:pic>
        <p:nvPicPr>
          <p:cNvPr id="20" name="Graphic 19">
            <a:extLst>
              <a:ext uri="{FF2B5EF4-FFF2-40B4-BE49-F238E27FC236}">
                <a16:creationId xmlns:a16="http://schemas.microsoft.com/office/drawing/2014/main" id="{0DC591CD-071B-DE01-4FD2-5E82B2C7F04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517869" y="2376026"/>
            <a:ext cx="455400" cy="455400"/>
          </a:xfrm>
          <a:prstGeom prst="rect">
            <a:avLst/>
          </a:prstGeom>
        </p:spPr>
      </p:pic>
      <p:pic>
        <p:nvPicPr>
          <p:cNvPr id="22" name="Graphic 21">
            <a:extLst>
              <a:ext uri="{FF2B5EF4-FFF2-40B4-BE49-F238E27FC236}">
                <a16:creationId xmlns:a16="http://schemas.microsoft.com/office/drawing/2014/main" id="{08DEEEBA-7A08-41FF-6ECA-10F95AAD15EB}"/>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9377330" y="2384685"/>
            <a:ext cx="413626" cy="413626"/>
          </a:xfrm>
          <a:prstGeom prst="rect">
            <a:avLst/>
          </a:prstGeom>
        </p:spPr>
      </p:pic>
      <p:pic>
        <p:nvPicPr>
          <p:cNvPr id="24" name="Graphic 23">
            <a:extLst>
              <a:ext uri="{FF2B5EF4-FFF2-40B4-BE49-F238E27FC236}">
                <a16:creationId xmlns:a16="http://schemas.microsoft.com/office/drawing/2014/main" id="{12964532-D692-102A-A98B-A07945C749C5}"/>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5307809" y="4896759"/>
            <a:ext cx="378438" cy="378438"/>
          </a:xfrm>
          <a:prstGeom prst="rect">
            <a:avLst/>
          </a:prstGeom>
        </p:spPr>
      </p:pic>
      <p:pic>
        <p:nvPicPr>
          <p:cNvPr id="26" name="Graphic 25">
            <a:extLst>
              <a:ext uri="{FF2B5EF4-FFF2-40B4-BE49-F238E27FC236}">
                <a16:creationId xmlns:a16="http://schemas.microsoft.com/office/drawing/2014/main" id="{F97F95BF-8E2C-6851-B4D4-D816AB14860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6691077" y="4895947"/>
            <a:ext cx="378438" cy="378438"/>
          </a:xfrm>
          <a:prstGeom prst="rect">
            <a:avLst/>
          </a:prstGeom>
        </p:spPr>
      </p:pic>
      <p:pic>
        <p:nvPicPr>
          <p:cNvPr id="28" name="Graphic 27">
            <a:extLst>
              <a:ext uri="{FF2B5EF4-FFF2-40B4-BE49-F238E27FC236}">
                <a16:creationId xmlns:a16="http://schemas.microsoft.com/office/drawing/2014/main" id="{A24D8685-53B4-62FA-D84B-7741D6ADA8FB}"/>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8074346" y="4933989"/>
            <a:ext cx="341208" cy="341208"/>
          </a:xfrm>
          <a:prstGeom prst="rect">
            <a:avLst/>
          </a:prstGeom>
        </p:spPr>
      </p:pic>
      <p:pic>
        <p:nvPicPr>
          <p:cNvPr id="30" name="Graphic 29">
            <a:extLst>
              <a:ext uri="{FF2B5EF4-FFF2-40B4-BE49-F238E27FC236}">
                <a16:creationId xmlns:a16="http://schemas.microsoft.com/office/drawing/2014/main" id="{CDC0D74A-8DF5-3F12-378D-9F7731D52E81}"/>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0777779" y="2384685"/>
            <a:ext cx="386946" cy="386946"/>
          </a:xfrm>
          <a:prstGeom prst="rect">
            <a:avLst/>
          </a:prstGeom>
        </p:spPr>
      </p:pic>
      <p:pic>
        <p:nvPicPr>
          <p:cNvPr id="7" name="Graphic 6">
            <a:extLst>
              <a:ext uri="{FF2B5EF4-FFF2-40B4-BE49-F238E27FC236}">
                <a16:creationId xmlns:a16="http://schemas.microsoft.com/office/drawing/2014/main" id="{4D60D333-FAC4-A41E-16D5-6E674E1463DE}"/>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9413539" y="4949366"/>
            <a:ext cx="341207" cy="341207"/>
          </a:xfrm>
          <a:prstGeom prst="rect">
            <a:avLst/>
          </a:prstGeom>
        </p:spPr>
      </p:pic>
      <p:pic>
        <p:nvPicPr>
          <p:cNvPr id="11" name="Graphic 10">
            <a:extLst>
              <a:ext uri="{FF2B5EF4-FFF2-40B4-BE49-F238E27FC236}">
                <a16:creationId xmlns:a16="http://schemas.microsoft.com/office/drawing/2014/main" id="{BC58A041-8764-2C20-EB4F-38190F06EEEE}"/>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10752731" y="4945460"/>
            <a:ext cx="349017" cy="349017"/>
          </a:xfrm>
          <a:prstGeom prst="rect">
            <a:avLst/>
          </a:prstGeom>
        </p:spPr>
      </p:pic>
    </p:spTree>
    <p:extLst>
      <p:ext uri="{BB962C8B-B14F-4D97-AF65-F5344CB8AC3E}">
        <p14:creationId xmlns:p14="http://schemas.microsoft.com/office/powerpoint/2010/main" val="460352509"/>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3011172F-FA0B-4008-9CE7-6B42D0A66CDE}"/>
              </a:ext>
            </a:extLst>
          </p:cNvPr>
          <p:cNvSpPr>
            <a:spLocks noGrp="1"/>
          </p:cNvSpPr>
          <p:nvPr>
            <p:ph type="body" sz="quarter" idx="13"/>
          </p:nvPr>
        </p:nvSpPr>
        <p:spPr>
          <a:xfrm>
            <a:off x="449999" y="412144"/>
            <a:ext cx="414143" cy="185756"/>
          </a:xfrm>
        </p:spPr>
        <p:txBody>
          <a:bodyPr/>
          <a:lstStyle/>
          <a:p>
            <a:r>
              <a:rPr lang="en-US" dirty="0"/>
              <a:t>SURF</a:t>
            </a:r>
          </a:p>
        </p:txBody>
      </p:sp>
      <p:sp>
        <p:nvSpPr>
          <p:cNvPr id="5" name="Titel 4">
            <a:extLst>
              <a:ext uri="{FF2B5EF4-FFF2-40B4-BE49-F238E27FC236}">
                <a16:creationId xmlns:a16="http://schemas.microsoft.com/office/drawing/2014/main" id="{4B420271-A636-47D9-9869-49BF52A57E69}"/>
              </a:ext>
            </a:extLst>
          </p:cNvPr>
          <p:cNvSpPr>
            <a:spLocks noGrp="1"/>
          </p:cNvSpPr>
          <p:nvPr>
            <p:ph type="title"/>
          </p:nvPr>
        </p:nvSpPr>
        <p:spPr/>
        <p:txBody>
          <a:bodyPr/>
          <a:lstStyle/>
          <a:p>
            <a:r>
              <a:rPr lang="en-US" dirty="0"/>
              <a:t>Research</a:t>
            </a:r>
          </a:p>
        </p:txBody>
      </p:sp>
      <p:grpSp>
        <p:nvGrpSpPr>
          <p:cNvPr id="481" name="Icoon_1_2">
            <a:extLst>
              <a:ext uri="{FF2B5EF4-FFF2-40B4-BE49-F238E27FC236}">
                <a16:creationId xmlns:a16="http://schemas.microsoft.com/office/drawing/2014/main" id="{2FF32705-ADDB-22D2-E92A-0E6BE6574525}"/>
              </a:ext>
            </a:extLst>
          </p:cNvPr>
          <p:cNvGrpSpPr>
            <a:grpSpLocks noChangeAspect="1"/>
          </p:cNvGrpSpPr>
          <p:nvPr/>
        </p:nvGrpSpPr>
        <p:grpSpPr>
          <a:xfrm>
            <a:off x="2580503" y="2335348"/>
            <a:ext cx="330132" cy="440176"/>
            <a:chOff x="2545286" y="2376668"/>
            <a:chExt cx="330132" cy="440176"/>
          </a:xfrm>
          <a:solidFill>
            <a:schemeClr val="tx1"/>
          </a:solidFill>
        </p:grpSpPr>
        <p:sp>
          <p:nvSpPr>
            <p:cNvPr id="470" name="Vrije vorm: vorm 469">
              <a:extLst>
                <a:ext uri="{FF2B5EF4-FFF2-40B4-BE49-F238E27FC236}">
                  <a16:creationId xmlns:a16="http://schemas.microsoft.com/office/drawing/2014/main" id="{66301CEC-38DA-4951-738A-C5DB67B23DA9}"/>
                </a:ext>
              </a:extLst>
            </p:cNvPr>
            <p:cNvSpPr/>
            <p:nvPr/>
          </p:nvSpPr>
          <p:spPr>
            <a:xfrm>
              <a:off x="2545286" y="2376668"/>
              <a:ext cx="330132" cy="440176"/>
            </a:xfrm>
            <a:custGeom>
              <a:avLst/>
              <a:gdLst>
                <a:gd name="connsiteX0" fmla="*/ 41267 w 330132"/>
                <a:gd name="connsiteY0" fmla="*/ 440176 h 440176"/>
                <a:gd name="connsiteX1" fmla="*/ 0 w 330132"/>
                <a:gd name="connsiteY1" fmla="*/ 398910 h 440176"/>
                <a:gd name="connsiteX2" fmla="*/ 0 w 330132"/>
                <a:gd name="connsiteY2" fmla="*/ 41267 h 440176"/>
                <a:gd name="connsiteX3" fmla="*/ 41267 w 330132"/>
                <a:gd name="connsiteY3" fmla="*/ 0 h 440176"/>
                <a:gd name="connsiteX4" fmla="*/ 288866 w 330132"/>
                <a:gd name="connsiteY4" fmla="*/ 0 h 440176"/>
                <a:gd name="connsiteX5" fmla="*/ 330132 w 330132"/>
                <a:gd name="connsiteY5" fmla="*/ 41267 h 440176"/>
                <a:gd name="connsiteX6" fmla="*/ 330132 w 330132"/>
                <a:gd name="connsiteY6" fmla="*/ 398910 h 440176"/>
                <a:gd name="connsiteX7" fmla="*/ 288866 w 330132"/>
                <a:gd name="connsiteY7" fmla="*/ 440176 h 440176"/>
                <a:gd name="connsiteX8" fmla="*/ 41267 w 330132"/>
                <a:gd name="connsiteY8" fmla="*/ 440176 h 440176"/>
                <a:gd name="connsiteX9" fmla="*/ 41267 w 330132"/>
                <a:gd name="connsiteY9" fmla="*/ 27511 h 440176"/>
                <a:gd name="connsiteX10" fmla="*/ 27511 w 330132"/>
                <a:gd name="connsiteY10" fmla="*/ 41267 h 440176"/>
                <a:gd name="connsiteX11" fmla="*/ 27511 w 330132"/>
                <a:gd name="connsiteY11" fmla="*/ 398910 h 440176"/>
                <a:gd name="connsiteX12" fmla="*/ 41267 w 330132"/>
                <a:gd name="connsiteY12" fmla="*/ 412665 h 440176"/>
                <a:gd name="connsiteX13" fmla="*/ 288866 w 330132"/>
                <a:gd name="connsiteY13" fmla="*/ 412665 h 440176"/>
                <a:gd name="connsiteX14" fmla="*/ 302621 w 330132"/>
                <a:gd name="connsiteY14" fmla="*/ 398910 h 440176"/>
                <a:gd name="connsiteX15" fmla="*/ 302621 w 330132"/>
                <a:gd name="connsiteY15" fmla="*/ 41267 h 440176"/>
                <a:gd name="connsiteX16" fmla="*/ 288866 w 330132"/>
                <a:gd name="connsiteY16" fmla="*/ 27511 h 440176"/>
                <a:gd name="connsiteX17" fmla="*/ 41267 w 330132"/>
                <a:gd name="connsiteY17" fmla="*/ 27511 h 44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0132" h="440176">
                  <a:moveTo>
                    <a:pt x="41267" y="440176"/>
                  </a:moveTo>
                  <a:cubicBezTo>
                    <a:pt x="18506" y="440176"/>
                    <a:pt x="0" y="421670"/>
                    <a:pt x="0" y="398910"/>
                  </a:cubicBezTo>
                  <a:lnTo>
                    <a:pt x="0" y="41267"/>
                  </a:lnTo>
                  <a:cubicBezTo>
                    <a:pt x="0" y="18506"/>
                    <a:pt x="18506" y="0"/>
                    <a:pt x="41267" y="0"/>
                  </a:cubicBezTo>
                  <a:lnTo>
                    <a:pt x="288866" y="0"/>
                  </a:lnTo>
                  <a:cubicBezTo>
                    <a:pt x="311626" y="0"/>
                    <a:pt x="330132" y="18506"/>
                    <a:pt x="330132" y="41267"/>
                  </a:cubicBezTo>
                  <a:lnTo>
                    <a:pt x="330132" y="398910"/>
                  </a:lnTo>
                  <a:cubicBezTo>
                    <a:pt x="330132" y="421670"/>
                    <a:pt x="311626" y="440176"/>
                    <a:pt x="288866" y="440176"/>
                  </a:cubicBezTo>
                  <a:lnTo>
                    <a:pt x="41267" y="440176"/>
                  </a:lnTo>
                  <a:close/>
                  <a:moveTo>
                    <a:pt x="41267" y="27511"/>
                  </a:moveTo>
                  <a:cubicBezTo>
                    <a:pt x="33673" y="27511"/>
                    <a:pt x="27511" y="33673"/>
                    <a:pt x="27511" y="41267"/>
                  </a:cubicBezTo>
                  <a:lnTo>
                    <a:pt x="27511" y="398910"/>
                  </a:lnTo>
                  <a:cubicBezTo>
                    <a:pt x="27511" y="406503"/>
                    <a:pt x="33673" y="412665"/>
                    <a:pt x="41267" y="412665"/>
                  </a:cubicBezTo>
                  <a:lnTo>
                    <a:pt x="288866" y="412665"/>
                  </a:lnTo>
                  <a:cubicBezTo>
                    <a:pt x="296459" y="412665"/>
                    <a:pt x="302621" y="406503"/>
                    <a:pt x="302621" y="398910"/>
                  </a:cubicBezTo>
                  <a:lnTo>
                    <a:pt x="302621" y="41267"/>
                  </a:lnTo>
                  <a:cubicBezTo>
                    <a:pt x="302621" y="33673"/>
                    <a:pt x="296459" y="27511"/>
                    <a:pt x="288866" y="27511"/>
                  </a:cubicBezTo>
                  <a:lnTo>
                    <a:pt x="41267" y="27511"/>
                  </a:lnTo>
                  <a:close/>
                </a:path>
              </a:pathLst>
            </a:custGeom>
            <a:grpFill/>
            <a:ln w="18256" cap="flat">
              <a:noFill/>
              <a:prstDash val="solid"/>
              <a:miter/>
            </a:ln>
          </p:spPr>
          <p:txBody>
            <a:bodyPr rtlCol="0" anchor="ctr"/>
            <a:lstStyle/>
            <a:p>
              <a:endParaRPr lang="nl-NL"/>
            </a:p>
          </p:txBody>
        </p:sp>
        <p:sp>
          <p:nvSpPr>
            <p:cNvPr id="471" name="Vrije vorm: vorm 470">
              <a:extLst>
                <a:ext uri="{FF2B5EF4-FFF2-40B4-BE49-F238E27FC236}">
                  <a16:creationId xmlns:a16="http://schemas.microsoft.com/office/drawing/2014/main" id="{382620A1-24A9-EE7F-8E35-64E3AED55012}"/>
                </a:ext>
              </a:extLst>
            </p:cNvPr>
            <p:cNvSpPr/>
            <p:nvPr/>
          </p:nvSpPr>
          <p:spPr>
            <a:xfrm>
              <a:off x="2600308" y="2431690"/>
              <a:ext cx="220088" cy="110044"/>
            </a:xfrm>
            <a:custGeom>
              <a:avLst/>
              <a:gdLst>
                <a:gd name="connsiteX0" fmla="*/ 27511 w 220088"/>
                <a:gd name="connsiteY0" fmla="*/ 110044 h 110044"/>
                <a:gd name="connsiteX1" fmla="*/ 0 w 220088"/>
                <a:gd name="connsiteY1" fmla="*/ 82533 h 110044"/>
                <a:gd name="connsiteX2" fmla="*/ 0 w 220088"/>
                <a:gd name="connsiteY2" fmla="*/ 27511 h 110044"/>
                <a:gd name="connsiteX3" fmla="*/ 27511 w 220088"/>
                <a:gd name="connsiteY3" fmla="*/ 0 h 110044"/>
                <a:gd name="connsiteX4" fmla="*/ 192577 w 220088"/>
                <a:gd name="connsiteY4" fmla="*/ 0 h 110044"/>
                <a:gd name="connsiteX5" fmla="*/ 220088 w 220088"/>
                <a:gd name="connsiteY5" fmla="*/ 27511 h 110044"/>
                <a:gd name="connsiteX6" fmla="*/ 220088 w 220088"/>
                <a:gd name="connsiteY6" fmla="*/ 82533 h 110044"/>
                <a:gd name="connsiteX7" fmla="*/ 192577 w 220088"/>
                <a:gd name="connsiteY7" fmla="*/ 110044 h 110044"/>
                <a:gd name="connsiteX8" fmla="*/ 27511 w 220088"/>
                <a:gd name="connsiteY8" fmla="*/ 110044 h 110044"/>
                <a:gd name="connsiteX9" fmla="*/ 27511 w 220088"/>
                <a:gd name="connsiteY9" fmla="*/ 82533 h 110044"/>
                <a:gd name="connsiteX10" fmla="*/ 192577 w 220088"/>
                <a:gd name="connsiteY10" fmla="*/ 82533 h 110044"/>
                <a:gd name="connsiteX11" fmla="*/ 192577 w 220088"/>
                <a:gd name="connsiteY11" fmla="*/ 27511 h 110044"/>
                <a:gd name="connsiteX12" fmla="*/ 27511 w 220088"/>
                <a:gd name="connsiteY12" fmla="*/ 27511 h 110044"/>
                <a:gd name="connsiteX13" fmla="*/ 27511 w 220088"/>
                <a:gd name="connsiteY13" fmla="*/ 82533 h 11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088" h="110044">
                  <a:moveTo>
                    <a:pt x="27511" y="110044"/>
                  </a:moveTo>
                  <a:cubicBezTo>
                    <a:pt x="12343" y="110044"/>
                    <a:pt x="0" y="97701"/>
                    <a:pt x="0" y="82533"/>
                  </a:cubicBezTo>
                  <a:lnTo>
                    <a:pt x="0" y="27511"/>
                  </a:lnTo>
                  <a:cubicBezTo>
                    <a:pt x="0" y="12343"/>
                    <a:pt x="12343" y="0"/>
                    <a:pt x="27511" y="0"/>
                  </a:cubicBezTo>
                  <a:lnTo>
                    <a:pt x="192577" y="0"/>
                  </a:lnTo>
                  <a:cubicBezTo>
                    <a:pt x="207745" y="0"/>
                    <a:pt x="220088" y="12343"/>
                    <a:pt x="220088" y="27511"/>
                  </a:cubicBezTo>
                  <a:lnTo>
                    <a:pt x="220088" y="82533"/>
                  </a:lnTo>
                  <a:cubicBezTo>
                    <a:pt x="220088" y="97701"/>
                    <a:pt x="207745" y="110044"/>
                    <a:pt x="192577" y="110044"/>
                  </a:cubicBezTo>
                  <a:lnTo>
                    <a:pt x="27511" y="110044"/>
                  </a:lnTo>
                  <a:close/>
                  <a:moveTo>
                    <a:pt x="27511" y="82533"/>
                  </a:moveTo>
                  <a:lnTo>
                    <a:pt x="192577" y="82533"/>
                  </a:lnTo>
                  <a:lnTo>
                    <a:pt x="192577" y="27511"/>
                  </a:lnTo>
                  <a:lnTo>
                    <a:pt x="27511" y="27511"/>
                  </a:lnTo>
                  <a:lnTo>
                    <a:pt x="27511" y="82533"/>
                  </a:lnTo>
                  <a:close/>
                </a:path>
              </a:pathLst>
            </a:custGeom>
            <a:grpFill/>
            <a:ln w="18256" cap="flat">
              <a:noFill/>
              <a:prstDash val="solid"/>
              <a:miter/>
            </a:ln>
          </p:spPr>
          <p:txBody>
            <a:bodyPr rtlCol="0" anchor="ctr"/>
            <a:lstStyle/>
            <a:p>
              <a:endParaRPr lang="nl-NL"/>
            </a:p>
          </p:txBody>
        </p:sp>
        <p:sp>
          <p:nvSpPr>
            <p:cNvPr id="472" name="Vrije vorm: vorm 471">
              <a:extLst>
                <a:ext uri="{FF2B5EF4-FFF2-40B4-BE49-F238E27FC236}">
                  <a16:creationId xmlns:a16="http://schemas.microsoft.com/office/drawing/2014/main" id="{95F40A20-E620-0B78-1A2F-60297E07C5CB}"/>
                </a:ext>
              </a:extLst>
            </p:cNvPr>
            <p:cNvSpPr/>
            <p:nvPr/>
          </p:nvSpPr>
          <p:spPr>
            <a:xfrm>
              <a:off x="2614063" y="2583000"/>
              <a:ext cx="41266" cy="41266"/>
            </a:xfrm>
            <a:custGeom>
              <a:avLst/>
              <a:gdLst>
                <a:gd name="connsiteX0" fmla="*/ 41267 w 41266"/>
                <a:gd name="connsiteY0" fmla="*/ 20633 h 41266"/>
                <a:gd name="connsiteX1" fmla="*/ 20633 w 41266"/>
                <a:gd name="connsiteY1" fmla="*/ 41267 h 41266"/>
                <a:gd name="connsiteX2" fmla="*/ 0 w 41266"/>
                <a:gd name="connsiteY2" fmla="*/ 20633 h 41266"/>
                <a:gd name="connsiteX3" fmla="*/ 20633 w 41266"/>
                <a:gd name="connsiteY3" fmla="*/ 0 h 41266"/>
                <a:gd name="connsiteX4" fmla="*/ 41267 w 41266"/>
                <a:gd name="connsiteY4" fmla="*/ 20633 h 41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6" h="41266">
                  <a:moveTo>
                    <a:pt x="41267" y="20633"/>
                  </a:moveTo>
                  <a:cubicBezTo>
                    <a:pt x="41267" y="32029"/>
                    <a:pt x="32029" y="41267"/>
                    <a:pt x="20633" y="41267"/>
                  </a:cubicBezTo>
                  <a:cubicBezTo>
                    <a:pt x="9238" y="41267"/>
                    <a:pt x="0" y="32029"/>
                    <a:pt x="0" y="20633"/>
                  </a:cubicBezTo>
                  <a:cubicBezTo>
                    <a:pt x="0" y="9238"/>
                    <a:pt x="9238" y="0"/>
                    <a:pt x="20633" y="0"/>
                  </a:cubicBezTo>
                  <a:cubicBezTo>
                    <a:pt x="32029" y="0"/>
                    <a:pt x="41267" y="9238"/>
                    <a:pt x="41267" y="20633"/>
                  </a:cubicBezTo>
                  <a:close/>
                </a:path>
              </a:pathLst>
            </a:custGeom>
            <a:grpFill/>
            <a:ln w="18256" cap="flat">
              <a:noFill/>
              <a:prstDash val="solid"/>
              <a:miter/>
            </a:ln>
          </p:spPr>
          <p:txBody>
            <a:bodyPr rtlCol="0" anchor="ctr"/>
            <a:lstStyle/>
            <a:p>
              <a:endParaRPr lang="nl-NL"/>
            </a:p>
          </p:txBody>
        </p:sp>
        <p:sp>
          <p:nvSpPr>
            <p:cNvPr id="473" name="Vrije vorm: vorm 472">
              <a:extLst>
                <a:ext uri="{FF2B5EF4-FFF2-40B4-BE49-F238E27FC236}">
                  <a16:creationId xmlns:a16="http://schemas.microsoft.com/office/drawing/2014/main" id="{30FDF110-42FA-DC0C-316A-91E9B0A48652}"/>
                </a:ext>
              </a:extLst>
            </p:cNvPr>
            <p:cNvSpPr/>
            <p:nvPr/>
          </p:nvSpPr>
          <p:spPr>
            <a:xfrm>
              <a:off x="2692579" y="2583000"/>
              <a:ext cx="41266" cy="41266"/>
            </a:xfrm>
            <a:custGeom>
              <a:avLst/>
              <a:gdLst>
                <a:gd name="connsiteX0" fmla="*/ 41267 w 41266"/>
                <a:gd name="connsiteY0" fmla="*/ 20633 h 41266"/>
                <a:gd name="connsiteX1" fmla="*/ 20633 w 41266"/>
                <a:gd name="connsiteY1" fmla="*/ 41267 h 41266"/>
                <a:gd name="connsiteX2" fmla="*/ 0 w 41266"/>
                <a:gd name="connsiteY2" fmla="*/ 20633 h 41266"/>
                <a:gd name="connsiteX3" fmla="*/ 20633 w 41266"/>
                <a:gd name="connsiteY3" fmla="*/ 0 h 41266"/>
                <a:gd name="connsiteX4" fmla="*/ 41267 w 41266"/>
                <a:gd name="connsiteY4" fmla="*/ 20633 h 41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6" h="41266">
                  <a:moveTo>
                    <a:pt x="41267" y="20633"/>
                  </a:moveTo>
                  <a:cubicBezTo>
                    <a:pt x="41267" y="32029"/>
                    <a:pt x="32029" y="41267"/>
                    <a:pt x="20633" y="41267"/>
                  </a:cubicBezTo>
                  <a:cubicBezTo>
                    <a:pt x="9238" y="41267"/>
                    <a:pt x="0" y="32029"/>
                    <a:pt x="0" y="20633"/>
                  </a:cubicBezTo>
                  <a:cubicBezTo>
                    <a:pt x="0" y="9238"/>
                    <a:pt x="9238" y="0"/>
                    <a:pt x="20633" y="0"/>
                  </a:cubicBezTo>
                  <a:cubicBezTo>
                    <a:pt x="32029" y="0"/>
                    <a:pt x="41267" y="9238"/>
                    <a:pt x="41267" y="20633"/>
                  </a:cubicBezTo>
                  <a:close/>
                </a:path>
              </a:pathLst>
            </a:custGeom>
            <a:grpFill/>
            <a:ln w="18256" cap="flat">
              <a:noFill/>
              <a:prstDash val="solid"/>
              <a:miter/>
            </a:ln>
          </p:spPr>
          <p:txBody>
            <a:bodyPr rtlCol="0" anchor="ctr"/>
            <a:lstStyle/>
            <a:p>
              <a:endParaRPr lang="nl-NL"/>
            </a:p>
          </p:txBody>
        </p:sp>
        <p:sp>
          <p:nvSpPr>
            <p:cNvPr id="474" name="Vrije vorm: vorm 473">
              <a:extLst>
                <a:ext uri="{FF2B5EF4-FFF2-40B4-BE49-F238E27FC236}">
                  <a16:creationId xmlns:a16="http://schemas.microsoft.com/office/drawing/2014/main" id="{61B3DC64-B95C-7A83-2CE1-46ED047DC1E5}"/>
                </a:ext>
              </a:extLst>
            </p:cNvPr>
            <p:cNvSpPr/>
            <p:nvPr/>
          </p:nvSpPr>
          <p:spPr>
            <a:xfrm>
              <a:off x="2765374" y="2583000"/>
              <a:ext cx="41266" cy="41266"/>
            </a:xfrm>
            <a:custGeom>
              <a:avLst/>
              <a:gdLst>
                <a:gd name="connsiteX0" fmla="*/ 41267 w 41266"/>
                <a:gd name="connsiteY0" fmla="*/ 20633 h 41266"/>
                <a:gd name="connsiteX1" fmla="*/ 20633 w 41266"/>
                <a:gd name="connsiteY1" fmla="*/ 41267 h 41266"/>
                <a:gd name="connsiteX2" fmla="*/ 0 w 41266"/>
                <a:gd name="connsiteY2" fmla="*/ 20633 h 41266"/>
                <a:gd name="connsiteX3" fmla="*/ 20633 w 41266"/>
                <a:gd name="connsiteY3" fmla="*/ 0 h 41266"/>
                <a:gd name="connsiteX4" fmla="*/ 41267 w 41266"/>
                <a:gd name="connsiteY4" fmla="*/ 20633 h 41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6" h="41266">
                  <a:moveTo>
                    <a:pt x="41267" y="20633"/>
                  </a:moveTo>
                  <a:cubicBezTo>
                    <a:pt x="41267" y="32029"/>
                    <a:pt x="32029" y="41267"/>
                    <a:pt x="20633" y="41267"/>
                  </a:cubicBezTo>
                  <a:cubicBezTo>
                    <a:pt x="9238" y="41267"/>
                    <a:pt x="0" y="32029"/>
                    <a:pt x="0" y="20633"/>
                  </a:cubicBezTo>
                  <a:cubicBezTo>
                    <a:pt x="0" y="9238"/>
                    <a:pt x="9238" y="0"/>
                    <a:pt x="20633" y="0"/>
                  </a:cubicBezTo>
                  <a:cubicBezTo>
                    <a:pt x="32029" y="0"/>
                    <a:pt x="41267" y="9238"/>
                    <a:pt x="41267" y="20633"/>
                  </a:cubicBezTo>
                  <a:close/>
                </a:path>
              </a:pathLst>
            </a:custGeom>
            <a:grpFill/>
            <a:ln w="18256" cap="flat">
              <a:noFill/>
              <a:prstDash val="solid"/>
              <a:miter/>
            </a:ln>
          </p:spPr>
          <p:txBody>
            <a:bodyPr rtlCol="0" anchor="ctr"/>
            <a:lstStyle/>
            <a:p>
              <a:endParaRPr lang="nl-NL"/>
            </a:p>
          </p:txBody>
        </p:sp>
        <p:sp>
          <p:nvSpPr>
            <p:cNvPr id="475" name="Vrije vorm: vorm 474">
              <a:extLst>
                <a:ext uri="{FF2B5EF4-FFF2-40B4-BE49-F238E27FC236}">
                  <a16:creationId xmlns:a16="http://schemas.microsoft.com/office/drawing/2014/main" id="{5343F465-E078-CCFE-9CBA-CDDFFAC0BB52}"/>
                </a:ext>
              </a:extLst>
            </p:cNvPr>
            <p:cNvSpPr/>
            <p:nvPr/>
          </p:nvSpPr>
          <p:spPr>
            <a:xfrm>
              <a:off x="2614063" y="2651778"/>
              <a:ext cx="41266" cy="41266"/>
            </a:xfrm>
            <a:custGeom>
              <a:avLst/>
              <a:gdLst>
                <a:gd name="connsiteX0" fmla="*/ 41267 w 41266"/>
                <a:gd name="connsiteY0" fmla="*/ 20633 h 41266"/>
                <a:gd name="connsiteX1" fmla="*/ 20633 w 41266"/>
                <a:gd name="connsiteY1" fmla="*/ 41267 h 41266"/>
                <a:gd name="connsiteX2" fmla="*/ 0 w 41266"/>
                <a:gd name="connsiteY2" fmla="*/ 20633 h 41266"/>
                <a:gd name="connsiteX3" fmla="*/ 20633 w 41266"/>
                <a:gd name="connsiteY3" fmla="*/ 0 h 41266"/>
                <a:gd name="connsiteX4" fmla="*/ 41267 w 41266"/>
                <a:gd name="connsiteY4" fmla="*/ 20633 h 41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6" h="41266">
                  <a:moveTo>
                    <a:pt x="41267" y="20633"/>
                  </a:moveTo>
                  <a:cubicBezTo>
                    <a:pt x="41267" y="32029"/>
                    <a:pt x="32029" y="41267"/>
                    <a:pt x="20633" y="41267"/>
                  </a:cubicBezTo>
                  <a:cubicBezTo>
                    <a:pt x="9238" y="41267"/>
                    <a:pt x="0" y="32029"/>
                    <a:pt x="0" y="20633"/>
                  </a:cubicBezTo>
                  <a:cubicBezTo>
                    <a:pt x="0" y="9238"/>
                    <a:pt x="9238" y="0"/>
                    <a:pt x="20633" y="0"/>
                  </a:cubicBezTo>
                  <a:cubicBezTo>
                    <a:pt x="32029" y="0"/>
                    <a:pt x="41267" y="9238"/>
                    <a:pt x="41267" y="20633"/>
                  </a:cubicBezTo>
                  <a:close/>
                </a:path>
              </a:pathLst>
            </a:custGeom>
            <a:grpFill/>
            <a:ln w="18256" cap="flat">
              <a:noFill/>
              <a:prstDash val="solid"/>
              <a:miter/>
            </a:ln>
          </p:spPr>
          <p:txBody>
            <a:bodyPr rtlCol="0" anchor="ctr"/>
            <a:lstStyle/>
            <a:p>
              <a:endParaRPr lang="nl-NL"/>
            </a:p>
          </p:txBody>
        </p:sp>
        <p:sp>
          <p:nvSpPr>
            <p:cNvPr id="476" name="Vrije vorm: vorm 475">
              <a:extLst>
                <a:ext uri="{FF2B5EF4-FFF2-40B4-BE49-F238E27FC236}">
                  <a16:creationId xmlns:a16="http://schemas.microsoft.com/office/drawing/2014/main" id="{F1A22A81-0241-4CB7-68E5-EEB57AFAC814}"/>
                </a:ext>
              </a:extLst>
            </p:cNvPr>
            <p:cNvSpPr/>
            <p:nvPr/>
          </p:nvSpPr>
          <p:spPr>
            <a:xfrm>
              <a:off x="2692579" y="2651778"/>
              <a:ext cx="41266" cy="41266"/>
            </a:xfrm>
            <a:custGeom>
              <a:avLst/>
              <a:gdLst>
                <a:gd name="connsiteX0" fmla="*/ 41267 w 41266"/>
                <a:gd name="connsiteY0" fmla="*/ 20633 h 41266"/>
                <a:gd name="connsiteX1" fmla="*/ 20633 w 41266"/>
                <a:gd name="connsiteY1" fmla="*/ 41267 h 41266"/>
                <a:gd name="connsiteX2" fmla="*/ 0 w 41266"/>
                <a:gd name="connsiteY2" fmla="*/ 20633 h 41266"/>
                <a:gd name="connsiteX3" fmla="*/ 20633 w 41266"/>
                <a:gd name="connsiteY3" fmla="*/ 0 h 41266"/>
                <a:gd name="connsiteX4" fmla="*/ 41267 w 41266"/>
                <a:gd name="connsiteY4" fmla="*/ 20633 h 41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6" h="41266">
                  <a:moveTo>
                    <a:pt x="41267" y="20633"/>
                  </a:moveTo>
                  <a:cubicBezTo>
                    <a:pt x="41267" y="32029"/>
                    <a:pt x="32029" y="41267"/>
                    <a:pt x="20633" y="41267"/>
                  </a:cubicBezTo>
                  <a:cubicBezTo>
                    <a:pt x="9238" y="41267"/>
                    <a:pt x="0" y="32029"/>
                    <a:pt x="0" y="20633"/>
                  </a:cubicBezTo>
                  <a:cubicBezTo>
                    <a:pt x="0" y="9238"/>
                    <a:pt x="9238" y="0"/>
                    <a:pt x="20633" y="0"/>
                  </a:cubicBezTo>
                  <a:cubicBezTo>
                    <a:pt x="32029" y="0"/>
                    <a:pt x="41267" y="9238"/>
                    <a:pt x="41267" y="20633"/>
                  </a:cubicBezTo>
                  <a:close/>
                </a:path>
              </a:pathLst>
            </a:custGeom>
            <a:grpFill/>
            <a:ln w="18256" cap="flat">
              <a:noFill/>
              <a:prstDash val="solid"/>
              <a:miter/>
            </a:ln>
          </p:spPr>
          <p:txBody>
            <a:bodyPr rtlCol="0" anchor="ctr"/>
            <a:lstStyle/>
            <a:p>
              <a:endParaRPr lang="nl-NL"/>
            </a:p>
          </p:txBody>
        </p:sp>
        <p:sp>
          <p:nvSpPr>
            <p:cNvPr id="477" name="Vrije vorm: vorm 476">
              <a:extLst>
                <a:ext uri="{FF2B5EF4-FFF2-40B4-BE49-F238E27FC236}">
                  <a16:creationId xmlns:a16="http://schemas.microsoft.com/office/drawing/2014/main" id="{8E977B01-C007-4B2B-2AF8-5BC6A60050ED}"/>
                </a:ext>
              </a:extLst>
            </p:cNvPr>
            <p:cNvSpPr/>
            <p:nvPr/>
          </p:nvSpPr>
          <p:spPr>
            <a:xfrm>
              <a:off x="2765374" y="2651778"/>
              <a:ext cx="41266" cy="41266"/>
            </a:xfrm>
            <a:custGeom>
              <a:avLst/>
              <a:gdLst>
                <a:gd name="connsiteX0" fmla="*/ 41267 w 41266"/>
                <a:gd name="connsiteY0" fmla="*/ 20633 h 41266"/>
                <a:gd name="connsiteX1" fmla="*/ 20633 w 41266"/>
                <a:gd name="connsiteY1" fmla="*/ 41267 h 41266"/>
                <a:gd name="connsiteX2" fmla="*/ 0 w 41266"/>
                <a:gd name="connsiteY2" fmla="*/ 20633 h 41266"/>
                <a:gd name="connsiteX3" fmla="*/ 20633 w 41266"/>
                <a:gd name="connsiteY3" fmla="*/ 0 h 41266"/>
                <a:gd name="connsiteX4" fmla="*/ 41267 w 41266"/>
                <a:gd name="connsiteY4" fmla="*/ 20633 h 41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6" h="41266">
                  <a:moveTo>
                    <a:pt x="41267" y="20633"/>
                  </a:moveTo>
                  <a:cubicBezTo>
                    <a:pt x="41267" y="32029"/>
                    <a:pt x="32029" y="41267"/>
                    <a:pt x="20633" y="41267"/>
                  </a:cubicBezTo>
                  <a:cubicBezTo>
                    <a:pt x="9238" y="41267"/>
                    <a:pt x="0" y="32029"/>
                    <a:pt x="0" y="20633"/>
                  </a:cubicBezTo>
                  <a:cubicBezTo>
                    <a:pt x="0" y="9238"/>
                    <a:pt x="9238" y="0"/>
                    <a:pt x="20633" y="0"/>
                  </a:cubicBezTo>
                  <a:cubicBezTo>
                    <a:pt x="32029" y="0"/>
                    <a:pt x="41267" y="9238"/>
                    <a:pt x="41267" y="20633"/>
                  </a:cubicBezTo>
                  <a:close/>
                </a:path>
              </a:pathLst>
            </a:custGeom>
            <a:grpFill/>
            <a:ln w="18256" cap="flat">
              <a:noFill/>
              <a:prstDash val="solid"/>
              <a:miter/>
            </a:ln>
          </p:spPr>
          <p:txBody>
            <a:bodyPr rtlCol="0" anchor="ctr"/>
            <a:lstStyle/>
            <a:p>
              <a:endParaRPr lang="nl-NL"/>
            </a:p>
          </p:txBody>
        </p:sp>
        <p:sp>
          <p:nvSpPr>
            <p:cNvPr id="478" name="Vrije vorm: vorm 477">
              <a:extLst>
                <a:ext uri="{FF2B5EF4-FFF2-40B4-BE49-F238E27FC236}">
                  <a16:creationId xmlns:a16="http://schemas.microsoft.com/office/drawing/2014/main" id="{445BD055-F46A-8B2C-4BE4-A1DF6AB96654}"/>
                </a:ext>
              </a:extLst>
            </p:cNvPr>
            <p:cNvSpPr/>
            <p:nvPr/>
          </p:nvSpPr>
          <p:spPr>
            <a:xfrm>
              <a:off x="2614063" y="2720555"/>
              <a:ext cx="41266" cy="41266"/>
            </a:xfrm>
            <a:custGeom>
              <a:avLst/>
              <a:gdLst>
                <a:gd name="connsiteX0" fmla="*/ 41267 w 41266"/>
                <a:gd name="connsiteY0" fmla="*/ 20633 h 41266"/>
                <a:gd name="connsiteX1" fmla="*/ 20633 w 41266"/>
                <a:gd name="connsiteY1" fmla="*/ 41267 h 41266"/>
                <a:gd name="connsiteX2" fmla="*/ 0 w 41266"/>
                <a:gd name="connsiteY2" fmla="*/ 20633 h 41266"/>
                <a:gd name="connsiteX3" fmla="*/ 20633 w 41266"/>
                <a:gd name="connsiteY3" fmla="*/ 0 h 41266"/>
                <a:gd name="connsiteX4" fmla="*/ 41267 w 41266"/>
                <a:gd name="connsiteY4" fmla="*/ 20633 h 41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6" h="41266">
                  <a:moveTo>
                    <a:pt x="41267" y="20633"/>
                  </a:moveTo>
                  <a:cubicBezTo>
                    <a:pt x="41267" y="32029"/>
                    <a:pt x="32029" y="41267"/>
                    <a:pt x="20633" y="41267"/>
                  </a:cubicBezTo>
                  <a:cubicBezTo>
                    <a:pt x="9238" y="41267"/>
                    <a:pt x="0" y="32029"/>
                    <a:pt x="0" y="20633"/>
                  </a:cubicBezTo>
                  <a:cubicBezTo>
                    <a:pt x="0" y="9238"/>
                    <a:pt x="9238" y="0"/>
                    <a:pt x="20633" y="0"/>
                  </a:cubicBezTo>
                  <a:cubicBezTo>
                    <a:pt x="32029" y="0"/>
                    <a:pt x="41267" y="9238"/>
                    <a:pt x="41267" y="20633"/>
                  </a:cubicBezTo>
                  <a:close/>
                </a:path>
              </a:pathLst>
            </a:custGeom>
            <a:grpFill/>
            <a:ln w="18256" cap="flat">
              <a:noFill/>
              <a:prstDash val="solid"/>
              <a:miter/>
            </a:ln>
          </p:spPr>
          <p:txBody>
            <a:bodyPr rtlCol="0" anchor="ctr"/>
            <a:lstStyle/>
            <a:p>
              <a:endParaRPr lang="nl-NL"/>
            </a:p>
          </p:txBody>
        </p:sp>
        <p:sp>
          <p:nvSpPr>
            <p:cNvPr id="479" name="Vrije vorm: vorm 478">
              <a:extLst>
                <a:ext uri="{FF2B5EF4-FFF2-40B4-BE49-F238E27FC236}">
                  <a16:creationId xmlns:a16="http://schemas.microsoft.com/office/drawing/2014/main" id="{935A6BC4-443A-22CC-5341-8FA1BB01F394}"/>
                </a:ext>
              </a:extLst>
            </p:cNvPr>
            <p:cNvSpPr/>
            <p:nvPr/>
          </p:nvSpPr>
          <p:spPr>
            <a:xfrm>
              <a:off x="2692579" y="2720555"/>
              <a:ext cx="41266" cy="41266"/>
            </a:xfrm>
            <a:custGeom>
              <a:avLst/>
              <a:gdLst>
                <a:gd name="connsiteX0" fmla="*/ 41267 w 41266"/>
                <a:gd name="connsiteY0" fmla="*/ 20633 h 41266"/>
                <a:gd name="connsiteX1" fmla="*/ 20633 w 41266"/>
                <a:gd name="connsiteY1" fmla="*/ 41267 h 41266"/>
                <a:gd name="connsiteX2" fmla="*/ 0 w 41266"/>
                <a:gd name="connsiteY2" fmla="*/ 20633 h 41266"/>
                <a:gd name="connsiteX3" fmla="*/ 20633 w 41266"/>
                <a:gd name="connsiteY3" fmla="*/ 0 h 41266"/>
                <a:gd name="connsiteX4" fmla="*/ 41267 w 41266"/>
                <a:gd name="connsiteY4" fmla="*/ 20633 h 41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6" h="41266">
                  <a:moveTo>
                    <a:pt x="41267" y="20633"/>
                  </a:moveTo>
                  <a:cubicBezTo>
                    <a:pt x="41267" y="32029"/>
                    <a:pt x="32029" y="41267"/>
                    <a:pt x="20633" y="41267"/>
                  </a:cubicBezTo>
                  <a:cubicBezTo>
                    <a:pt x="9238" y="41267"/>
                    <a:pt x="0" y="32029"/>
                    <a:pt x="0" y="20633"/>
                  </a:cubicBezTo>
                  <a:cubicBezTo>
                    <a:pt x="0" y="9238"/>
                    <a:pt x="9238" y="0"/>
                    <a:pt x="20633" y="0"/>
                  </a:cubicBezTo>
                  <a:cubicBezTo>
                    <a:pt x="32029" y="0"/>
                    <a:pt x="41267" y="9238"/>
                    <a:pt x="41267" y="20633"/>
                  </a:cubicBezTo>
                  <a:close/>
                </a:path>
              </a:pathLst>
            </a:custGeom>
            <a:grpFill/>
            <a:ln w="18256" cap="flat">
              <a:noFill/>
              <a:prstDash val="solid"/>
              <a:miter/>
            </a:ln>
          </p:spPr>
          <p:txBody>
            <a:bodyPr rtlCol="0" anchor="ctr"/>
            <a:lstStyle/>
            <a:p>
              <a:endParaRPr lang="nl-NL"/>
            </a:p>
          </p:txBody>
        </p:sp>
        <p:sp>
          <p:nvSpPr>
            <p:cNvPr id="480" name="Vrije vorm: vorm 479">
              <a:extLst>
                <a:ext uri="{FF2B5EF4-FFF2-40B4-BE49-F238E27FC236}">
                  <a16:creationId xmlns:a16="http://schemas.microsoft.com/office/drawing/2014/main" id="{857A7E55-291E-FC5F-B54E-6E481B7FD52E}"/>
                </a:ext>
              </a:extLst>
            </p:cNvPr>
            <p:cNvSpPr/>
            <p:nvPr/>
          </p:nvSpPr>
          <p:spPr>
            <a:xfrm>
              <a:off x="2765374" y="2720555"/>
              <a:ext cx="41266" cy="41266"/>
            </a:xfrm>
            <a:custGeom>
              <a:avLst/>
              <a:gdLst>
                <a:gd name="connsiteX0" fmla="*/ 41267 w 41266"/>
                <a:gd name="connsiteY0" fmla="*/ 20633 h 41266"/>
                <a:gd name="connsiteX1" fmla="*/ 20633 w 41266"/>
                <a:gd name="connsiteY1" fmla="*/ 41267 h 41266"/>
                <a:gd name="connsiteX2" fmla="*/ 0 w 41266"/>
                <a:gd name="connsiteY2" fmla="*/ 20633 h 41266"/>
                <a:gd name="connsiteX3" fmla="*/ 20633 w 41266"/>
                <a:gd name="connsiteY3" fmla="*/ 0 h 41266"/>
                <a:gd name="connsiteX4" fmla="*/ 41267 w 41266"/>
                <a:gd name="connsiteY4" fmla="*/ 20633 h 41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6" h="41266">
                  <a:moveTo>
                    <a:pt x="41267" y="20633"/>
                  </a:moveTo>
                  <a:cubicBezTo>
                    <a:pt x="41267" y="32029"/>
                    <a:pt x="32029" y="41267"/>
                    <a:pt x="20633" y="41267"/>
                  </a:cubicBezTo>
                  <a:cubicBezTo>
                    <a:pt x="9238" y="41267"/>
                    <a:pt x="0" y="32029"/>
                    <a:pt x="0" y="20633"/>
                  </a:cubicBezTo>
                  <a:cubicBezTo>
                    <a:pt x="0" y="9238"/>
                    <a:pt x="9238" y="0"/>
                    <a:pt x="20633" y="0"/>
                  </a:cubicBezTo>
                  <a:cubicBezTo>
                    <a:pt x="32029" y="0"/>
                    <a:pt x="41267" y="9238"/>
                    <a:pt x="41267" y="20633"/>
                  </a:cubicBezTo>
                  <a:close/>
                </a:path>
              </a:pathLst>
            </a:custGeom>
            <a:grpFill/>
            <a:ln w="18256" cap="flat">
              <a:noFill/>
              <a:prstDash val="solid"/>
              <a:miter/>
            </a:ln>
          </p:spPr>
          <p:txBody>
            <a:bodyPr rtlCol="0" anchor="ctr"/>
            <a:lstStyle/>
            <a:p>
              <a:endParaRPr lang="nl-NL"/>
            </a:p>
          </p:txBody>
        </p:sp>
      </p:grpSp>
      <p:grpSp>
        <p:nvGrpSpPr>
          <p:cNvPr id="485" name="Icoon_1_3">
            <a:extLst>
              <a:ext uri="{FF2B5EF4-FFF2-40B4-BE49-F238E27FC236}">
                <a16:creationId xmlns:a16="http://schemas.microsoft.com/office/drawing/2014/main" id="{59D4BEA9-7CE2-3AF6-19C0-BCFCE3B4C213}"/>
              </a:ext>
            </a:extLst>
          </p:cNvPr>
          <p:cNvGrpSpPr>
            <a:grpSpLocks noChangeAspect="1"/>
          </p:cNvGrpSpPr>
          <p:nvPr/>
        </p:nvGrpSpPr>
        <p:grpSpPr>
          <a:xfrm>
            <a:off x="3890627" y="2335348"/>
            <a:ext cx="440194" cy="440176"/>
            <a:chOff x="3751850" y="2445408"/>
            <a:chExt cx="440194" cy="440176"/>
          </a:xfrm>
          <a:solidFill>
            <a:schemeClr val="tx1"/>
          </a:solidFill>
        </p:grpSpPr>
        <p:sp>
          <p:nvSpPr>
            <p:cNvPr id="483" name="Vrije vorm: vorm 482">
              <a:extLst>
                <a:ext uri="{FF2B5EF4-FFF2-40B4-BE49-F238E27FC236}">
                  <a16:creationId xmlns:a16="http://schemas.microsoft.com/office/drawing/2014/main" id="{24FEDA47-3F3E-0BE4-C30E-1DA899AC2113}"/>
                </a:ext>
              </a:extLst>
            </p:cNvPr>
            <p:cNvSpPr/>
            <p:nvPr/>
          </p:nvSpPr>
          <p:spPr>
            <a:xfrm>
              <a:off x="3751850" y="2610474"/>
              <a:ext cx="426420" cy="275110"/>
            </a:xfrm>
            <a:custGeom>
              <a:avLst/>
              <a:gdLst>
                <a:gd name="connsiteX0" fmla="*/ 13756 w 426420"/>
                <a:gd name="connsiteY0" fmla="*/ 275110 h 275110"/>
                <a:gd name="connsiteX1" fmla="*/ 0 w 426420"/>
                <a:gd name="connsiteY1" fmla="*/ 261355 h 275110"/>
                <a:gd name="connsiteX2" fmla="*/ 13756 w 426420"/>
                <a:gd name="connsiteY2" fmla="*/ 247599 h 275110"/>
                <a:gd name="connsiteX3" fmla="*/ 27511 w 426420"/>
                <a:gd name="connsiteY3" fmla="*/ 247599 h 275110"/>
                <a:gd name="connsiteX4" fmla="*/ 27511 w 426420"/>
                <a:gd name="connsiteY4" fmla="*/ 187992 h 275110"/>
                <a:gd name="connsiteX5" fmla="*/ 50437 w 426420"/>
                <a:gd name="connsiteY5" fmla="*/ 165066 h 275110"/>
                <a:gd name="connsiteX6" fmla="*/ 100892 w 426420"/>
                <a:gd name="connsiteY6" fmla="*/ 165066 h 275110"/>
                <a:gd name="connsiteX7" fmla="*/ 123818 w 426420"/>
                <a:gd name="connsiteY7" fmla="*/ 187992 h 275110"/>
                <a:gd name="connsiteX8" fmla="*/ 123818 w 426420"/>
                <a:gd name="connsiteY8" fmla="*/ 247599 h 275110"/>
                <a:gd name="connsiteX9" fmla="*/ 165066 w 426420"/>
                <a:gd name="connsiteY9" fmla="*/ 247599 h 275110"/>
                <a:gd name="connsiteX10" fmla="*/ 165066 w 426420"/>
                <a:gd name="connsiteY10" fmla="*/ 22926 h 275110"/>
                <a:gd name="connsiteX11" fmla="*/ 187992 w 426420"/>
                <a:gd name="connsiteY11" fmla="*/ 0 h 275110"/>
                <a:gd name="connsiteX12" fmla="*/ 238447 w 426420"/>
                <a:gd name="connsiteY12" fmla="*/ 0 h 275110"/>
                <a:gd name="connsiteX13" fmla="*/ 261373 w 426420"/>
                <a:gd name="connsiteY13" fmla="*/ 22926 h 275110"/>
                <a:gd name="connsiteX14" fmla="*/ 261373 w 426420"/>
                <a:gd name="connsiteY14" fmla="*/ 247599 h 275110"/>
                <a:gd name="connsiteX15" fmla="*/ 302639 w 426420"/>
                <a:gd name="connsiteY15" fmla="*/ 247599 h 275110"/>
                <a:gd name="connsiteX16" fmla="*/ 302639 w 426420"/>
                <a:gd name="connsiteY16" fmla="*/ 105459 h 275110"/>
                <a:gd name="connsiteX17" fmla="*/ 325528 w 426420"/>
                <a:gd name="connsiteY17" fmla="*/ 82533 h 275110"/>
                <a:gd name="connsiteX18" fmla="*/ 376002 w 426420"/>
                <a:gd name="connsiteY18" fmla="*/ 82533 h 275110"/>
                <a:gd name="connsiteX19" fmla="*/ 398928 w 426420"/>
                <a:gd name="connsiteY19" fmla="*/ 105459 h 275110"/>
                <a:gd name="connsiteX20" fmla="*/ 398928 w 426420"/>
                <a:gd name="connsiteY20" fmla="*/ 247599 h 275110"/>
                <a:gd name="connsiteX21" fmla="*/ 412665 w 426420"/>
                <a:gd name="connsiteY21" fmla="*/ 247599 h 275110"/>
                <a:gd name="connsiteX22" fmla="*/ 426421 w 426420"/>
                <a:gd name="connsiteY22" fmla="*/ 261355 h 275110"/>
                <a:gd name="connsiteX23" fmla="*/ 412665 w 426420"/>
                <a:gd name="connsiteY23" fmla="*/ 275110 h 275110"/>
                <a:gd name="connsiteX24" fmla="*/ 13756 w 426420"/>
                <a:gd name="connsiteY24" fmla="*/ 275110 h 275110"/>
                <a:gd name="connsiteX25" fmla="*/ 371417 w 426420"/>
                <a:gd name="connsiteY25" fmla="*/ 247599 h 275110"/>
                <a:gd name="connsiteX26" fmla="*/ 371417 w 426420"/>
                <a:gd name="connsiteY26" fmla="*/ 110044 h 275110"/>
                <a:gd name="connsiteX27" fmla="*/ 330150 w 426420"/>
                <a:gd name="connsiteY27" fmla="*/ 110044 h 275110"/>
                <a:gd name="connsiteX28" fmla="*/ 330150 w 426420"/>
                <a:gd name="connsiteY28" fmla="*/ 247599 h 275110"/>
                <a:gd name="connsiteX29" fmla="*/ 371417 w 426420"/>
                <a:gd name="connsiteY29" fmla="*/ 247599 h 275110"/>
                <a:gd name="connsiteX30" fmla="*/ 233862 w 426420"/>
                <a:gd name="connsiteY30" fmla="*/ 247599 h 275110"/>
                <a:gd name="connsiteX31" fmla="*/ 233862 w 426420"/>
                <a:gd name="connsiteY31" fmla="*/ 27511 h 275110"/>
                <a:gd name="connsiteX32" fmla="*/ 192577 w 426420"/>
                <a:gd name="connsiteY32" fmla="*/ 27511 h 275110"/>
                <a:gd name="connsiteX33" fmla="*/ 192577 w 426420"/>
                <a:gd name="connsiteY33" fmla="*/ 247599 h 275110"/>
                <a:gd name="connsiteX34" fmla="*/ 233862 w 426420"/>
                <a:gd name="connsiteY34" fmla="*/ 247599 h 275110"/>
                <a:gd name="connsiteX35" fmla="*/ 96307 w 426420"/>
                <a:gd name="connsiteY35" fmla="*/ 247599 h 275110"/>
                <a:gd name="connsiteX36" fmla="*/ 96307 w 426420"/>
                <a:gd name="connsiteY36" fmla="*/ 192577 h 275110"/>
                <a:gd name="connsiteX37" fmla="*/ 55022 w 426420"/>
                <a:gd name="connsiteY37" fmla="*/ 192577 h 275110"/>
                <a:gd name="connsiteX38" fmla="*/ 55022 w 426420"/>
                <a:gd name="connsiteY38" fmla="*/ 247599 h 275110"/>
                <a:gd name="connsiteX39" fmla="*/ 96307 w 426420"/>
                <a:gd name="connsiteY39" fmla="*/ 247599 h 27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26420" h="275110">
                  <a:moveTo>
                    <a:pt x="13756" y="275110"/>
                  </a:moveTo>
                  <a:cubicBezTo>
                    <a:pt x="6162" y="275110"/>
                    <a:pt x="0" y="268948"/>
                    <a:pt x="0" y="261355"/>
                  </a:cubicBezTo>
                  <a:cubicBezTo>
                    <a:pt x="0" y="253761"/>
                    <a:pt x="6162" y="247599"/>
                    <a:pt x="13756" y="247599"/>
                  </a:cubicBezTo>
                  <a:lnTo>
                    <a:pt x="27511" y="247599"/>
                  </a:lnTo>
                  <a:lnTo>
                    <a:pt x="27511" y="187992"/>
                  </a:lnTo>
                  <a:cubicBezTo>
                    <a:pt x="27511" y="175355"/>
                    <a:pt x="37800" y="165066"/>
                    <a:pt x="50437" y="165066"/>
                  </a:cubicBezTo>
                  <a:lnTo>
                    <a:pt x="100892" y="165066"/>
                  </a:lnTo>
                  <a:cubicBezTo>
                    <a:pt x="113529" y="165066"/>
                    <a:pt x="123818" y="175355"/>
                    <a:pt x="123818" y="187992"/>
                  </a:cubicBezTo>
                  <a:lnTo>
                    <a:pt x="123818" y="247599"/>
                  </a:lnTo>
                  <a:lnTo>
                    <a:pt x="165066" y="247599"/>
                  </a:lnTo>
                  <a:lnTo>
                    <a:pt x="165066" y="22926"/>
                  </a:lnTo>
                  <a:cubicBezTo>
                    <a:pt x="165066" y="10289"/>
                    <a:pt x="175355" y="0"/>
                    <a:pt x="187992" y="0"/>
                  </a:cubicBezTo>
                  <a:lnTo>
                    <a:pt x="238447" y="0"/>
                  </a:lnTo>
                  <a:cubicBezTo>
                    <a:pt x="251084" y="0"/>
                    <a:pt x="261373" y="10289"/>
                    <a:pt x="261373" y="22926"/>
                  </a:cubicBezTo>
                  <a:lnTo>
                    <a:pt x="261373" y="247599"/>
                  </a:lnTo>
                  <a:lnTo>
                    <a:pt x="302639" y="247599"/>
                  </a:lnTo>
                  <a:lnTo>
                    <a:pt x="302639" y="105459"/>
                  </a:lnTo>
                  <a:cubicBezTo>
                    <a:pt x="302639" y="92840"/>
                    <a:pt x="312910" y="82551"/>
                    <a:pt x="325528" y="82533"/>
                  </a:cubicBezTo>
                  <a:lnTo>
                    <a:pt x="376002" y="82533"/>
                  </a:lnTo>
                  <a:cubicBezTo>
                    <a:pt x="388639" y="82533"/>
                    <a:pt x="398928" y="92822"/>
                    <a:pt x="398928" y="105459"/>
                  </a:cubicBezTo>
                  <a:lnTo>
                    <a:pt x="398928" y="247599"/>
                  </a:lnTo>
                  <a:lnTo>
                    <a:pt x="412665" y="247599"/>
                  </a:lnTo>
                  <a:cubicBezTo>
                    <a:pt x="420258" y="247599"/>
                    <a:pt x="426421" y="253761"/>
                    <a:pt x="426421" y="261355"/>
                  </a:cubicBezTo>
                  <a:cubicBezTo>
                    <a:pt x="426421" y="268948"/>
                    <a:pt x="420258" y="275110"/>
                    <a:pt x="412665" y="275110"/>
                  </a:cubicBezTo>
                  <a:lnTo>
                    <a:pt x="13756" y="275110"/>
                  </a:lnTo>
                  <a:close/>
                  <a:moveTo>
                    <a:pt x="371417" y="247599"/>
                  </a:moveTo>
                  <a:lnTo>
                    <a:pt x="371417" y="110044"/>
                  </a:lnTo>
                  <a:lnTo>
                    <a:pt x="330150" y="110044"/>
                  </a:lnTo>
                  <a:lnTo>
                    <a:pt x="330150" y="247599"/>
                  </a:lnTo>
                  <a:lnTo>
                    <a:pt x="371417" y="247599"/>
                  </a:lnTo>
                  <a:close/>
                  <a:moveTo>
                    <a:pt x="233862" y="247599"/>
                  </a:moveTo>
                  <a:lnTo>
                    <a:pt x="233862" y="27511"/>
                  </a:lnTo>
                  <a:lnTo>
                    <a:pt x="192577" y="27511"/>
                  </a:lnTo>
                  <a:lnTo>
                    <a:pt x="192577" y="247599"/>
                  </a:lnTo>
                  <a:lnTo>
                    <a:pt x="233862" y="247599"/>
                  </a:lnTo>
                  <a:close/>
                  <a:moveTo>
                    <a:pt x="96307" y="247599"/>
                  </a:moveTo>
                  <a:lnTo>
                    <a:pt x="96307" y="192577"/>
                  </a:lnTo>
                  <a:lnTo>
                    <a:pt x="55022" y="192577"/>
                  </a:lnTo>
                  <a:lnTo>
                    <a:pt x="55022" y="247599"/>
                  </a:lnTo>
                  <a:lnTo>
                    <a:pt x="96307" y="247599"/>
                  </a:lnTo>
                  <a:close/>
                </a:path>
              </a:pathLst>
            </a:custGeom>
            <a:grpFill/>
            <a:ln w="18256" cap="flat">
              <a:noFill/>
              <a:prstDash val="solid"/>
              <a:miter/>
            </a:ln>
          </p:spPr>
          <p:txBody>
            <a:bodyPr rtlCol="0" anchor="ctr"/>
            <a:lstStyle/>
            <a:p>
              <a:endParaRPr lang="nl-NL"/>
            </a:p>
          </p:txBody>
        </p:sp>
        <p:sp>
          <p:nvSpPr>
            <p:cNvPr id="484" name="Vrije vorm: vorm 483">
              <a:extLst>
                <a:ext uri="{FF2B5EF4-FFF2-40B4-BE49-F238E27FC236}">
                  <a16:creationId xmlns:a16="http://schemas.microsoft.com/office/drawing/2014/main" id="{0633D453-A690-F4AB-824C-E86498BB312F}"/>
                </a:ext>
              </a:extLst>
            </p:cNvPr>
            <p:cNvSpPr/>
            <p:nvPr/>
          </p:nvSpPr>
          <p:spPr>
            <a:xfrm>
              <a:off x="3751850" y="2445408"/>
              <a:ext cx="440194" cy="233861"/>
            </a:xfrm>
            <a:custGeom>
              <a:avLst/>
              <a:gdLst>
                <a:gd name="connsiteX0" fmla="*/ 41267 w 440194"/>
                <a:gd name="connsiteY0" fmla="*/ 233862 h 233861"/>
                <a:gd name="connsiteX1" fmla="*/ 0 w 440194"/>
                <a:gd name="connsiteY1" fmla="*/ 192595 h 233861"/>
                <a:gd name="connsiteX2" fmla="*/ 41267 w 440194"/>
                <a:gd name="connsiteY2" fmla="*/ 151329 h 233861"/>
                <a:gd name="connsiteX3" fmla="*/ 48658 w 440194"/>
                <a:gd name="connsiteY3" fmla="*/ 152007 h 233861"/>
                <a:gd name="connsiteX4" fmla="*/ 110741 w 440194"/>
                <a:gd name="connsiteY4" fmla="*/ 89979 h 233861"/>
                <a:gd name="connsiteX5" fmla="*/ 110044 w 440194"/>
                <a:gd name="connsiteY5" fmla="*/ 82533 h 233861"/>
                <a:gd name="connsiteX6" fmla="*/ 151311 w 440194"/>
                <a:gd name="connsiteY6" fmla="*/ 41267 h 233861"/>
                <a:gd name="connsiteX7" fmla="*/ 192577 w 440194"/>
                <a:gd name="connsiteY7" fmla="*/ 82533 h 233861"/>
                <a:gd name="connsiteX8" fmla="*/ 192577 w 440194"/>
                <a:gd name="connsiteY8" fmla="*/ 83047 h 233861"/>
                <a:gd name="connsiteX9" fmla="*/ 255320 w 440194"/>
                <a:gd name="connsiteY9" fmla="*/ 99828 h 233861"/>
                <a:gd name="connsiteX10" fmla="*/ 288884 w 440194"/>
                <a:gd name="connsiteY10" fmla="*/ 82533 h 233861"/>
                <a:gd name="connsiteX11" fmla="*/ 307921 w 440194"/>
                <a:gd name="connsiteY11" fmla="*/ 87210 h 233861"/>
                <a:gd name="connsiteX12" fmla="*/ 358212 w 440194"/>
                <a:gd name="connsiteY12" fmla="*/ 47887 h 233861"/>
                <a:gd name="connsiteX13" fmla="*/ 357661 w 440194"/>
                <a:gd name="connsiteY13" fmla="*/ 41267 h 233861"/>
                <a:gd name="connsiteX14" fmla="*/ 398928 w 440194"/>
                <a:gd name="connsiteY14" fmla="*/ 0 h 233861"/>
                <a:gd name="connsiteX15" fmla="*/ 440194 w 440194"/>
                <a:gd name="connsiteY15" fmla="*/ 41267 h 233861"/>
                <a:gd name="connsiteX16" fmla="*/ 398928 w 440194"/>
                <a:gd name="connsiteY16" fmla="*/ 82533 h 233861"/>
                <a:gd name="connsiteX17" fmla="*/ 371710 w 440194"/>
                <a:gd name="connsiteY17" fmla="*/ 72262 h 233861"/>
                <a:gd name="connsiteX18" fmla="*/ 326739 w 440194"/>
                <a:gd name="connsiteY18" fmla="*/ 107421 h 233861"/>
                <a:gd name="connsiteX19" fmla="*/ 330150 w 440194"/>
                <a:gd name="connsiteY19" fmla="*/ 123800 h 233861"/>
                <a:gd name="connsiteX20" fmla="*/ 288884 w 440194"/>
                <a:gd name="connsiteY20" fmla="*/ 165066 h 233861"/>
                <a:gd name="connsiteX21" fmla="*/ 247691 w 440194"/>
                <a:gd name="connsiteY21" fmla="*/ 126294 h 233861"/>
                <a:gd name="connsiteX22" fmla="*/ 182948 w 440194"/>
                <a:gd name="connsiteY22" fmla="*/ 108980 h 233861"/>
                <a:gd name="connsiteX23" fmla="*/ 151311 w 440194"/>
                <a:gd name="connsiteY23" fmla="*/ 123818 h 233861"/>
                <a:gd name="connsiteX24" fmla="*/ 125175 w 440194"/>
                <a:gd name="connsiteY24" fmla="*/ 114446 h 233861"/>
                <a:gd name="connsiteX25" fmla="*/ 73143 w 440194"/>
                <a:gd name="connsiteY25" fmla="*/ 166423 h 233861"/>
                <a:gd name="connsiteX26" fmla="*/ 82533 w 440194"/>
                <a:gd name="connsiteY26" fmla="*/ 192595 h 233861"/>
                <a:gd name="connsiteX27" fmla="*/ 41267 w 440194"/>
                <a:gd name="connsiteY27" fmla="*/ 233862 h 233861"/>
                <a:gd name="connsiteX28" fmla="*/ 41267 w 440194"/>
                <a:gd name="connsiteY28" fmla="*/ 178840 h 233861"/>
                <a:gd name="connsiteX29" fmla="*/ 27511 w 440194"/>
                <a:gd name="connsiteY29" fmla="*/ 192595 h 233861"/>
                <a:gd name="connsiteX30" fmla="*/ 41267 w 440194"/>
                <a:gd name="connsiteY30" fmla="*/ 206351 h 233861"/>
                <a:gd name="connsiteX31" fmla="*/ 55022 w 440194"/>
                <a:gd name="connsiteY31" fmla="*/ 192595 h 233861"/>
                <a:gd name="connsiteX32" fmla="*/ 41267 w 440194"/>
                <a:gd name="connsiteY32" fmla="*/ 178840 h 233861"/>
                <a:gd name="connsiteX33" fmla="*/ 288884 w 440194"/>
                <a:gd name="connsiteY33" fmla="*/ 110044 h 233861"/>
                <a:gd name="connsiteX34" fmla="*/ 275128 w 440194"/>
                <a:gd name="connsiteY34" fmla="*/ 123800 h 233861"/>
                <a:gd name="connsiteX35" fmla="*/ 288884 w 440194"/>
                <a:gd name="connsiteY35" fmla="*/ 137555 h 233861"/>
                <a:gd name="connsiteX36" fmla="*/ 302639 w 440194"/>
                <a:gd name="connsiteY36" fmla="*/ 123800 h 233861"/>
                <a:gd name="connsiteX37" fmla="*/ 288884 w 440194"/>
                <a:gd name="connsiteY37" fmla="*/ 110044 h 233861"/>
                <a:gd name="connsiteX38" fmla="*/ 151311 w 440194"/>
                <a:gd name="connsiteY38" fmla="*/ 68796 h 233861"/>
                <a:gd name="connsiteX39" fmla="*/ 137555 w 440194"/>
                <a:gd name="connsiteY39" fmla="*/ 82551 h 233861"/>
                <a:gd name="connsiteX40" fmla="*/ 151311 w 440194"/>
                <a:gd name="connsiteY40" fmla="*/ 96307 h 233861"/>
                <a:gd name="connsiteX41" fmla="*/ 165066 w 440194"/>
                <a:gd name="connsiteY41" fmla="*/ 82551 h 233861"/>
                <a:gd name="connsiteX42" fmla="*/ 151311 w 440194"/>
                <a:gd name="connsiteY42" fmla="*/ 68796 h 233861"/>
                <a:gd name="connsiteX43" fmla="*/ 398928 w 440194"/>
                <a:gd name="connsiteY43" fmla="*/ 27511 h 233861"/>
                <a:gd name="connsiteX44" fmla="*/ 385172 w 440194"/>
                <a:gd name="connsiteY44" fmla="*/ 41267 h 233861"/>
                <a:gd name="connsiteX45" fmla="*/ 398928 w 440194"/>
                <a:gd name="connsiteY45" fmla="*/ 55022 h 233861"/>
                <a:gd name="connsiteX46" fmla="*/ 412683 w 440194"/>
                <a:gd name="connsiteY46" fmla="*/ 41267 h 233861"/>
                <a:gd name="connsiteX47" fmla="*/ 398928 w 440194"/>
                <a:gd name="connsiteY47" fmla="*/ 27511 h 23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0194" h="233861">
                  <a:moveTo>
                    <a:pt x="41267" y="233862"/>
                  </a:moveTo>
                  <a:cubicBezTo>
                    <a:pt x="18506" y="233862"/>
                    <a:pt x="0" y="215356"/>
                    <a:pt x="0" y="192595"/>
                  </a:cubicBezTo>
                  <a:cubicBezTo>
                    <a:pt x="0" y="169835"/>
                    <a:pt x="18506" y="151329"/>
                    <a:pt x="41267" y="151329"/>
                  </a:cubicBezTo>
                  <a:cubicBezTo>
                    <a:pt x="43724" y="151329"/>
                    <a:pt x="46200" y="151549"/>
                    <a:pt x="48658" y="152007"/>
                  </a:cubicBezTo>
                  <a:lnTo>
                    <a:pt x="110741" y="89979"/>
                  </a:lnTo>
                  <a:cubicBezTo>
                    <a:pt x="110282" y="87503"/>
                    <a:pt x="110044" y="85027"/>
                    <a:pt x="110044" y="82533"/>
                  </a:cubicBezTo>
                  <a:cubicBezTo>
                    <a:pt x="110044" y="59772"/>
                    <a:pt x="128550" y="41267"/>
                    <a:pt x="151311" y="41267"/>
                  </a:cubicBezTo>
                  <a:cubicBezTo>
                    <a:pt x="174071" y="41267"/>
                    <a:pt x="192577" y="59772"/>
                    <a:pt x="192577" y="82533"/>
                  </a:cubicBezTo>
                  <a:cubicBezTo>
                    <a:pt x="192577" y="82698"/>
                    <a:pt x="192577" y="82881"/>
                    <a:pt x="192577" y="83047"/>
                  </a:cubicBezTo>
                  <a:lnTo>
                    <a:pt x="255320" y="99828"/>
                  </a:lnTo>
                  <a:cubicBezTo>
                    <a:pt x="263005" y="89044"/>
                    <a:pt x="275422" y="82533"/>
                    <a:pt x="288884" y="82533"/>
                  </a:cubicBezTo>
                  <a:cubicBezTo>
                    <a:pt x="295560" y="82533"/>
                    <a:pt x="302052" y="84129"/>
                    <a:pt x="307921" y="87210"/>
                  </a:cubicBezTo>
                  <a:lnTo>
                    <a:pt x="358212" y="47887"/>
                  </a:lnTo>
                  <a:cubicBezTo>
                    <a:pt x="357845" y="45668"/>
                    <a:pt x="357661" y="43467"/>
                    <a:pt x="357661" y="41267"/>
                  </a:cubicBezTo>
                  <a:cubicBezTo>
                    <a:pt x="357661" y="18506"/>
                    <a:pt x="376185" y="0"/>
                    <a:pt x="398928" y="0"/>
                  </a:cubicBezTo>
                  <a:cubicBezTo>
                    <a:pt x="421670" y="0"/>
                    <a:pt x="440194" y="18506"/>
                    <a:pt x="440194" y="41267"/>
                  </a:cubicBezTo>
                  <a:cubicBezTo>
                    <a:pt x="440194" y="64027"/>
                    <a:pt x="421689" y="82533"/>
                    <a:pt x="398928" y="82533"/>
                  </a:cubicBezTo>
                  <a:cubicBezTo>
                    <a:pt x="388804" y="82533"/>
                    <a:pt x="379193" y="78847"/>
                    <a:pt x="371710" y="72262"/>
                  </a:cubicBezTo>
                  <a:lnTo>
                    <a:pt x="326739" y="107421"/>
                  </a:lnTo>
                  <a:cubicBezTo>
                    <a:pt x="328977" y="112575"/>
                    <a:pt x="330150" y="118151"/>
                    <a:pt x="330150" y="123800"/>
                  </a:cubicBezTo>
                  <a:cubicBezTo>
                    <a:pt x="330150" y="146560"/>
                    <a:pt x="311645" y="165066"/>
                    <a:pt x="288884" y="165066"/>
                  </a:cubicBezTo>
                  <a:cubicBezTo>
                    <a:pt x="266967" y="165066"/>
                    <a:pt x="248975" y="147881"/>
                    <a:pt x="247691" y="126294"/>
                  </a:cubicBezTo>
                  <a:lnTo>
                    <a:pt x="182948" y="108980"/>
                  </a:lnTo>
                  <a:cubicBezTo>
                    <a:pt x="175153" y="118352"/>
                    <a:pt x="163654" y="123818"/>
                    <a:pt x="151311" y="123818"/>
                  </a:cubicBezTo>
                  <a:cubicBezTo>
                    <a:pt x="141700" y="123818"/>
                    <a:pt x="132493" y="120461"/>
                    <a:pt x="125175" y="114446"/>
                  </a:cubicBezTo>
                  <a:lnTo>
                    <a:pt x="73143" y="166423"/>
                  </a:lnTo>
                  <a:cubicBezTo>
                    <a:pt x="79177" y="173759"/>
                    <a:pt x="82533" y="182966"/>
                    <a:pt x="82533" y="192595"/>
                  </a:cubicBezTo>
                  <a:cubicBezTo>
                    <a:pt x="82533" y="215356"/>
                    <a:pt x="64027" y="233862"/>
                    <a:pt x="41267" y="233862"/>
                  </a:cubicBezTo>
                  <a:close/>
                  <a:moveTo>
                    <a:pt x="41267" y="178840"/>
                  </a:moveTo>
                  <a:cubicBezTo>
                    <a:pt x="33673" y="178840"/>
                    <a:pt x="27511" y="185002"/>
                    <a:pt x="27511" y="192595"/>
                  </a:cubicBezTo>
                  <a:cubicBezTo>
                    <a:pt x="27511" y="200188"/>
                    <a:pt x="33673" y="206351"/>
                    <a:pt x="41267" y="206351"/>
                  </a:cubicBezTo>
                  <a:cubicBezTo>
                    <a:pt x="48860" y="206351"/>
                    <a:pt x="55022" y="200188"/>
                    <a:pt x="55022" y="192595"/>
                  </a:cubicBezTo>
                  <a:cubicBezTo>
                    <a:pt x="55022" y="185002"/>
                    <a:pt x="48860" y="178840"/>
                    <a:pt x="41267" y="178840"/>
                  </a:cubicBezTo>
                  <a:close/>
                  <a:moveTo>
                    <a:pt x="288884" y="110044"/>
                  </a:moveTo>
                  <a:cubicBezTo>
                    <a:pt x="281309" y="110044"/>
                    <a:pt x="275128" y="116206"/>
                    <a:pt x="275128" y="123800"/>
                  </a:cubicBezTo>
                  <a:cubicBezTo>
                    <a:pt x="275128" y="131393"/>
                    <a:pt x="281291" y="137555"/>
                    <a:pt x="288884" y="137555"/>
                  </a:cubicBezTo>
                  <a:cubicBezTo>
                    <a:pt x="296477" y="137555"/>
                    <a:pt x="302639" y="131393"/>
                    <a:pt x="302639" y="123800"/>
                  </a:cubicBezTo>
                  <a:cubicBezTo>
                    <a:pt x="302639" y="116206"/>
                    <a:pt x="296477" y="110044"/>
                    <a:pt x="288884" y="110044"/>
                  </a:cubicBezTo>
                  <a:close/>
                  <a:moveTo>
                    <a:pt x="151311" y="68796"/>
                  </a:moveTo>
                  <a:cubicBezTo>
                    <a:pt x="143717" y="68796"/>
                    <a:pt x="137555" y="74958"/>
                    <a:pt x="137555" y="82551"/>
                  </a:cubicBezTo>
                  <a:cubicBezTo>
                    <a:pt x="137555" y="90144"/>
                    <a:pt x="143717" y="96307"/>
                    <a:pt x="151311" y="96307"/>
                  </a:cubicBezTo>
                  <a:cubicBezTo>
                    <a:pt x="158904" y="96307"/>
                    <a:pt x="165066" y="90144"/>
                    <a:pt x="165066" y="82551"/>
                  </a:cubicBezTo>
                  <a:cubicBezTo>
                    <a:pt x="165066" y="74958"/>
                    <a:pt x="158904" y="68796"/>
                    <a:pt x="151311" y="68796"/>
                  </a:cubicBezTo>
                  <a:close/>
                  <a:moveTo>
                    <a:pt x="398928" y="27511"/>
                  </a:moveTo>
                  <a:cubicBezTo>
                    <a:pt x="391353" y="27511"/>
                    <a:pt x="385172" y="33673"/>
                    <a:pt x="385172" y="41267"/>
                  </a:cubicBezTo>
                  <a:cubicBezTo>
                    <a:pt x="385172" y="48860"/>
                    <a:pt x="391353" y="55022"/>
                    <a:pt x="398928" y="55022"/>
                  </a:cubicBezTo>
                  <a:cubicBezTo>
                    <a:pt x="406503" y="55022"/>
                    <a:pt x="412683" y="48860"/>
                    <a:pt x="412683" y="41267"/>
                  </a:cubicBezTo>
                  <a:cubicBezTo>
                    <a:pt x="412683" y="33673"/>
                    <a:pt x="406521" y="27511"/>
                    <a:pt x="398928" y="27511"/>
                  </a:cubicBezTo>
                  <a:close/>
                </a:path>
              </a:pathLst>
            </a:custGeom>
            <a:grpFill/>
            <a:ln w="18256" cap="flat">
              <a:noFill/>
              <a:prstDash val="solid"/>
              <a:miter/>
            </a:ln>
          </p:spPr>
          <p:txBody>
            <a:bodyPr rtlCol="0" anchor="ctr"/>
            <a:lstStyle/>
            <a:p>
              <a:endParaRPr lang="nl-NL"/>
            </a:p>
          </p:txBody>
        </p:sp>
      </p:grpSp>
      <p:grpSp>
        <p:nvGrpSpPr>
          <p:cNvPr id="489" name="Icoon_1_4">
            <a:extLst>
              <a:ext uri="{FF2B5EF4-FFF2-40B4-BE49-F238E27FC236}">
                <a16:creationId xmlns:a16="http://schemas.microsoft.com/office/drawing/2014/main" id="{DB0B45BB-9A8A-5DAE-9D11-03C5FD7D20AE}"/>
              </a:ext>
            </a:extLst>
          </p:cNvPr>
          <p:cNvGrpSpPr>
            <a:grpSpLocks noChangeAspect="1"/>
          </p:cNvGrpSpPr>
          <p:nvPr/>
        </p:nvGrpSpPr>
        <p:grpSpPr>
          <a:xfrm>
            <a:off x="5255789" y="2335349"/>
            <a:ext cx="440176" cy="440175"/>
            <a:chOff x="5327127" y="2445426"/>
            <a:chExt cx="440176" cy="440175"/>
          </a:xfrm>
          <a:solidFill>
            <a:schemeClr val="tx1"/>
          </a:solidFill>
        </p:grpSpPr>
        <p:sp>
          <p:nvSpPr>
            <p:cNvPr id="487" name="Vrije vorm: vorm 486">
              <a:extLst>
                <a:ext uri="{FF2B5EF4-FFF2-40B4-BE49-F238E27FC236}">
                  <a16:creationId xmlns:a16="http://schemas.microsoft.com/office/drawing/2014/main" id="{7BFF2080-4452-E1D8-CC82-9A2E16378794}"/>
                </a:ext>
              </a:extLst>
            </p:cNvPr>
            <p:cNvSpPr/>
            <p:nvPr/>
          </p:nvSpPr>
          <p:spPr>
            <a:xfrm>
              <a:off x="5327127" y="2445426"/>
              <a:ext cx="440176" cy="411032"/>
            </a:xfrm>
            <a:custGeom>
              <a:avLst/>
              <a:gdLst>
                <a:gd name="connsiteX0" fmla="*/ 178088 w 440176"/>
                <a:gd name="connsiteY0" fmla="*/ 410996 h 411032"/>
                <a:gd name="connsiteX1" fmla="*/ 0 w 440176"/>
                <a:gd name="connsiteY1" fmla="*/ 316377 h 411032"/>
                <a:gd name="connsiteX2" fmla="*/ 0 w 440176"/>
                <a:gd name="connsiteY2" fmla="*/ 96289 h 411032"/>
                <a:gd name="connsiteX3" fmla="*/ 220088 w 440176"/>
                <a:gd name="connsiteY3" fmla="*/ 0 h 411032"/>
                <a:gd name="connsiteX4" fmla="*/ 440176 w 440176"/>
                <a:gd name="connsiteY4" fmla="*/ 96289 h 411032"/>
                <a:gd name="connsiteX5" fmla="*/ 440176 w 440176"/>
                <a:gd name="connsiteY5" fmla="*/ 206333 h 411032"/>
                <a:gd name="connsiteX6" fmla="*/ 426421 w 440176"/>
                <a:gd name="connsiteY6" fmla="*/ 220088 h 411032"/>
                <a:gd name="connsiteX7" fmla="*/ 412665 w 440176"/>
                <a:gd name="connsiteY7" fmla="*/ 206333 h 411032"/>
                <a:gd name="connsiteX8" fmla="*/ 412665 w 440176"/>
                <a:gd name="connsiteY8" fmla="*/ 144341 h 411032"/>
                <a:gd name="connsiteX9" fmla="*/ 376846 w 440176"/>
                <a:gd name="connsiteY9" fmla="*/ 165029 h 411032"/>
                <a:gd name="connsiteX10" fmla="*/ 371399 w 440176"/>
                <a:gd name="connsiteY10" fmla="*/ 166148 h 411032"/>
                <a:gd name="connsiteX11" fmla="*/ 358762 w 440176"/>
                <a:gd name="connsiteY11" fmla="*/ 157840 h 411032"/>
                <a:gd name="connsiteX12" fmla="*/ 358615 w 440176"/>
                <a:gd name="connsiteY12" fmla="*/ 147312 h 411032"/>
                <a:gd name="connsiteX13" fmla="*/ 365951 w 440176"/>
                <a:gd name="connsiteY13" fmla="*/ 139756 h 411032"/>
                <a:gd name="connsiteX14" fmla="*/ 412665 w 440176"/>
                <a:gd name="connsiteY14" fmla="*/ 96289 h 411032"/>
                <a:gd name="connsiteX15" fmla="*/ 220088 w 440176"/>
                <a:gd name="connsiteY15" fmla="*/ 27511 h 411032"/>
                <a:gd name="connsiteX16" fmla="*/ 27511 w 440176"/>
                <a:gd name="connsiteY16" fmla="*/ 96289 h 411032"/>
                <a:gd name="connsiteX17" fmla="*/ 180234 w 440176"/>
                <a:gd name="connsiteY17" fmla="*/ 163470 h 411032"/>
                <a:gd name="connsiteX18" fmla="*/ 192834 w 440176"/>
                <a:gd name="connsiteY18" fmla="*/ 178290 h 411032"/>
                <a:gd name="connsiteX19" fmla="*/ 179133 w 440176"/>
                <a:gd name="connsiteY19" fmla="*/ 190945 h 411032"/>
                <a:gd name="connsiteX20" fmla="*/ 177996 w 440176"/>
                <a:gd name="connsiteY20" fmla="*/ 190890 h 411032"/>
                <a:gd name="connsiteX21" fmla="*/ 27511 w 440176"/>
                <a:gd name="connsiteY21" fmla="*/ 144249 h 411032"/>
                <a:gd name="connsiteX22" fmla="*/ 27511 w 440176"/>
                <a:gd name="connsiteY22" fmla="*/ 206333 h 411032"/>
                <a:gd name="connsiteX23" fmla="*/ 140490 w 440176"/>
                <a:gd name="connsiteY23" fmla="*/ 268544 h 411032"/>
                <a:gd name="connsiteX24" fmla="*/ 151696 w 440176"/>
                <a:gd name="connsiteY24" fmla="*/ 284445 h 411032"/>
                <a:gd name="connsiteX25" fmla="*/ 138142 w 440176"/>
                <a:gd name="connsiteY25" fmla="*/ 295853 h 411032"/>
                <a:gd name="connsiteX26" fmla="*/ 135739 w 440176"/>
                <a:gd name="connsiteY26" fmla="*/ 295652 h 411032"/>
                <a:gd name="connsiteX27" fmla="*/ 27511 w 440176"/>
                <a:gd name="connsiteY27" fmla="*/ 254550 h 411032"/>
                <a:gd name="connsiteX28" fmla="*/ 27511 w 440176"/>
                <a:gd name="connsiteY28" fmla="*/ 316395 h 411032"/>
                <a:gd name="connsiteX29" fmla="*/ 180234 w 440176"/>
                <a:gd name="connsiteY29" fmla="*/ 383577 h 411032"/>
                <a:gd name="connsiteX30" fmla="*/ 189606 w 440176"/>
                <a:gd name="connsiteY30" fmla="*/ 388364 h 411032"/>
                <a:gd name="connsiteX31" fmla="*/ 192852 w 440176"/>
                <a:gd name="connsiteY31" fmla="*/ 398378 h 411032"/>
                <a:gd name="connsiteX32" fmla="*/ 179152 w 440176"/>
                <a:gd name="connsiteY32" fmla="*/ 411033 h 411032"/>
                <a:gd name="connsiteX33" fmla="*/ 178088 w 440176"/>
                <a:gd name="connsiteY33" fmla="*/ 410996 h 411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40176" h="411032">
                  <a:moveTo>
                    <a:pt x="178088" y="410996"/>
                  </a:moveTo>
                  <a:cubicBezTo>
                    <a:pt x="71547" y="402486"/>
                    <a:pt x="0" y="364466"/>
                    <a:pt x="0" y="316377"/>
                  </a:cubicBezTo>
                  <a:lnTo>
                    <a:pt x="0" y="96289"/>
                  </a:lnTo>
                  <a:cubicBezTo>
                    <a:pt x="0" y="41395"/>
                    <a:pt x="94620" y="0"/>
                    <a:pt x="220088" y="0"/>
                  </a:cubicBezTo>
                  <a:cubicBezTo>
                    <a:pt x="345557" y="0"/>
                    <a:pt x="440176" y="41395"/>
                    <a:pt x="440176" y="96289"/>
                  </a:cubicBezTo>
                  <a:lnTo>
                    <a:pt x="440176" y="206333"/>
                  </a:lnTo>
                  <a:cubicBezTo>
                    <a:pt x="440176" y="213926"/>
                    <a:pt x="434014" y="220088"/>
                    <a:pt x="426421" y="220088"/>
                  </a:cubicBezTo>
                  <a:cubicBezTo>
                    <a:pt x="418827" y="220088"/>
                    <a:pt x="412665" y="213926"/>
                    <a:pt x="412665" y="206333"/>
                  </a:cubicBezTo>
                  <a:lnTo>
                    <a:pt x="412665" y="144341"/>
                  </a:lnTo>
                  <a:cubicBezTo>
                    <a:pt x="403036" y="151971"/>
                    <a:pt x="391041" y="158904"/>
                    <a:pt x="376846" y="165029"/>
                  </a:cubicBezTo>
                  <a:cubicBezTo>
                    <a:pt x="375103" y="165763"/>
                    <a:pt x="373288" y="166148"/>
                    <a:pt x="371399" y="166148"/>
                  </a:cubicBezTo>
                  <a:cubicBezTo>
                    <a:pt x="365896" y="166148"/>
                    <a:pt x="360926" y="162883"/>
                    <a:pt x="358762" y="157840"/>
                  </a:cubicBezTo>
                  <a:cubicBezTo>
                    <a:pt x="357313" y="154483"/>
                    <a:pt x="357258" y="150742"/>
                    <a:pt x="358615" y="147312"/>
                  </a:cubicBezTo>
                  <a:cubicBezTo>
                    <a:pt x="359972" y="143901"/>
                    <a:pt x="362577" y="141223"/>
                    <a:pt x="365951" y="139756"/>
                  </a:cubicBezTo>
                  <a:cubicBezTo>
                    <a:pt x="395645" y="126954"/>
                    <a:pt x="412665" y="111108"/>
                    <a:pt x="412665" y="96289"/>
                  </a:cubicBezTo>
                  <a:cubicBezTo>
                    <a:pt x="412665" y="68172"/>
                    <a:pt x="344089" y="27511"/>
                    <a:pt x="220088" y="27511"/>
                  </a:cubicBezTo>
                  <a:cubicBezTo>
                    <a:pt x="96087" y="27511"/>
                    <a:pt x="27511" y="68172"/>
                    <a:pt x="27511" y="96289"/>
                  </a:cubicBezTo>
                  <a:cubicBezTo>
                    <a:pt x="27511" y="123268"/>
                    <a:pt x="84642" y="155786"/>
                    <a:pt x="180234" y="163470"/>
                  </a:cubicBezTo>
                  <a:cubicBezTo>
                    <a:pt x="187790" y="164076"/>
                    <a:pt x="193439" y="170733"/>
                    <a:pt x="192834" y="178290"/>
                  </a:cubicBezTo>
                  <a:cubicBezTo>
                    <a:pt x="192265" y="185387"/>
                    <a:pt x="186249" y="190945"/>
                    <a:pt x="179133" y="190945"/>
                  </a:cubicBezTo>
                  <a:cubicBezTo>
                    <a:pt x="178766" y="190945"/>
                    <a:pt x="178381" y="190926"/>
                    <a:pt x="177996" y="190890"/>
                  </a:cubicBezTo>
                  <a:cubicBezTo>
                    <a:pt x="112813" y="185644"/>
                    <a:pt x="58268" y="168551"/>
                    <a:pt x="27511" y="144249"/>
                  </a:cubicBezTo>
                  <a:lnTo>
                    <a:pt x="27511" y="206333"/>
                  </a:lnTo>
                  <a:cubicBezTo>
                    <a:pt x="27511" y="231423"/>
                    <a:pt x="73968" y="257008"/>
                    <a:pt x="140490" y="268544"/>
                  </a:cubicBezTo>
                  <a:cubicBezTo>
                    <a:pt x="147954" y="269846"/>
                    <a:pt x="152998" y="276962"/>
                    <a:pt x="151696" y="284445"/>
                  </a:cubicBezTo>
                  <a:cubicBezTo>
                    <a:pt x="150559" y="291048"/>
                    <a:pt x="144855" y="295853"/>
                    <a:pt x="138142" y="295853"/>
                  </a:cubicBezTo>
                  <a:cubicBezTo>
                    <a:pt x="137353" y="295853"/>
                    <a:pt x="136546" y="295780"/>
                    <a:pt x="135739" y="295652"/>
                  </a:cubicBezTo>
                  <a:cubicBezTo>
                    <a:pt x="88677" y="287490"/>
                    <a:pt x="51042" y="273111"/>
                    <a:pt x="27511" y="254550"/>
                  </a:cubicBezTo>
                  <a:lnTo>
                    <a:pt x="27511" y="316395"/>
                  </a:lnTo>
                  <a:cubicBezTo>
                    <a:pt x="27511" y="343429"/>
                    <a:pt x="84642" y="375947"/>
                    <a:pt x="180234" y="383577"/>
                  </a:cubicBezTo>
                  <a:cubicBezTo>
                    <a:pt x="183884" y="383870"/>
                    <a:pt x="187222" y="385576"/>
                    <a:pt x="189606" y="388364"/>
                  </a:cubicBezTo>
                  <a:cubicBezTo>
                    <a:pt x="191990" y="391151"/>
                    <a:pt x="193146" y="394709"/>
                    <a:pt x="192852" y="398378"/>
                  </a:cubicBezTo>
                  <a:cubicBezTo>
                    <a:pt x="192284" y="405475"/>
                    <a:pt x="186268" y="411033"/>
                    <a:pt x="179152" y="411033"/>
                  </a:cubicBezTo>
                  <a:cubicBezTo>
                    <a:pt x="178803" y="411033"/>
                    <a:pt x="178455" y="411014"/>
                    <a:pt x="178088" y="410996"/>
                  </a:cubicBezTo>
                  <a:close/>
                </a:path>
              </a:pathLst>
            </a:custGeom>
            <a:grpFill/>
            <a:ln w="18256" cap="flat">
              <a:noFill/>
              <a:prstDash val="solid"/>
              <a:miter/>
            </a:ln>
          </p:spPr>
          <p:txBody>
            <a:bodyPr rtlCol="0" anchor="ctr"/>
            <a:lstStyle/>
            <a:p>
              <a:endParaRPr lang="nl-NL"/>
            </a:p>
          </p:txBody>
        </p:sp>
        <p:sp>
          <p:nvSpPr>
            <p:cNvPr id="488" name="Vrije vorm: vorm 487">
              <a:extLst>
                <a:ext uri="{FF2B5EF4-FFF2-40B4-BE49-F238E27FC236}">
                  <a16:creationId xmlns:a16="http://schemas.microsoft.com/office/drawing/2014/main" id="{CF6D1A38-4FE2-1BF7-387D-570573F92BEB}"/>
                </a:ext>
              </a:extLst>
            </p:cNvPr>
            <p:cNvSpPr/>
            <p:nvPr/>
          </p:nvSpPr>
          <p:spPr>
            <a:xfrm>
              <a:off x="5505948" y="2624247"/>
              <a:ext cx="261336" cy="261354"/>
            </a:xfrm>
            <a:custGeom>
              <a:avLst/>
              <a:gdLst>
                <a:gd name="connsiteX0" fmla="*/ 247599 w 261336"/>
                <a:gd name="connsiteY0" fmla="*/ 261354 h 261354"/>
                <a:gd name="connsiteX1" fmla="*/ 237878 w 261336"/>
                <a:gd name="connsiteY1" fmla="*/ 257320 h 261354"/>
                <a:gd name="connsiteX2" fmla="*/ 177483 w 261336"/>
                <a:gd name="connsiteY2" fmla="*/ 196924 h 261354"/>
                <a:gd name="connsiteX3" fmla="*/ 110044 w 261336"/>
                <a:gd name="connsiteY3" fmla="*/ 220088 h 261354"/>
                <a:gd name="connsiteX4" fmla="*/ 0 w 261336"/>
                <a:gd name="connsiteY4" fmla="*/ 110044 h 261354"/>
                <a:gd name="connsiteX5" fmla="*/ 110044 w 261336"/>
                <a:gd name="connsiteY5" fmla="*/ 0 h 261354"/>
                <a:gd name="connsiteX6" fmla="*/ 220088 w 261336"/>
                <a:gd name="connsiteY6" fmla="*/ 110044 h 261354"/>
                <a:gd name="connsiteX7" fmla="*/ 196924 w 261336"/>
                <a:gd name="connsiteY7" fmla="*/ 177483 h 261354"/>
                <a:gd name="connsiteX8" fmla="*/ 257320 w 261336"/>
                <a:gd name="connsiteY8" fmla="*/ 237878 h 261354"/>
                <a:gd name="connsiteX9" fmla="*/ 257320 w 261336"/>
                <a:gd name="connsiteY9" fmla="*/ 257338 h 261354"/>
                <a:gd name="connsiteX10" fmla="*/ 247599 w 261336"/>
                <a:gd name="connsiteY10" fmla="*/ 261354 h 261354"/>
                <a:gd name="connsiteX11" fmla="*/ 110044 w 261336"/>
                <a:gd name="connsiteY11" fmla="*/ 27511 h 261354"/>
                <a:gd name="connsiteX12" fmla="*/ 27511 w 261336"/>
                <a:gd name="connsiteY12" fmla="*/ 110044 h 261354"/>
                <a:gd name="connsiteX13" fmla="*/ 110044 w 261336"/>
                <a:gd name="connsiteY13" fmla="*/ 192577 h 261354"/>
                <a:gd name="connsiteX14" fmla="*/ 192577 w 261336"/>
                <a:gd name="connsiteY14" fmla="*/ 110044 h 261354"/>
                <a:gd name="connsiteX15" fmla="*/ 110044 w 261336"/>
                <a:gd name="connsiteY15" fmla="*/ 27511 h 26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1336" h="261354">
                  <a:moveTo>
                    <a:pt x="247599" y="261354"/>
                  </a:moveTo>
                  <a:cubicBezTo>
                    <a:pt x="243931" y="261354"/>
                    <a:pt x="240464" y="259924"/>
                    <a:pt x="237878" y="257320"/>
                  </a:cubicBezTo>
                  <a:lnTo>
                    <a:pt x="177483" y="196924"/>
                  </a:lnTo>
                  <a:cubicBezTo>
                    <a:pt x="158207" y="211908"/>
                    <a:pt x="134510" y="220088"/>
                    <a:pt x="110044" y="220088"/>
                  </a:cubicBezTo>
                  <a:cubicBezTo>
                    <a:pt x="49373" y="220088"/>
                    <a:pt x="0" y="170715"/>
                    <a:pt x="0" y="110044"/>
                  </a:cubicBezTo>
                  <a:cubicBezTo>
                    <a:pt x="0" y="49373"/>
                    <a:pt x="49373" y="0"/>
                    <a:pt x="110044" y="0"/>
                  </a:cubicBezTo>
                  <a:cubicBezTo>
                    <a:pt x="170715" y="0"/>
                    <a:pt x="220088" y="49373"/>
                    <a:pt x="220088" y="110044"/>
                  </a:cubicBezTo>
                  <a:cubicBezTo>
                    <a:pt x="220088" y="134492"/>
                    <a:pt x="211908" y="158207"/>
                    <a:pt x="196924" y="177483"/>
                  </a:cubicBezTo>
                  <a:lnTo>
                    <a:pt x="257320" y="237878"/>
                  </a:lnTo>
                  <a:cubicBezTo>
                    <a:pt x="262675" y="243234"/>
                    <a:pt x="262675" y="251964"/>
                    <a:pt x="257320" y="257338"/>
                  </a:cubicBezTo>
                  <a:cubicBezTo>
                    <a:pt x="254734" y="259924"/>
                    <a:pt x="251267" y="261354"/>
                    <a:pt x="247599" y="261354"/>
                  </a:cubicBezTo>
                  <a:close/>
                  <a:moveTo>
                    <a:pt x="110044" y="27511"/>
                  </a:moveTo>
                  <a:cubicBezTo>
                    <a:pt x="64541" y="27511"/>
                    <a:pt x="27511" y="64541"/>
                    <a:pt x="27511" y="110044"/>
                  </a:cubicBezTo>
                  <a:cubicBezTo>
                    <a:pt x="27511" y="155547"/>
                    <a:pt x="64541" y="192577"/>
                    <a:pt x="110044" y="192577"/>
                  </a:cubicBezTo>
                  <a:cubicBezTo>
                    <a:pt x="155547" y="192577"/>
                    <a:pt x="192577" y="155547"/>
                    <a:pt x="192577" y="110044"/>
                  </a:cubicBezTo>
                  <a:cubicBezTo>
                    <a:pt x="192577" y="64541"/>
                    <a:pt x="155547" y="27511"/>
                    <a:pt x="110044" y="27511"/>
                  </a:cubicBezTo>
                  <a:close/>
                </a:path>
              </a:pathLst>
            </a:custGeom>
            <a:grpFill/>
            <a:ln w="18256" cap="flat">
              <a:noFill/>
              <a:prstDash val="solid"/>
              <a:miter/>
            </a:ln>
          </p:spPr>
          <p:txBody>
            <a:bodyPr rtlCol="0" anchor="ctr"/>
            <a:lstStyle/>
            <a:p>
              <a:endParaRPr lang="nl-NL"/>
            </a:p>
          </p:txBody>
        </p:sp>
      </p:grpSp>
      <p:grpSp>
        <p:nvGrpSpPr>
          <p:cNvPr id="493" name="Icoon_1_5">
            <a:extLst>
              <a:ext uri="{FF2B5EF4-FFF2-40B4-BE49-F238E27FC236}">
                <a16:creationId xmlns:a16="http://schemas.microsoft.com/office/drawing/2014/main" id="{3BB9CC30-980B-3B4C-F5C1-97210D183D93}"/>
              </a:ext>
            </a:extLst>
          </p:cNvPr>
          <p:cNvGrpSpPr>
            <a:grpSpLocks noChangeAspect="1"/>
          </p:cNvGrpSpPr>
          <p:nvPr/>
        </p:nvGrpSpPr>
        <p:grpSpPr>
          <a:xfrm>
            <a:off x="6634700" y="2335348"/>
            <a:ext cx="412665" cy="440176"/>
            <a:chOff x="6916140" y="2426848"/>
            <a:chExt cx="412665" cy="440176"/>
          </a:xfrm>
          <a:solidFill>
            <a:schemeClr val="tx1"/>
          </a:solidFill>
        </p:grpSpPr>
        <p:sp>
          <p:nvSpPr>
            <p:cNvPr id="491" name="Vrije vorm: vorm 490">
              <a:extLst>
                <a:ext uri="{FF2B5EF4-FFF2-40B4-BE49-F238E27FC236}">
                  <a16:creationId xmlns:a16="http://schemas.microsoft.com/office/drawing/2014/main" id="{D002DC72-B233-C251-D16A-BE3A1988459C}"/>
                </a:ext>
              </a:extLst>
            </p:cNvPr>
            <p:cNvSpPr/>
            <p:nvPr/>
          </p:nvSpPr>
          <p:spPr>
            <a:xfrm>
              <a:off x="6916140" y="2426848"/>
              <a:ext cx="412665" cy="440176"/>
            </a:xfrm>
            <a:custGeom>
              <a:avLst/>
              <a:gdLst>
                <a:gd name="connsiteX0" fmla="*/ 261355 w 412665"/>
                <a:gd name="connsiteY0" fmla="*/ 440176 h 440176"/>
                <a:gd name="connsiteX1" fmla="*/ 251634 w 412665"/>
                <a:gd name="connsiteY1" fmla="*/ 436141 h 440176"/>
                <a:gd name="connsiteX2" fmla="*/ 206333 w 412665"/>
                <a:gd name="connsiteY2" fmla="*/ 390858 h 440176"/>
                <a:gd name="connsiteX3" fmla="*/ 161031 w 412665"/>
                <a:gd name="connsiteY3" fmla="*/ 436159 h 440176"/>
                <a:gd name="connsiteX4" fmla="*/ 151311 w 412665"/>
                <a:gd name="connsiteY4" fmla="*/ 440176 h 440176"/>
                <a:gd name="connsiteX5" fmla="*/ 141590 w 412665"/>
                <a:gd name="connsiteY5" fmla="*/ 436141 h 440176"/>
                <a:gd name="connsiteX6" fmla="*/ 137555 w 412665"/>
                <a:gd name="connsiteY6" fmla="*/ 426421 h 440176"/>
                <a:gd name="connsiteX7" fmla="*/ 141590 w 412665"/>
                <a:gd name="connsiteY7" fmla="*/ 416700 h 440176"/>
                <a:gd name="connsiteX8" fmla="*/ 192577 w 412665"/>
                <a:gd name="connsiteY8" fmla="*/ 365713 h 440176"/>
                <a:gd name="connsiteX9" fmla="*/ 192577 w 412665"/>
                <a:gd name="connsiteY9" fmla="*/ 330132 h 440176"/>
                <a:gd name="connsiteX10" fmla="*/ 41267 w 412665"/>
                <a:gd name="connsiteY10" fmla="*/ 330132 h 440176"/>
                <a:gd name="connsiteX11" fmla="*/ 0 w 412665"/>
                <a:gd name="connsiteY11" fmla="*/ 288866 h 440176"/>
                <a:gd name="connsiteX12" fmla="*/ 0 w 412665"/>
                <a:gd name="connsiteY12" fmla="*/ 41267 h 440176"/>
                <a:gd name="connsiteX13" fmla="*/ 41267 w 412665"/>
                <a:gd name="connsiteY13" fmla="*/ 0 h 440176"/>
                <a:gd name="connsiteX14" fmla="*/ 371399 w 412665"/>
                <a:gd name="connsiteY14" fmla="*/ 0 h 440176"/>
                <a:gd name="connsiteX15" fmla="*/ 412665 w 412665"/>
                <a:gd name="connsiteY15" fmla="*/ 41267 h 440176"/>
                <a:gd name="connsiteX16" fmla="*/ 412665 w 412665"/>
                <a:gd name="connsiteY16" fmla="*/ 288866 h 440176"/>
                <a:gd name="connsiteX17" fmla="*/ 371399 w 412665"/>
                <a:gd name="connsiteY17" fmla="*/ 330132 h 440176"/>
                <a:gd name="connsiteX18" fmla="*/ 220088 w 412665"/>
                <a:gd name="connsiteY18" fmla="*/ 330132 h 440176"/>
                <a:gd name="connsiteX19" fmla="*/ 220088 w 412665"/>
                <a:gd name="connsiteY19" fmla="*/ 365695 h 440176"/>
                <a:gd name="connsiteX20" fmla="*/ 271075 w 412665"/>
                <a:gd name="connsiteY20" fmla="*/ 416682 h 440176"/>
                <a:gd name="connsiteX21" fmla="*/ 275110 w 412665"/>
                <a:gd name="connsiteY21" fmla="*/ 426402 h 440176"/>
                <a:gd name="connsiteX22" fmla="*/ 271075 w 412665"/>
                <a:gd name="connsiteY22" fmla="*/ 436123 h 440176"/>
                <a:gd name="connsiteX23" fmla="*/ 261355 w 412665"/>
                <a:gd name="connsiteY23" fmla="*/ 440176 h 440176"/>
                <a:gd name="connsiteX24" fmla="*/ 41267 w 412665"/>
                <a:gd name="connsiteY24" fmla="*/ 27511 h 440176"/>
                <a:gd name="connsiteX25" fmla="*/ 27511 w 412665"/>
                <a:gd name="connsiteY25" fmla="*/ 41267 h 440176"/>
                <a:gd name="connsiteX26" fmla="*/ 27511 w 412665"/>
                <a:gd name="connsiteY26" fmla="*/ 288866 h 440176"/>
                <a:gd name="connsiteX27" fmla="*/ 41267 w 412665"/>
                <a:gd name="connsiteY27" fmla="*/ 302621 h 440176"/>
                <a:gd name="connsiteX28" fmla="*/ 371399 w 412665"/>
                <a:gd name="connsiteY28" fmla="*/ 302621 h 440176"/>
                <a:gd name="connsiteX29" fmla="*/ 385154 w 412665"/>
                <a:gd name="connsiteY29" fmla="*/ 288866 h 440176"/>
                <a:gd name="connsiteX30" fmla="*/ 385154 w 412665"/>
                <a:gd name="connsiteY30" fmla="*/ 41267 h 440176"/>
                <a:gd name="connsiteX31" fmla="*/ 371399 w 412665"/>
                <a:gd name="connsiteY31" fmla="*/ 27511 h 440176"/>
                <a:gd name="connsiteX32" fmla="*/ 41267 w 412665"/>
                <a:gd name="connsiteY32" fmla="*/ 27511 h 44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2665" h="440176">
                  <a:moveTo>
                    <a:pt x="261355" y="440176"/>
                  </a:moveTo>
                  <a:cubicBezTo>
                    <a:pt x="257686" y="440176"/>
                    <a:pt x="254220" y="438745"/>
                    <a:pt x="251634" y="436141"/>
                  </a:cubicBezTo>
                  <a:lnTo>
                    <a:pt x="206333" y="390858"/>
                  </a:lnTo>
                  <a:lnTo>
                    <a:pt x="161031" y="436159"/>
                  </a:lnTo>
                  <a:cubicBezTo>
                    <a:pt x="158445" y="438745"/>
                    <a:pt x="154979" y="440176"/>
                    <a:pt x="151311" y="440176"/>
                  </a:cubicBezTo>
                  <a:cubicBezTo>
                    <a:pt x="147642" y="440176"/>
                    <a:pt x="144176" y="438745"/>
                    <a:pt x="141590" y="436141"/>
                  </a:cubicBezTo>
                  <a:cubicBezTo>
                    <a:pt x="138986" y="433537"/>
                    <a:pt x="137555" y="430089"/>
                    <a:pt x="137555" y="426421"/>
                  </a:cubicBezTo>
                  <a:cubicBezTo>
                    <a:pt x="137555" y="422752"/>
                    <a:pt x="138986" y="419286"/>
                    <a:pt x="141590" y="416700"/>
                  </a:cubicBezTo>
                  <a:lnTo>
                    <a:pt x="192577" y="365713"/>
                  </a:lnTo>
                  <a:lnTo>
                    <a:pt x="192577" y="330132"/>
                  </a:lnTo>
                  <a:lnTo>
                    <a:pt x="41267" y="330132"/>
                  </a:lnTo>
                  <a:cubicBezTo>
                    <a:pt x="18506" y="330132"/>
                    <a:pt x="0" y="311626"/>
                    <a:pt x="0" y="288866"/>
                  </a:cubicBezTo>
                  <a:lnTo>
                    <a:pt x="0" y="41267"/>
                  </a:lnTo>
                  <a:cubicBezTo>
                    <a:pt x="0" y="18506"/>
                    <a:pt x="18506" y="0"/>
                    <a:pt x="41267" y="0"/>
                  </a:cubicBezTo>
                  <a:lnTo>
                    <a:pt x="371399" y="0"/>
                  </a:lnTo>
                  <a:cubicBezTo>
                    <a:pt x="394159" y="0"/>
                    <a:pt x="412665" y="18506"/>
                    <a:pt x="412665" y="41267"/>
                  </a:cubicBezTo>
                  <a:lnTo>
                    <a:pt x="412665" y="288866"/>
                  </a:lnTo>
                  <a:cubicBezTo>
                    <a:pt x="412665" y="311626"/>
                    <a:pt x="394159" y="330132"/>
                    <a:pt x="371399" y="330132"/>
                  </a:cubicBezTo>
                  <a:lnTo>
                    <a:pt x="220088" y="330132"/>
                  </a:lnTo>
                  <a:lnTo>
                    <a:pt x="220088" y="365695"/>
                  </a:lnTo>
                  <a:lnTo>
                    <a:pt x="271075" y="416682"/>
                  </a:lnTo>
                  <a:cubicBezTo>
                    <a:pt x="273679" y="419286"/>
                    <a:pt x="275110" y="422734"/>
                    <a:pt x="275110" y="426402"/>
                  </a:cubicBezTo>
                  <a:cubicBezTo>
                    <a:pt x="275110" y="430070"/>
                    <a:pt x="273679" y="433537"/>
                    <a:pt x="271075" y="436123"/>
                  </a:cubicBezTo>
                  <a:cubicBezTo>
                    <a:pt x="268471" y="438709"/>
                    <a:pt x="265023" y="440176"/>
                    <a:pt x="261355" y="440176"/>
                  </a:cubicBezTo>
                  <a:close/>
                  <a:moveTo>
                    <a:pt x="41267" y="27511"/>
                  </a:moveTo>
                  <a:cubicBezTo>
                    <a:pt x="33673" y="27511"/>
                    <a:pt x="27511" y="33673"/>
                    <a:pt x="27511" y="41267"/>
                  </a:cubicBezTo>
                  <a:lnTo>
                    <a:pt x="27511" y="288866"/>
                  </a:lnTo>
                  <a:cubicBezTo>
                    <a:pt x="27511" y="296459"/>
                    <a:pt x="33673" y="302621"/>
                    <a:pt x="41267" y="302621"/>
                  </a:cubicBezTo>
                  <a:lnTo>
                    <a:pt x="371399" y="302621"/>
                  </a:lnTo>
                  <a:cubicBezTo>
                    <a:pt x="378992" y="302621"/>
                    <a:pt x="385154" y="296459"/>
                    <a:pt x="385154" y="288866"/>
                  </a:cubicBezTo>
                  <a:lnTo>
                    <a:pt x="385154" y="41267"/>
                  </a:lnTo>
                  <a:cubicBezTo>
                    <a:pt x="385154" y="33673"/>
                    <a:pt x="378992" y="27511"/>
                    <a:pt x="371399" y="27511"/>
                  </a:cubicBezTo>
                  <a:lnTo>
                    <a:pt x="41267" y="27511"/>
                  </a:lnTo>
                  <a:close/>
                </a:path>
              </a:pathLst>
            </a:custGeom>
            <a:grpFill/>
            <a:ln w="18256" cap="flat">
              <a:noFill/>
              <a:prstDash val="solid"/>
              <a:miter/>
            </a:ln>
          </p:spPr>
          <p:txBody>
            <a:bodyPr rtlCol="0" anchor="ctr"/>
            <a:lstStyle/>
            <a:p>
              <a:endParaRPr lang="nl-NL"/>
            </a:p>
          </p:txBody>
        </p:sp>
        <p:sp>
          <p:nvSpPr>
            <p:cNvPr id="492" name="Vrije vorm: vorm 491">
              <a:extLst>
                <a:ext uri="{FF2B5EF4-FFF2-40B4-BE49-F238E27FC236}">
                  <a16:creationId xmlns:a16="http://schemas.microsoft.com/office/drawing/2014/main" id="{EA3A553D-9F0A-28AB-9396-FA3FA1369B17}"/>
                </a:ext>
              </a:extLst>
            </p:cNvPr>
            <p:cNvSpPr/>
            <p:nvPr/>
          </p:nvSpPr>
          <p:spPr>
            <a:xfrm>
              <a:off x="6971162" y="2523136"/>
              <a:ext cx="302618" cy="137555"/>
            </a:xfrm>
            <a:custGeom>
              <a:avLst/>
              <a:gdLst>
                <a:gd name="connsiteX0" fmla="*/ 151237 w 302618"/>
                <a:gd name="connsiteY0" fmla="*/ 137555 h 137555"/>
                <a:gd name="connsiteX1" fmla="*/ 139371 w 302618"/>
                <a:gd name="connsiteY1" fmla="*/ 130622 h 137555"/>
                <a:gd name="connsiteX2" fmla="*/ 97095 w 302618"/>
                <a:gd name="connsiteY2" fmla="*/ 56654 h 137555"/>
                <a:gd name="connsiteX3" fmla="*/ 81084 w 302618"/>
                <a:gd name="connsiteY3" fmla="*/ 88695 h 137555"/>
                <a:gd name="connsiteX4" fmla="*/ 68778 w 302618"/>
                <a:gd name="connsiteY4" fmla="*/ 96289 h 137555"/>
                <a:gd name="connsiteX5" fmla="*/ 13756 w 302618"/>
                <a:gd name="connsiteY5" fmla="*/ 96289 h 137555"/>
                <a:gd name="connsiteX6" fmla="*/ 0 w 302618"/>
                <a:gd name="connsiteY6" fmla="*/ 82533 h 137555"/>
                <a:gd name="connsiteX7" fmla="*/ 13756 w 302618"/>
                <a:gd name="connsiteY7" fmla="*/ 68778 h 137555"/>
                <a:gd name="connsiteX8" fmla="*/ 60267 w 302618"/>
                <a:gd name="connsiteY8" fmla="*/ 68778 h 137555"/>
                <a:gd name="connsiteX9" fmla="*/ 83982 w 302618"/>
                <a:gd name="connsiteY9" fmla="*/ 21367 h 137555"/>
                <a:gd name="connsiteX10" fmla="*/ 95903 w 302618"/>
                <a:gd name="connsiteY10" fmla="*/ 13756 h 137555"/>
                <a:gd name="connsiteX11" fmla="*/ 95922 w 302618"/>
                <a:gd name="connsiteY11" fmla="*/ 13756 h 137555"/>
                <a:gd name="connsiteX12" fmla="*/ 108228 w 302618"/>
                <a:gd name="connsiteY12" fmla="*/ 20688 h 137555"/>
                <a:gd name="connsiteX13" fmla="*/ 151604 w 302618"/>
                <a:gd name="connsiteY13" fmla="*/ 96582 h 137555"/>
                <a:gd name="connsiteX14" fmla="*/ 180784 w 302618"/>
                <a:gd name="connsiteY14" fmla="*/ 47943 h 137555"/>
                <a:gd name="connsiteX15" fmla="*/ 189569 w 302618"/>
                <a:gd name="connsiteY15" fmla="*/ 41597 h 137555"/>
                <a:gd name="connsiteX16" fmla="*/ 192577 w 302618"/>
                <a:gd name="connsiteY16" fmla="*/ 41267 h 137555"/>
                <a:gd name="connsiteX17" fmla="*/ 200207 w 302618"/>
                <a:gd name="connsiteY17" fmla="*/ 43577 h 137555"/>
                <a:gd name="connsiteX18" fmla="*/ 230982 w 302618"/>
                <a:gd name="connsiteY18" fmla="*/ 64101 h 137555"/>
                <a:gd name="connsiteX19" fmla="*/ 278136 w 302618"/>
                <a:gd name="connsiteY19" fmla="*/ 5172 h 137555"/>
                <a:gd name="connsiteX20" fmla="*/ 288866 w 302618"/>
                <a:gd name="connsiteY20" fmla="*/ 0 h 137555"/>
                <a:gd name="connsiteX21" fmla="*/ 297449 w 302618"/>
                <a:gd name="connsiteY21" fmla="*/ 3008 h 137555"/>
                <a:gd name="connsiteX22" fmla="*/ 299613 w 302618"/>
                <a:gd name="connsiteY22" fmla="*/ 22357 h 137555"/>
                <a:gd name="connsiteX23" fmla="*/ 244591 w 302618"/>
                <a:gd name="connsiteY23" fmla="*/ 91135 h 137555"/>
                <a:gd name="connsiteX24" fmla="*/ 233844 w 302618"/>
                <a:gd name="connsiteY24" fmla="*/ 96289 h 137555"/>
                <a:gd name="connsiteX25" fmla="*/ 233844 w 302618"/>
                <a:gd name="connsiteY25" fmla="*/ 96289 h 137555"/>
                <a:gd name="connsiteX26" fmla="*/ 226214 w 302618"/>
                <a:gd name="connsiteY26" fmla="*/ 93978 h 137555"/>
                <a:gd name="connsiteX27" fmla="*/ 196942 w 302618"/>
                <a:gd name="connsiteY27" fmla="*/ 74463 h 137555"/>
                <a:gd name="connsiteX28" fmla="*/ 163104 w 302618"/>
                <a:gd name="connsiteY28" fmla="*/ 130879 h 137555"/>
                <a:gd name="connsiteX29" fmla="*/ 151311 w 302618"/>
                <a:gd name="connsiteY29" fmla="*/ 137555 h 137555"/>
                <a:gd name="connsiteX30" fmla="*/ 151237 w 302618"/>
                <a:gd name="connsiteY30" fmla="*/ 137555 h 137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2618" h="137555">
                  <a:moveTo>
                    <a:pt x="151237" y="137555"/>
                  </a:moveTo>
                  <a:cubicBezTo>
                    <a:pt x="146304" y="137500"/>
                    <a:pt x="141773" y="134841"/>
                    <a:pt x="139371" y="130622"/>
                  </a:cubicBezTo>
                  <a:lnTo>
                    <a:pt x="97095" y="56654"/>
                  </a:lnTo>
                  <a:lnTo>
                    <a:pt x="81084" y="88695"/>
                  </a:lnTo>
                  <a:cubicBezTo>
                    <a:pt x="78736" y="93372"/>
                    <a:pt x="74023" y="96289"/>
                    <a:pt x="68778" y="96289"/>
                  </a:cubicBezTo>
                  <a:lnTo>
                    <a:pt x="13756" y="96289"/>
                  </a:lnTo>
                  <a:cubicBezTo>
                    <a:pt x="6162" y="96289"/>
                    <a:pt x="0" y="90126"/>
                    <a:pt x="0" y="82533"/>
                  </a:cubicBezTo>
                  <a:cubicBezTo>
                    <a:pt x="0" y="74940"/>
                    <a:pt x="6162" y="68778"/>
                    <a:pt x="13756" y="68778"/>
                  </a:cubicBezTo>
                  <a:lnTo>
                    <a:pt x="60267" y="68778"/>
                  </a:lnTo>
                  <a:lnTo>
                    <a:pt x="83982" y="21367"/>
                  </a:lnTo>
                  <a:cubicBezTo>
                    <a:pt x="86256" y="16818"/>
                    <a:pt x="90823" y="13902"/>
                    <a:pt x="95903" y="13756"/>
                  </a:cubicBezTo>
                  <a:cubicBezTo>
                    <a:pt x="95903" y="13756"/>
                    <a:pt x="95922" y="13756"/>
                    <a:pt x="95922" y="13756"/>
                  </a:cubicBezTo>
                  <a:cubicBezTo>
                    <a:pt x="101240" y="13756"/>
                    <a:pt x="105789" y="16415"/>
                    <a:pt x="108228" y="20688"/>
                  </a:cubicBezTo>
                  <a:lnTo>
                    <a:pt x="151604" y="96582"/>
                  </a:lnTo>
                  <a:lnTo>
                    <a:pt x="180784" y="47943"/>
                  </a:lnTo>
                  <a:cubicBezTo>
                    <a:pt x="182710" y="44733"/>
                    <a:pt x="185919" y="42422"/>
                    <a:pt x="189569" y="41597"/>
                  </a:cubicBezTo>
                  <a:cubicBezTo>
                    <a:pt x="190560" y="41377"/>
                    <a:pt x="191568" y="41267"/>
                    <a:pt x="192577" y="41267"/>
                  </a:cubicBezTo>
                  <a:cubicBezTo>
                    <a:pt x="195310" y="41267"/>
                    <a:pt x="197932" y="42073"/>
                    <a:pt x="200207" y="43577"/>
                  </a:cubicBezTo>
                  <a:lnTo>
                    <a:pt x="230982" y="64101"/>
                  </a:lnTo>
                  <a:lnTo>
                    <a:pt x="278136" y="5172"/>
                  </a:lnTo>
                  <a:cubicBezTo>
                    <a:pt x="280741" y="1889"/>
                    <a:pt x="284666" y="0"/>
                    <a:pt x="288866" y="0"/>
                  </a:cubicBezTo>
                  <a:cubicBezTo>
                    <a:pt x="291965" y="0"/>
                    <a:pt x="295010" y="1064"/>
                    <a:pt x="297449" y="3008"/>
                  </a:cubicBezTo>
                  <a:cubicBezTo>
                    <a:pt x="303391" y="7758"/>
                    <a:pt x="304345" y="16433"/>
                    <a:pt x="299613" y="22357"/>
                  </a:cubicBezTo>
                  <a:lnTo>
                    <a:pt x="244591" y="91135"/>
                  </a:lnTo>
                  <a:cubicBezTo>
                    <a:pt x="241968" y="94399"/>
                    <a:pt x="238044" y="96289"/>
                    <a:pt x="233844" y="96289"/>
                  </a:cubicBezTo>
                  <a:cubicBezTo>
                    <a:pt x="233844" y="96289"/>
                    <a:pt x="233844" y="96289"/>
                    <a:pt x="233844" y="96289"/>
                  </a:cubicBezTo>
                  <a:cubicBezTo>
                    <a:pt x="231129" y="96289"/>
                    <a:pt x="228488" y="95482"/>
                    <a:pt x="226214" y="93978"/>
                  </a:cubicBezTo>
                  <a:lnTo>
                    <a:pt x="196942" y="74463"/>
                  </a:lnTo>
                  <a:lnTo>
                    <a:pt x="163104" y="130879"/>
                  </a:lnTo>
                  <a:cubicBezTo>
                    <a:pt x="160628" y="135006"/>
                    <a:pt x="156116" y="137555"/>
                    <a:pt x="151311" y="137555"/>
                  </a:cubicBezTo>
                  <a:lnTo>
                    <a:pt x="151237" y="137555"/>
                  </a:lnTo>
                  <a:close/>
                </a:path>
              </a:pathLst>
            </a:custGeom>
            <a:grpFill/>
            <a:ln w="18256" cap="flat">
              <a:noFill/>
              <a:prstDash val="solid"/>
              <a:miter/>
            </a:ln>
          </p:spPr>
          <p:txBody>
            <a:bodyPr rtlCol="0" anchor="ctr"/>
            <a:lstStyle/>
            <a:p>
              <a:endParaRPr lang="nl-NL"/>
            </a:p>
          </p:txBody>
        </p:sp>
      </p:grpSp>
      <p:grpSp>
        <p:nvGrpSpPr>
          <p:cNvPr id="502" name="Icoon_1_6">
            <a:extLst>
              <a:ext uri="{FF2B5EF4-FFF2-40B4-BE49-F238E27FC236}">
                <a16:creationId xmlns:a16="http://schemas.microsoft.com/office/drawing/2014/main" id="{D397A1AB-FD45-2BE5-0BF8-4363ACCD7D3C}"/>
              </a:ext>
            </a:extLst>
          </p:cNvPr>
          <p:cNvGrpSpPr>
            <a:grpSpLocks noChangeAspect="1"/>
          </p:cNvGrpSpPr>
          <p:nvPr/>
        </p:nvGrpSpPr>
        <p:grpSpPr>
          <a:xfrm>
            <a:off x="7986085" y="2335339"/>
            <a:ext cx="440202" cy="440194"/>
            <a:chOff x="7779869" y="2376668"/>
            <a:chExt cx="440202" cy="440194"/>
          </a:xfrm>
          <a:solidFill>
            <a:schemeClr val="tx1"/>
          </a:solidFill>
        </p:grpSpPr>
        <p:sp>
          <p:nvSpPr>
            <p:cNvPr id="495" name="Vrije vorm: vorm 494">
              <a:extLst>
                <a:ext uri="{FF2B5EF4-FFF2-40B4-BE49-F238E27FC236}">
                  <a16:creationId xmlns:a16="http://schemas.microsoft.com/office/drawing/2014/main" id="{2489FDC6-578C-8E0D-B516-0B55AF25AA0D}"/>
                </a:ext>
              </a:extLst>
            </p:cNvPr>
            <p:cNvSpPr/>
            <p:nvPr/>
          </p:nvSpPr>
          <p:spPr>
            <a:xfrm>
              <a:off x="7807380" y="2376668"/>
              <a:ext cx="137555" cy="137555"/>
            </a:xfrm>
            <a:custGeom>
              <a:avLst/>
              <a:gdLst>
                <a:gd name="connsiteX0" fmla="*/ 68778 w 137555"/>
                <a:gd name="connsiteY0" fmla="*/ 137555 h 137555"/>
                <a:gd name="connsiteX1" fmla="*/ 0 w 137555"/>
                <a:gd name="connsiteY1" fmla="*/ 68778 h 137555"/>
                <a:gd name="connsiteX2" fmla="*/ 68778 w 137555"/>
                <a:gd name="connsiteY2" fmla="*/ 0 h 137555"/>
                <a:gd name="connsiteX3" fmla="*/ 137555 w 137555"/>
                <a:gd name="connsiteY3" fmla="*/ 68778 h 137555"/>
                <a:gd name="connsiteX4" fmla="*/ 68778 w 137555"/>
                <a:gd name="connsiteY4" fmla="*/ 137555 h 137555"/>
                <a:gd name="connsiteX5" fmla="*/ 68778 w 137555"/>
                <a:gd name="connsiteY5" fmla="*/ 27511 h 137555"/>
                <a:gd name="connsiteX6" fmla="*/ 27511 w 137555"/>
                <a:gd name="connsiteY6" fmla="*/ 68778 h 137555"/>
                <a:gd name="connsiteX7" fmla="*/ 68778 w 137555"/>
                <a:gd name="connsiteY7" fmla="*/ 110044 h 137555"/>
                <a:gd name="connsiteX8" fmla="*/ 110044 w 137555"/>
                <a:gd name="connsiteY8" fmla="*/ 68778 h 137555"/>
                <a:gd name="connsiteX9" fmla="*/ 68778 w 137555"/>
                <a:gd name="connsiteY9" fmla="*/ 27511 h 137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555" h="137555">
                  <a:moveTo>
                    <a:pt x="68778" y="137555"/>
                  </a:moveTo>
                  <a:cubicBezTo>
                    <a:pt x="30849" y="137555"/>
                    <a:pt x="0" y="106706"/>
                    <a:pt x="0" y="68778"/>
                  </a:cubicBezTo>
                  <a:cubicBezTo>
                    <a:pt x="0" y="30849"/>
                    <a:pt x="30849" y="0"/>
                    <a:pt x="68778" y="0"/>
                  </a:cubicBezTo>
                  <a:cubicBezTo>
                    <a:pt x="106706" y="0"/>
                    <a:pt x="137555" y="30867"/>
                    <a:pt x="137555" y="68778"/>
                  </a:cubicBezTo>
                  <a:cubicBezTo>
                    <a:pt x="137555" y="106688"/>
                    <a:pt x="106706" y="137555"/>
                    <a:pt x="68778" y="137555"/>
                  </a:cubicBezTo>
                  <a:close/>
                  <a:moveTo>
                    <a:pt x="68778" y="27511"/>
                  </a:moveTo>
                  <a:cubicBezTo>
                    <a:pt x="46017" y="27511"/>
                    <a:pt x="27511" y="46035"/>
                    <a:pt x="27511" y="68778"/>
                  </a:cubicBezTo>
                  <a:cubicBezTo>
                    <a:pt x="27511" y="91520"/>
                    <a:pt x="46017" y="110044"/>
                    <a:pt x="68778" y="110044"/>
                  </a:cubicBezTo>
                  <a:cubicBezTo>
                    <a:pt x="91538" y="110044"/>
                    <a:pt x="110044" y="91538"/>
                    <a:pt x="110044" y="68778"/>
                  </a:cubicBezTo>
                  <a:cubicBezTo>
                    <a:pt x="110044" y="46017"/>
                    <a:pt x="91538" y="27511"/>
                    <a:pt x="68778" y="27511"/>
                  </a:cubicBezTo>
                  <a:close/>
                </a:path>
              </a:pathLst>
            </a:custGeom>
            <a:grpFill/>
            <a:ln w="18256" cap="flat">
              <a:noFill/>
              <a:prstDash val="solid"/>
              <a:miter/>
            </a:ln>
          </p:spPr>
          <p:txBody>
            <a:bodyPr rtlCol="0" anchor="ctr"/>
            <a:lstStyle/>
            <a:p>
              <a:endParaRPr lang="nl-NL"/>
            </a:p>
          </p:txBody>
        </p:sp>
        <p:sp>
          <p:nvSpPr>
            <p:cNvPr id="496" name="Vrije vorm: vorm 495">
              <a:extLst>
                <a:ext uri="{FF2B5EF4-FFF2-40B4-BE49-F238E27FC236}">
                  <a16:creationId xmlns:a16="http://schemas.microsoft.com/office/drawing/2014/main" id="{5C850D07-095C-9278-976E-8D39749BA272}"/>
                </a:ext>
              </a:extLst>
            </p:cNvPr>
            <p:cNvSpPr/>
            <p:nvPr/>
          </p:nvSpPr>
          <p:spPr>
            <a:xfrm>
              <a:off x="7779869" y="2514223"/>
              <a:ext cx="192577" cy="302621"/>
            </a:xfrm>
            <a:custGeom>
              <a:avLst/>
              <a:gdLst>
                <a:gd name="connsiteX0" fmla="*/ 55022 w 192577"/>
                <a:gd name="connsiteY0" fmla="*/ 302621 h 302621"/>
                <a:gd name="connsiteX1" fmla="*/ 41340 w 192577"/>
                <a:gd name="connsiteY1" fmla="*/ 290241 h 302621"/>
                <a:gd name="connsiteX2" fmla="*/ 28813 w 192577"/>
                <a:gd name="connsiteY2" fmla="*/ 165066 h 302621"/>
                <a:gd name="connsiteX3" fmla="*/ 13756 w 192577"/>
                <a:gd name="connsiteY3" fmla="*/ 165066 h 302621"/>
                <a:gd name="connsiteX4" fmla="*/ 0 w 192577"/>
                <a:gd name="connsiteY4" fmla="*/ 151311 h 302621"/>
                <a:gd name="connsiteX5" fmla="*/ 0 w 192577"/>
                <a:gd name="connsiteY5" fmla="*/ 96289 h 302621"/>
                <a:gd name="connsiteX6" fmla="*/ 96289 w 192577"/>
                <a:gd name="connsiteY6" fmla="*/ 0 h 302621"/>
                <a:gd name="connsiteX7" fmla="*/ 192577 w 192577"/>
                <a:gd name="connsiteY7" fmla="*/ 96289 h 302621"/>
                <a:gd name="connsiteX8" fmla="*/ 192577 w 192577"/>
                <a:gd name="connsiteY8" fmla="*/ 123800 h 302621"/>
                <a:gd name="connsiteX9" fmla="*/ 178822 w 192577"/>
                <a:gd name="connsiteY9" fmla="*/ 137555 h 302621"/>
                <a:gd name="connsiteX10" fmla="*/ 165066 w 192577"/>
                <a:gd name="connsiteY10" fmla="*/ 123800 h 302621"/>
                <a:gd name="connsiteX11" fmla="*/ 165066 w 192577"/>
                <a:gd name="connsiteY11" fmla="*/ 96289 h 302621"/>
                <a:gd name="connsiteX12" fmla="*/ 96289 w 192577"/>
                <a:gd name="connsiteY12" fmla="*/ 27511 h 302621"/>
                <a:gd name="connsiteX13" fmla="*/ 27511 w 192577"/>
                <a:gd name="connsiteY13" fmla="*/ 96289 h 302621"/>
                <a:gd name="connsiteX14" fmla="*/ 27511 w 192577"/>
                <a:gd name="connsiteY14" fmla="*/ 137555 h 302621"/>
                <a:gd name="connsiteX15" fmla="*/ 41267 w 192577"/>
                <a:gd name="connsiteY15" fmla="*/ 137555 h 302621"/>
                <a:gd name="connsiteX16" fmla="*/ 54949 w 192577"/>
                <a:gd name="connsiteY16" fmla="*/ 149935 h 302621"/>
                <a:gd name="connsiteX17" fmla="*/ 67475 w 192577"/>
                <a:gd name="connsiteY17" fmla="*/ 275110 h 302621"/>
                <a:gd name="connsiteX18" fmla="*/ 125120 w 192577"/>
                <a:gd name="connsiteY18" fmla="*/ 275110 h 302621"/>
                <a:gd name="connsiteX19" fmla="*/ 136253 w 192577"/>
                <a:gd name="connsiteY19" fmla="*/ 163690 h 302621"/>
                <a:gd name="connsiteX20" fmla="*/ 149825 w 192577"/>
                <a:gd name="connsiteY20" fmla="*/ 151292 h 302621"/>
                <a:gd name="connsiteX21" fmla="*/ 151439 w 192577"/>
                <a:gd name="connsiteY21" fmla="*/ 151384 h 302621"/>
                <a:gd name="connsiteX22" fmla="*/ 160573 w 192577"/>
                <a:gd name="connsiteY22" fmla="*/ 156354 h 302621"/>
                <a:gd name="connsiteX23" fmla="*/ 163617 w 192577"/>
                <a:gd name="connsiteY23" fmla="*/ 166442 h 302621"/>
                <a:gd name="connsiteX24" fmla="*/ 151237 w 192577"/>
                <a:gd name="connsiteY24" fmla="*/ 290241 h 302621"/>
                <a:gd name="connsiteX25" fmla="*/ 137555 w 192577"/>
                <a:gd name="connsiteY25" fmla="*/ 302621 h 302621"/>
                <a:gd name="connsiteX26" fmla="*/ 55022 w 192577"/>
                <a:gd name="connsiteY26" fmla="*/ 302621 h 30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2577" h="302621">
                  <a:moveTo>
                    <a:pt x="55022" y="302621"/>
                  </a:moveTo>
                  <a:cubicBezTo>
                    <a:pt x="47924" y="302621"/>
                    <a:pt x="42037" y="297302"/>
                    <a:pt x="41340" y="290241"/>
                  </a:cubicBezTo>
                  <a:lnTo>
                    <a:pt x="28813" y="165066"/>
                  </a:lnTo>
                  <a:lnTo>
                    <a:pt x="13756" y="165066"/>
                  </a:lnTo>
                  <a:cubicBezTo>
                    <a:pt x="6162" y="165066"/>
                    <a:pt x="0" y="158904"/>
                    <a:pt x="0" y="151311"/>
                  </a:cubicBezTo>
                  <a:lnTo>
                    <a:pt x="0" y="96289"/>
                  </a:lnTo>
                  <a:cubicBezTo>
                    <a:pt x="0" y="43192"/>
                    <a:pt x="43192" y="0"/>
                    <a:pt x="96289" y="0"/>
                  </a:cubicBezTo>
                  <a:cubicBezTo>
                    <a:pt x="149385" y="0"/>
                    <a:pt x="192577" y="43192"/>
                    <a:pt x="192577" y="96289"/>
                  </a:cubicBezTo>
                  <a:lnTo>
                    <a:pt x="192577" y="123800"/>
                  </a:lnTo>
                  <a:cubicBezTo>
                    <a:pt x="192577" y="131393"/>
                    <a:pt x="186415" y="137555"/>
                    <a:pt x="178822" y="137555"/>
                  </a:cubicBezTo>
                  <a:cubicBezTo>
                    <a:pt x="171228" y="137555"/>
                    <a:pt x="165066" y="131393"/>
                    <a:pt x="165066" y="123800"/>
                  </a:cubicBezTo>
                  <a:lnTo>
                    <a:pt x="165066" y="96289"/>
                  </a:lnTo>
                  <a:cubicBezTo>
                    <a:pt x="165066" y="58378"/>
                    <a:pt x="134217" y="27511"/>
                    <a:pt x="96289" y="27511"/>
                  </a:cubicBezTo>
                  <a:cubicBezTo>
                    <a:pt x="58360" y="27511"/>
                    <a:pt x="27511" y="58378"/>
                    <a:pt x="27511" y="96289"/>
                  </a:cubicBezTo>
                  <a:lnTo>
                    <a:pt x="27511" y="137555"/>
                  </a:lnTo>
                  <a:lnTo>
                    <a:pt x="41267" y="137555"/>
                  </a:lnTo>
                  <a:cubicBezTo>
                    <a:pt x="48364" y="137555"/>
                    <a:pt x="54252" y="142874"/>
                    <a:pt x="54949" y="149935"/>
                  </a:cubicBezTo>
                  <a:lnTo>
                    <a:pt x="67475" y="275110"/>
                  </a:lnTo>
                  <a:lnTo>
                    <a:pt x="125120" y="275110"/>
                  </a:lnTo>
                  <a:lnTo>
                    <a:pt x="136253" y="163690"/>
                  </a:lnTo>
                  <a:cubicBezTo>
                    <a:pt x="136968" y="156629"/>
                    <a:pt x="142800" y="151292"/>
                    <a:pt x="149825" y="151292"/>
                  </a:cubicBezTo>
                  <a:cubicBezTo>
                    <a:pt x="150357" y="151292"/>
                    <a:pt x="150889" y="151329"/>
                    <a:pt x="151439" y="151384"/>
                  </a:cubicBezTo>
                  <a:cubicBezTo>
                    <a:pt x="154960" y="151732"/>
                    <a:pt x="158262" y="153493"/>
                    <a:pt x="160573" y="156354"/>
                  </a:cubicBezTo>
                  <a:cubicBezTo>
                    <a:pt x="162902" y="159197"/>
                    <a:pt x="163984" y="162773"/>
                    <a:pt x="163617" y="166442"/>
                  </a:cubicBezTo>
                  <a:lnTo>
                    <a:pt x="151237" y="290241"/>
                  </a:lnTo>
                  <a:cubicBezTo>
                    <a:pt x="150540" y="297302"/>
                    <a:pt x="144653" y="302621"/>
                    <a:pt x="137555" y="302621"/>
                  </a:cubicBezTo>
                  <a:lnTo>
                    <a:pt x="55022" y="302621"/>
                  </a:lnTo>
                  <a:close/>
                </a:path>
              </a:pathLst>
            </a:custGeom>
            <a:grpFill/>
            <a:ln w="18256" cap="flat">
              <a:noFill/>
              <a:prstDash val="solid"/>
              <a:miter/>
            </a:ln>
          </p:spPr>
          <p:txBody>
            <a:bodyPr rtlCol="0" anchor="ctr"/>
            <a:lstStyle/>
            <a:p>
              <a:endParaRPr lang="nl-NL"/>
            </a:p>
          </p:txBody>
        </p:sp>
        <p:sp>
          <p:nvSpPr>
            <p:cNvPr id="497" name="Vrije vorm: vorm 496">
              <a:extLst>
                <a:ext uri="{FF2B5EF4-FFF2-40B4-BE49-F238E27FC236}">
                  <a16:creationId xmlns:a16="http://schemas.microsoft.com/office/drawing/2014/main" id="{567C7AF6-3960-E175-3C6B-FC92E312F3C1}"/>
                </a:ext>
              </a:extLst>
            </p:cNvPr>
            <p:cNvSpPr/>
            <p:nvPr/>
          </p:nvSpPr>
          <p:spPr>
            <a:xfrm>
              <a:off x="7972446" y="2376668"/>
              <a:ext cx="247599" cy="247599"/>
            </a:xfrm>
            <a:custGeom>
              <a:avLst/>
              <a:gdLst>
                <a:gd name="connsiteX0" fmla="*/ 41267 w 247599"/>
                <a:gd name="connsiteY0" fmla="*/ 247599 h 247599"/>
                <a:gd name="connsiteX1" fmla="*/ 27511 w 247599"/>
                <a:gd name="connsiteY1" fmla="*/ 233844 h 247599"/>
                <a:gd name="connsiteX2" fmla="*/ 41267 w 247599"/>
                <a:gd name="connsiteY2" fmla="*/ 220088 h 247599"/>
                <a:gd name="connsiteX3" fmla="*/ 206333 w 247599"/>
                <a:gd name="connsiteY3" fmla="*/ 220088 h 247599"/>
                <a:gd name="connsiteX4" fmla="*/ 220088 w 247599"/>
                <a:gd name="connsiteY4" fmla="*/ 206333 h 247599"/>
                <a:gd name="connsiteX5" fmla="*/ 220088 w 247599"/>
                <a:gd name="connsiteY5" fmla="*/ 41267 h 247599"/>
                <a:gd name="connsiteX6" fmla="*/ 206333 w 247599"/>
                <a:gd name="connsiteY6" fmla="*/ 27511 h 247599"/>
                <a:gd name="connsiteX7" fmla="*/ 13756 w 247599"/>
                <a:gd name="connsiteY7" fmla="*/ 27511 h 247599"/>
                <a:gd name="connsiteX8" fmla="*/ 0 w 247599"/>
                <a:gd name="connsiteY8" fmla="*/ 13756 h 247599"/>
                <a:gd name="connsiteX9" fmla="*/ 13756 w 247599"/>
                <a:gd name="connsiteY9" fmla="*/ 0 h 247599"/>
                <a:gd name="connsiteX10" fmla="*/ 206333 w 247599"/>
                <a:gd name="connsiteY10" fmla="*/ 0 h 247599"/>
                <a:gd name="connsiteX11" fmla="*/ 247599 w 247599"/>
                <a:gd name="connsiteY11" fmla="*/ 41267 h 247599"/>
                <a:gd name="connsiteX12" fmla="*/ 247599 w 247599"/>
                <a:gd name="connsiteY12" fmla="*/ 206333 h 247599"/>
                <a:gd name="connsiteX13" fmla="*/ 206333 w 247599"/>
                <a:gd name="connsiteY13" fmla="*/ 247599 h 247599"/>
                <a:gd name="connsiteX14" fmla="*/ 41267 w 247599"/>
                <a:gd name="connsiteY14" fmla="*/ 247599 h 247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7599" h="247599">
                  <a:moveTo>
                    <a:pt x="41267" y="247599"/>
                  </a:moveTo>
                  <a:cubicBezTo>
                    <a:pt x="33673" y="247599"/>
                    <a:pt x="27511" y="241437"/>
                    <a:pt x="27511" y="233844"/>
                  </a:cubicBezTo>
                  <a:cubicBezTo>
                    <a:pt x="27511" y="226250"/>
                    <a:pt x="33673" y="220088"/>
                    <a:pt x="41267" y="220088"/>
                  </a:cubicBezTo>
                  <a:lnTo>
                    <a:pt x="206333" y="220088"/>
                  </a:lnTo>
                  <a:cubicBezTo>
                    <a:pt x="213926" y="220088"/>
                    <a:pt x="220088" y="213926"/>
                    <a:pt x="220088" y="206333"/>
                  </a:cubicBezTo>
                  <a:lnTo>
                    <a:pt x="220088" y="41267"/>
                  </a:lnTo>
                  <a:cubicBezTo>
                    <a:pt x="220088" y="33673"/>
                    <a:pt x="213926" y="27511"/>
                    <a:pt x="206333" y="27511"/>
                  </a:cubicBezTo>
                  <a:lnTo>
                    <a:pt x="13756" y="27511"/>
                  </a:lnTo>
                  <a:cubicBezTo>
                    <a:pt x="6162" y="27511"/>
                    <a:pt x="0" y="21349"/>
                    <a:pt x="0" y="13756"/>
                  </a:cubicBezTo>
                  <a:cubicBezTo>
                    <a:pt x="0" y="6162"/>
                    <a:pt x="6162" y="0"/>
                    <a:pt x="13756" y="0"/>
                  </a:cubicBezTo>
                  <a:lnTo>
                    <a:pt x="206333" y="0"/>
                  </a:lnTo>
                  <a:cubicBezTo>
                    <a:pt x="229093" y="0"/>
                    <a:pt x="247599" y="18524"/>
                    <a:pt x="247599" y="41267"/>
                  </a:cubicBezTo>
                  <a:lnTo>
                    <a:pt x="247599" y="206333"/>
                  </a:lnTo>
                  <a:cubicBezTo>
                    <a:pt x="247599" y="229093"/>
                    <a:pt x="229093" y="247599"/>
                    <a:pt x="206333" y="247599"/>
                  </a:cubicBezTo>
                  <a:lnTo>
                    <a:pt x="41267" y="247599"/>
                  </a:lnTo>
                  <a:close/>
                </a:path>
              </a:pathLst>
            </a:custGeom>
            <a:grpFill/>
            <a:ln w="18256" cap="flat">
              <a:noFill/>
              <a:prstDash val="solid"/>
              <a:miter/>
            </a:ln>
          </p:spPr>
          <p:txBody>
            <a:bodyPr rtlCol="0" anchor="ctr"/>
            <a:lstStyle/>
            <a:p>
              <a:endParaRPr lang="nl-NL"/>
            </a:p>
          </p:txBody>
        </p:sp>
        <p:sp>
          <p:nvSpPr>
            <p:cNvPr id="498" name="Vrije vorm: vorm 497">
              <a:extLst>
                <a:ext uri="{FF2B5EF4-FFF2-40B4-BE49-F238E27FC236}">
                  <a16:creationId xmlns:a16="http://schemas.microsoft.com/office/drawing/2014/main" id="{382AC42E-A447-F263-7BFE-760C9BE29ECF}"/>
                </a:ext>
              </a:extLst>
            </p:cNvPr>
            <p:cNvSpPr/>
            <p:nvPr/>
          </p:nvSpPr>
          <p:spPr>
            <a:xfrm>
              <a:off x="7961001" y="2651778"/>
              <a:ext cx="123799" cy="123799"/>
            </a:xfrm>
            <a:custGeom>
              <a:avLst/>
              <a:gdLst>
                <a:gd name="connsiteX0" fmla="*/ 61900 w 123799"/>
                <a:gd name="connsiteY0" fmla="*/ 123800 h 123799"/>
                <a:gd name="connsiteX1" fmla="*/ 0 w 123799"/>
                <a:gd name="connsiteY1" fmla="*/ 61900 h 123799"/>
                <a:gd name="connsiteX2" fmla="*/ 61900 w 123799"/>
                <a:gd name="connsiteY2" fmla="*/ 0 h 123799"/>
                <a:gd name="connsiteX3" fmla="*/ 123799 w 123799"/>
                <a:gd name="connsiteY3" fmla="*/ 61900 h 123799"/>
                <a:gd name="connsiteX4" fmla="*/ 61900 w 123799"/>
                <a:gd name="connsiteY4" fmla="*/ 123800 h 123799"/>
                <a:gd name="connsiteX5" fmla="*/ 61900 w 123799"/>
                <a:gd name="connsiteY5" fmla="*/ 27511 h 123799"/>
                <a:gd name="connsiteX6" fmla="*/ 27511 w 123799"/>
                <a:gd name="connsiteY6" fmla="*/ 61900 h 123799"/>
                <a:gd name="connsiteX7" fmla="*/ 61900 w 123799"/>
                <a:gd name="connsiteY7" fmla="*/ 96289 h 123799"/>
                <a:gd name="connsiteX8" fmla="*/ 96289 w 123799"/>
                <a:gd name="connsiteY8" fmla="*/ 61900 h 123799"/>
                <a:gd name="connsiteX9" fmla="*/ 61900 w 123799"/>
                <a:gd name="connsiteY9" fmla="*/ 27511 h 12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799" h="123799">
                  <a:moveTo>
                    <a:pt x="61900" y="123800"/>
                  </a:moveTo>
                  <a:cubicBezTo>
                    <a:pt x="27768" y="123800"/>
                    <a:pt x="0" y="96032"/>
                    <a:pt x="0" y="61900"/>
                  </a:cubicBezTo>
                  <a:cubicBezTo>
                    <a:pt x="0" y="27768"/>
                    <a:pt x="27768" y="0"/>
                    <a:pt x="61900" y="0"/>
                  </a:cubicBezTo>
                  <a:cubicBezTo>
                    <a:pt x="96032" y="0"/>
                    <a:pt x="123799" y="27768"/>
                    <a:pt x="123799" y="61900"/>
                  </a:cubicBezTo>
                  <a:cubicBezTo>
                    <a:pt x="123799" y="96032"/>
                    <a:pt x="96032" y="123800"/>
                    <a:pt x="61900" y="123800"/>
                  </a:cubicBezTo>
                  <a:close/>
                  <a:moveTo>
                    <a:pt x="61900" y="27511"/>
                  </a:moveTo>
                  <a:cubicBezTo>
                    <a:pt x="42935" y="27511"/>
                    <a:pt x="27511" y="42935"/>
                    <a:pt x="27511" y="61900"/>
                  </a:cubicBezTo>
                  <a:cubicBezTo>
                    <a:pt x="27511" y="80864"/>
                    <a:pt x="42935" y="96289"/>
                    <a:pt x="61900" y="96289"/>
                  </a:cubicBezTo>
                  <a:cubicBezTo>
                    <a:pt x="80864" y="96289"/>
                    <a:pt x="96289" y="80864"/>
                    <a:pt x="96289" y="61900"/>
                  </a:cubicBezTo>
                  <a:cubicBezTo>
                    <a:pt x="96289" y="42935"/>
                    <a:pt x="80864" y="27511"/>
                    <a:pt x="61900" y="27511"/>
                  </a:cubicBezTo>
                  <a:close/>
                </a:path>
              </a:pathLst>
            </a:custGeom>
            <a:grpFill/>
            <a:ln w="18256" cap="flat">
              <a:noFill/>
              <a:prstDash val="solid"/>
              <a:miter/>
            </a:ln>
          </p:spPr>
          <p:txBody>
            <a:bodyPr rtlCol="0" anchor="ctr"/>
            <a:lstStyle/>
            <a:p>
              <a:endParaRPr lang="nl-NL"/>
            </a:p>
          </p:txBody>
        </p:sp>
        <p:sp>
          <p:nvSpPr>
            <p:cNvPr id="499" name="Vrije vorm: vorm 498">
              <a:extLst>
                <a:ext uri="{FF2B5EF4-FFF2-40B4-BE49-F238E27FC236}">
                  <a16:creationId xmlns:a16="http://schemas.microsoft.com/office/drawing/2014/main" id="{54DB1885-1D0D-7F4E-A5ED-7FD12E06C907}"/>
                </a:ext>
              </a:extLst>
            </p:cNvPr>
            <p:cNvSpPr/>
            <p:nvPr/>
          </p:nvSpPr>
          <p:spPr>
            <a:xfrm>
              <a:off x="8084800" y="2651778"/>
              <a:ext cx="123799" cy="123799"/>
            </a:xfrm>
            <a:custGeom>
              <a:avLst/>
              <a:gdLst>
                <a:gd name="connsiteX0" fmla="*/ 61900 w 123799"/>
                <a:gd name="connsiteY0" fmla="*/ 123800 h 123799"/>
                <a:gd name="connsiteX1" fmla="*/ 0 w 123799"/>
                <a:gd name="connsiteY1" fmla="*/ 61900 h 123799"/>
                <a:gd name="connsiteX2" fmla="*/ 61900 w 123799"/>
                <a:gd name="connsiteY2" fmla="*/ 0 h 123799"/>
                <a:gd name="connsiteX3" fmla="*/ 123800 w 123799"/>
                <a:gd name="connsiteY3" fmla="*/ 61900 h 123799"/>
                <a:gd name="connsiteX4" fmla="*/ 61900 w 123799"/>
                <a:gd name="connsiteY4" fmla="*/ 123800 h 123799"/>
                <a:gd name="connsiteX5" fmla="*/ 61900 w 123799"/>
                <a:gd name="connsiteY5" fmla="*/ 27511 h 123799"/>
                <a:gd name="connsiteX6" fmla="*/ 27511 w 123799"/>
                <a:gd name="connsiteY6" fmla="*/ 61900 h 123799"/>
                <a:gd name="connsiteX7" fmla="*/ 61900 w 123799"/>
                <a:gd name="connsiteY7" fmla="*/ 96289 h 123799"/>
                <a:gd name="connsiteX8" fmla="*/ 96289 w 123799"/>
                <a:gd name="connsiteY8" fmla="*/ 61900 h 123799"/>
                <a:gd name="connsiteX9" fmla="*/ 61900 w 123799"/>
                <a:gd name="connsiteY9" fmla="*/ 27511 h 12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799" h="123799">
                  <a:moveTo>
                    <a:pt x="61900" y="123800"/>
                  </a:moveTo>
                  <a:cubicBezTo>
                    <a:pt x="27768" y="123800"/>
                    <a:pt x="0" y="96032"/>
                    <a:pt x="0" y="61900"/>
                  </a:cubicBezTo>
                  <a:cubicBezTo>
                    <a:pt x="0" y="27768"/>
                    <a:pt x="27768" y="0"/>
                    <a:pt x="61900" y="0"/>
                  </a:cubicBezTo>
                  <a:cubicBezTo>
                    <a:pt x="96032" y="0"/>
                    <a:pt x="123800" y="27768"/>
                    <a:pt x="123800" y="61900"/>
                  </a:cubicBezTo>
                  <a:cubicBezTo>
                    <a:pt x="123800" y="96032"/>
                    <a:pt x="96032" y="123800"/>
                    <a:pt x="61900" y="123800"/>
                  </a:cubicBezTo>
                  <a:close/>
                  <a:moveTo>
                    <a:pt x="61900" y="27511"/>
                  </a:moveTo>
                  <a:cubicBezTo>
                    <a:pt x="42935" y="27511"/>
                    <a:pt x="27511" y="42935"/>
                    <a:pt x="27511" y="61900"/>
                  </a:cubicBezTo>
                  <a:cubicBezTo>
                    <a:pt x="27511" y="80864"/>
                    <a:pt x="42935" y="96289"/>
                    <a:pt x="61900" y="96289"/>
                  </a:cubicBezTo>
                  <a:cubicBezTo>
                    <a:pt x="80864" y="96289"/>
                    <a:pt x="96289" y="80864"/>
                    <a:pt x="96289" y="61900"/>
                  </a:cubicBezTo>
                  <a:cubicBezTo>
                    <a:pt x="96289" y="42935"/>
                    <a:pt x="80864" y="27511"/>
                    <a:pt x="61900" y="27511"/>
                  </a:cubicBezTo>
                  <a:close/>
                </a:path>
              </a:pathLst>
            </a:custGeom>
            <a:grpFill/>
            <a:ln w="18256" cap="flat">
              <a:noFill/>
              <a:prstDash val="solid"/>
              <a:miter/>
            </a:ln>
          </p:spPr>
          <p:txBody>
            <a:bodyPr rtlCol="0" anchor="ctr"/>
            <a:lstStyle/>
            <a:p>
              <a:endParaRPr lang="nl-NL"/>
            </a:p>
          </p:txBody>
        </p:sp>
        <p:sp>
          <p:nvSpPr>
            <p:cNvPr id="500" name="Vrije vorm: vorm 499">
              <a:extLst>
                <a:ext uri="{FF2B5EF4-FFF2-40B4-BE49-F238E27FC236}">
                  <a16:creationId xmlns:a16="http://schemas.microsoft.com/office/drawing/2014/main" id="{547B59C9-EF3A-C1EA-0E69-D8DDB04B398D}"/>
                </a:ext>
              </a:extLst>
            </p:cNvPr>
            <p:cNvSpPr/>
            <p:nvPr/>
          </p:nvSpPr>
          <p:spPr>
            <a:xfrm>
              <a:off x="7949530" y="2761785"/>
              <a:ext cx="270541" cy="55077"/>
            </a:xfrm>
            <a:custGeom>
              <a:avLst/>
              <a:gdLst>
                <a:gd name="connsiteX0" fmla="*/ 256759 w 270541"/>
                <a:gd name="connsiteY0" fmla="*/ 55077 h 55077"/>
                <a:gd name="connsiteX1" fmla="*/ 246287 w 270541"/>
                <a:gd name="connsiteY1" fmla="*/ 50235 h 55077"/>
                <a:gd name="connsiteX2" fmla="*/ 197097 w 270541"/>
                <a:gd name="connsiteY2" fmla="*/ 27584 h 55077"/>
                <a:gd name="connsiteX3" fmla="*/ 155299 w 270541"/>
                <a:gd name="connsiteY3" fmla="*/ 42954 h 55077"/>
                <a:gd name="connsiteX4" fmla="*/ 148017 w 270541"/>
                <a:gd name="connsiteY4" fmla="*/ 50235 h 55077"/>
                <a:gd name="connsiteX5" fmla="*/ 137545 w 270541"/>
                <a:gd name="connsiteY5" fmla="*/ 55059 h 55077"/>
                <a:gd name="connsiteX6" fmla="*/ 135252 w 270541"/>
                <a:gd name="connsiteY6" fmla="*/ 54875 h 55077"/>
                <a:gd name="connsiteX7" fmla="*/ 132960 w 270541"/>
                <a:gd name="connsiteY7" fmla="*/ 55059 h 55077"/>
                <a:gd name="connsiteX8" fmla="*/ 122487 w 270541"/>
                <a:gd name="connsiteY8" fmla="*/ 50217 h 55077"/>
                <a:gd name="connsiteX9" fmla="*/ 73297 w 270541"/>
                <a:gd name="connsiteY9" fmla="*/ 27548 h 55077"/>
                <a:gd name="connsiteX10" fmla="*/ 31499 w 270541"/>
                <a:gd name="connsiteY10" fmla="*/ 42917 h 55077"/>
                <a:gd name="connsiteX11" fmla="*/ 24218 w 270541"/>
                <a:gd name="connsiteY11" fmla="*/ 50198 h 55077"/>
                <a:gd name="connsiteX12" fmla="*/ 13745 w 270541"/>
                <a:gd name="connsiteY12" fmla="*/ 55040 h 55077"/>
                <a:gd name="connsiteX13" fmla="*/ 4832 w 270541"/>
                <a:gd name="connsiteY13" fmla="*/ 51757 h 55077"/>
                <a:gd name="connsiteX14" fmla="*/ 45 w 270541"/>
                <a:gd name="connsiteY14" fmla="*/ 42385 h 55077"/>
                <a:gd name="connsiteX15" fmla="*/ 3291 w 270541"/>
                <a:gd name="connsiteY15" fmla="*/ 32371 h 55077"/>
                <a:gd name="connsiteX16" fmla="*/ 13690 w 270541"/>
                <a:gd name="connsiteY16" fmla="*/ 21972 h 55077"/>
                <a:gd name="connsiteX17" fmla="*/ 73187 w 270541"/>
                <a:gd name="connsiteY17" fmla="*/ 0 h 55077"/>
                <a:gd name="connsiteX18" fmla="*/ 80725 w 270541"/>
                <a:gd name="connsiteY18" fmla="*/ 312 h 55077"/>
                <a:gd name="connsiteX19" fmla="*/ 135216 w 270541"/>
                <a:gd name="connsiteY19" fmla="*/ 24008 h 55077"/>
                <a:gd name="connsiteX20" fmla="*/ 137490 w 270541"/>
                <a:gd name="connsiteY20" fmla="*/ 21990 h 55077"/>
                <a:gd name="connsiteX21" fmla="*/ 196987 w 270541"/>
                <a:gd name="connsiteY21" fmla="*/ 18 h 55077"/>
                <a:gd name="connsiteX22" fmla="*/ 204525 w 270541"/>
                <a:gd name="connsiteY22" fmla="*/ 330 h 55077"/>
                <a:gd name="connsiteX23" fmla="*/ 267250 w 270541"/>
                <a:gd name="connsiteY23" fmla="*/ 32408 h 55077"/>
                <a:gd name="connsiteX24" fmla="*/ 270496 w 270541"/>
                <a:gd name="connsiteY24" fmla="*/ 42422 h 55077"/>
                <a:gd name="connsiteX25" fmla="*/ 265709 w 270541"/>
                <a:gd name="connsiteY25" fmla="*/ 51794 h 55077"/>
                <a:gd name="connsiteX26" fmla="*/ 256759 w 270541"/>
                <a:gd name="connsiteY26" fmla="*/ 55077 h 55077"/>
                <a:gd name="connsiteX27" fmla="*/ 256759 w 270541"/>
                <a:gd name="connsiteY27" fmla="*/ 55077 h 55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0541" h="55077">
                  <a:moveTo>
                    <a:pt x="256759" y="55077"/>
                  </a:moveTo>
                  <a:cubicBezTo>
                    <a:pt x="252724" y="55077"/>
                    <a:pt x="248909" y="53316"/>
                    <a:pt x="246287" y="50235"/>
                  </a:cubicBezTo>
                  <a:cubicBezTo>
                    <a:pt x="234017" y="35838"/>
                    <a:pt x="216098" y="27584"/>
                    <a:pt x="197097" y="27584"/>
                  </a:cubicBezTo>
                  <a:cubicBezTo>
                    <a:pt x="181782" y="27584"/>
                    <a:pt x="166945" y="33050"/>
                    <a:pt x="155299" y="42954"/>
                  </a:cubicBezTo>
                  <a:cubicBezTo>
                    <a:pt x="152676" y="45191"/>
                    <a:pt x="150218" y="47631"/>
                    <a:pt x="148017" y="50235"/>
                  </a:cubicBezTo>
                  <a:cubicBezTo>
                    <a:pt x="145395" y="53298"/>
                    <a:pt x="141580" y="55059"/>
                    <a:pt x="137545" y="55059"/>
                  </a:cubicBezTo>
                  <a:cubicBezTo>
                    <a:pt x="136774" y="55059"/>
                    <a:pt x="136004" y="54985"/>
                    <a:pt x="135252" y="54875"/>
                  </a:cubicBezTo>
                  <a:cubicBezTo>
                    <a:pt x="134482" y="55004"/>
                    <a:pt x="133730" y="55059"/>
                    <a:pt x="132960" y="55059"/>
                  </a:cubicBezTo>
                  <a:cubicBezTo>
                    <a:pt x="128925" y="55059"/>
                    <a:pt x="125110" y="53298"/>
                    <a:pt x="122487" y="50217"/>
                  </a:cubicBezTo>
                  <a:cubicBezTo>
                    <a:pt x="110217" y="35819"/>
                    <a:pt x="92298" y="27548"/>
                    <a:pt x="73297" y="27548"/>
                  </a:cubicBezTo>
                  <a:cubicBezTo>
                    <a:pt x="57983" y="27548"/>
                    <a:pt x="43145" y="33013"/>
                    <a:pt x="31499" y="42917"/>
                  </a:cubicBezTo>
                  <a:cubicBezTo>
                    <a:pt x="28876" y="45155"/>
                    <a:pt x="26437" y="47594"/>
                    <a:pt x="24218" y="50198"/>
                  </a:cubicBezTo>
                  <a:cubicBezTo>
                    <a:pt x="21595" y="53280"/>
                    <a:pt x="17780" y="55040"/>
                    <a:pt x="13745" y="55040"/>
                  </a:cubicBezTo>
                  <a:cubicBezTo>
                    <a:pt x="10481" y="55040"/>
                    <a:pt x="7308" y="53867"/>
                    <a:pt x="4832" y="51757"/>
                  </a:cubicBezTo>
                  <a:cubicBezTo>
                    <a:pt x="2044" y="49373"/>
                    <a:pt x="338" y="46053"/>
                    <a:pt x="45" y="42385"/>
                  </a:cubicBezTo>
                  <a:cubicBezTo>
                    <a:pt x="-249" y="38717"/>
                    <a:pt x="907" y="35159"/>
                    <a:pt x="3291" y="32371"/>
                  </a:cubicBezTo>
                  <a:cubicBezTo>
                    <a:pt x="6446" y="28666"/>
                    <a:pt x="9949" y="25163"/>
                    <a:pt x="13690" y="21972"/>
                  </a:cubicBezTo>
                  <a:cubicBezTo>
                    <a:pt x="30325" y="7795"/>
                    <a:pt x="51454" y="0"/>
                    <a:pt x="73187" y="0"/>
                  </a:cubicBezTo>
                  <a:cubicBezTo>
                    <a:pt x="75682" y="0"/>
                    <a:pt x="78213" y="92"/>
                    <a:pt x="80725" y="312"/>
                  </a:cubicBezTo>
                  <a:cubicBezTo>
                    <a:pt x="101065" y="1944"/>
                    <a:pt x="120176" y="10289"/>
                    <a:pt x="135216" y="24008"/>
                  </a:cubicBezTo>
                  <a:cubicBezTo>
                    <a:pt x="135986" y="23293"/>
                    <a:pt x="136738" y="22632"/>
                    <a:pt x="137490" y="21990"/>
                  </a:cubicBezTo>
                  <a:cubicBezTo>
                    <a:pt x="154125" y="7813"/>
                    <a:pt x="175253" y="18"/>
                    <a:pt x="196987" y="18"/>
                  </a:cubicBezTo>
                  <a:cubicBezTo>
                    <a:pt x="199481" y="18"/>
                    <a:pt x="202012" y="110"/>
                    <a:pt x="204525" y="330"/>
                  </a:cubicBezTo>
                  <a:cubicBezTo>
                    <a:pt x="229028" y="2293"/>
                    <a:pt x="251312" y="13682"/>
                    <a:pt x="267250" y="32408"/>
                  </a:cubicBezTo>
                  <a:cubicBezTo>
                    <a:pt x="269634" y="35214"/>
                    <a:pt x="270790" y="38754"/>
                    <a:pt x="270496" y="42422"/>
                  </a:cubicBezTo>
                  <a:cubicBezTo>
                    <a:pt x="270203" y="46090"/>
                    <a:pt x="268497" y="49410"/>
                    <a:pt x="265709" y="51794"/>
                  </a:cubicBezTo>
                  <a:cubicBezTo>
                    <a:pt x="263197" y="53903"/>
                    <a:pt x="260024" y="55077"/>
                    <a:pt x="256759" y="55077"/>
                  </a:cubicBezTo>
                  <a:lnTo>
                    <a:pt x="256759" y="55077"/>
                  </a:lnTo>
                  <a:close/>
                </a:path>
              </a:pathLst>
            </a:custGeom>
            <a:grpFill/>
            <a:ln w="18256" cap="flat">
              <a:noFill/>
              <a:prstDash val="solid"/>
              <a:miter/>
            </a:ln>
          </p:spPr>
          <p:txBody>
            <a:bodyPr rtlCol="0" anchor="ctr"/>
            <a:lstStyle/>
            <a:p>
              <a:endParaRPr lang="nl-NL"/>
            </a:p>
          </p:txBody>
        </p:sp>
        <p:sp>
          <p:nvSpPr>
            <p:cNvPr id="501" name="Vrije vorm: vorm 500">
              <a:extLst>
                <a:ext uri="{FF2B5EF4-FFF2-40B4-BE49-F238E27FC236}">
                  <a16:creationId xmlns:a16="http://schemas.microsoft.com/office/drawing/2014/main" id="{EC48AA98-92AB-F016-7868-31654D4A7CB7}"/>
                </a:ext>
              </a:extLst>
            </p:cNvPr>
            <p:cNvSpPr/>
            <p:nvPr/>
          </p:nvSpPr>
          <p:spPr>
            <a:xfrm>
              <a:off x="7999957" y="2431690"/>
              <a:ext cx="165066" cy="137555"/>
            </a:xfrm>
            <a:custGeom>
              <a:avLst/>
              <a:gdLst>
                <a:gd name="connsiteX0" fmla="*/ 13756 w 165066"/>
                <a:gd name="connsiteY0" fmla="*/ 137555 h 137555"/>
                <a:gd name="connsiteX1" fmla="*/ 0 w 165066"/>
                <a:gd name="connsiteY1" fmla="*/ 123800 h 137555"/>
                <a:gd name="connsiteX2" fmla="*/ 13756 w 165066"/>
                <a:gd name="connsiteY2" fmla="*/ 110044 h 137555"/>
                <a:gd name="connsiteX3" fmla="*/ 55022 w 165066"/>
                <a:gd name="connsiteY3" fmla="*/ 110044 h 137555"/>
                <a:gd name="connsiteX4" fmla="*/ 55022 w 165066"/>
                <a:gd name="connsiteY4" fmla="*/ 55022 h 137555"/>
                <a:gd name="connsiteX5" fmla="*/ 68778 w 165066"/>
                <a:gd name="connsiteY5" fmla="*/ 41267 h 137555"/>
                <a:gd name="connsiteX6" fmla="*/ 82533 w 165066"/>
                <a:gd name="connsiteY6" fmla="*/ 55022 h 137555"/>
                <a:gd name="connsiteX7" fmla="*/ 82533 w 165066"/>
                <a:gd name="connsiteY7" fmla="*/ 110044 h 137555"/>
                <a:gd name="connsiteX8" fmla="*/ 110044 w 165066"/>
                <a:gd name="connsiteY8" fmla="*/ 110044 h 137555"/>
                <a:gd name="connsiteX9" fmla="*/ 110044 w 165066"/>
                <a:gd name="connsiteY9" fmla="*/ 13756 h 137555"/>
                <a:gd name="connsiteX10" fmla="*/ 123800 w 165066"/>
                <a:gd name="connsiteY10" fmla="*/ 0 h 137555"/>
                <a:gd name="connsiteX11" fmla="*/ 137555 w 165066"/>
                <a:gd name="connsiteY11" fmla="*/ 13756 h 137555"/>
                <a:gd name="connsiteX12" fmla="*/ 137555 w 165066"/>
                <a:gd name="connsiteY12" fmla="*/ 110044 h 137555"/>
                <a:gd name="connsiteX13" fmla="*/ 151311 w 165066"/>
                <a:gd name="connsiteY13" fmla="*/ 110044 h 137555"/>
                <a:gd name="connsiteX14" fmla="*/ 165066 w 165066"/>
                <a:gd name="connsiteY14" fmla="*/ 123800 h 137555"/>
                <a:gd name="connsiteX15" fmla="*/ 151311 w 165066"/>
                <a:gd name="connsiteY15" fmla="*/ 137555 h 137555"/>
                <a:gd name="connsiteX16" fmla="*/ 13756 w 165066"/>
                <a:gd name="connsiteY16" fmla="*/ 137555 h 137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066" h="137555">
                  <a:moveTo>
                    <a:pt x="13756" y="137555"/>
                  </a:moveTo>
                  <a:cubicBezTo>
                    <a:pt x="6162" y="137555"/>
                    <a:pt x="0" y="131393"/>
                    <a:pt x="0" y="123800"/>
                  </a:cubicBezTo>
                  <a:cubicBezTo>
                    <a:pt x="0" y="116206"/>
                    <a:pt x="6162" y="110044"/>
                    <a:pt x="13756" y="110044"/>
                  </a:cubicBezTo>
                  <a:lnTo>
                    <a:pt x="55022" y="110044"/>
                  </a:lnTo>
                  <a:lnTo>
                    <a:pt x="55022" y="55022"/>
                  </a:lnTo>
                  <a:cubicBezTo>
                    <a:pt x="55022" y="47429"/>
                    <a:pt x="61184" y="41267"/>
                    <a:pt x="68778" y="41267"/>
                  </a:cubicBezTo>
                  <a:cubicBezTo>
                    <a:pt x="76371" y="41267"/>
                    <a:pt x="82533" y="47447"/>
                    <a:pt x="82533" y="55022"/>
                  </a:cubicBezTo>
                  <a:lnTo>
                    <a:pt x="82533" y="110044"/>
                  </a:lnTo>
                  <a:lnTo>
                    <a:pt x="110044" y="110044"/>
                  </a:lnTo>
                  <a:lnTo>
                    <a:pt x="110044" y="13756"/>
                  </a:lnTo>
                  <a:cubicBezTo>
                    <a:pt x="110044" y="6181"/>
                    <a:pt x="116206" y="0"/>
                    <a:pt x="123800" y="0"/>
                  </a:cubicBezTo>
                  <a:cubicBezTo>
                    <a:pt x="131393" y="0"/>
                    <a:pt x="137555" y="6162"/>
                    <a:pt x="137555" y="13756"/>
                  </a:cubicBezTo>
                  <a:lnTo>
                    <a:pt x="137555" y="110044"/>
                  </a:lnTo>
                  <a:lnTo>
                    <a:pt x="151311" y="110044"/>
                  </a:lnTo>
                  <a:cubicBezTo>
                    <a:pt x="158904" y="110044"/>
                    <a:pt x="165066" y="116225"/>
                    <a:pt x="165066" y="123800"/>
                  </a:cubicBezTo>
                  <a:cubicBezTo>
                    <a:pt x="165066" y="131374"/>
                    <a:pt x="158904" y="137555"/>
                    <a:pt x="151311" y="137555"/>
                  </a:cubicBezTo>
                  <a:lnTo>
                    <a:pt x="13756" y="137555"/>
                  </a:lnTo>
                  <a:close/>
                </a:path>
              </a:pathLst>
            </a:custGeom>
            <a:grpFill/>
            <a:ln w="18256" cap="flat">
              <a:noFill/>
              <a:prstDash val="solid"/>
              <a:miter/>
            </a:ln>
          </p:spPr>
          <p:txBody>
            <a:bodyPr rtlCol="0" anchor="ctr"/>
            <a:lstStyle/>
            <a:p>
              <a:endParaRPr lang="nl-NL"/>
            </a:p>
          </p:txBody>
        </p:sp>
      </p:grpSp>
      <p:grpSp>
        <p:nvGrpSpPr>
          <p:cNvPr id="508" name="Icoon_1_7">
            <a:extLst>
              <a:ext uri="{FF2B5EF4-FFF2-40B4-BE49-F238E27FC236}">
                <a16:creationId xmlns:a16="http://schemas.microsoft.com/office/drawing/2014/main" id="{1C26A195-CAB1-19A2-BA0B-776352128131}"/>
              </a:ext>
            </a:extLst>
          </p:cNvPr>
          <p:cNvGrpSpPr>
            <a:grpSpLocks noChangeAspect="1"/>
          </p:cNvGrpSpPr>
          <p:nvPr/>
        </p:nvGrpSpPr>
        <p:grpSpPr>
          <a:xfrm>
            <a:off x="1181195" y="2326123"/>
            <a:ext cx="398909" cy="429483"/>
            <a:chOff x="9284485" y="2381253"/>
            <a:chExt cx="398909" cy="429483"/>
          </a:xfrm>
          <a:solidFill>
            <a:schemeClr val="tx1"/>
          </a:solidFill>
        </p:grpSpPr>
        <p:sp>
          <p:nvSpPr>
            <p:cNvPr id="504" name="Vrije vorm: vorm 503">
              <a:extLst>
                <a:ext uri="{FF2B5EF4-FFF2-40B4-BE49-F238E27FC236}">
                  <a16:creationId xmlns:a16="http://schemas.microsoft.com/office/drawing/2014/main" id="{1DF91795-D69E-5C86-9B5A-F0200813A6C0}"/>
                </a:ext>
              </a:extLst>
            </p:cNvPr>
            <p:cNvSpPr/>
            <p:nvPr/>
          </p:nvSpPr>
          <p:spPr>
            <a:xfrm>
              <a:off x="9284485" y="2618159"/>
              <a:ext cx="330132" cy="192577"/>
            </a:xfrm>
            <a:custGeom>
              <a:avLst/>
              <a:gdLst>
                <a:gd name="connsiteX0" fmla="*/ 13756 w 330132"/>
                <a:gd name="connsiteY0" fmla="*/ 192577 h 192577"/>
                <a:gd name="connsiteX1" fmla="*/ 0 w 330132"/>
                <a:gd name="connsiteY1" fmla="*/ 178822 h 192577"/>
                <a:gd name="connsiteX2" fmla="*/ 0 w 330132"/>
                <a:gd name="connsiteY2" fmla="*/ 13756 h 192577"/>
                <a:gd name="connsiteX3" fmla="*/ 13756 w 330132"/>
                <a:gd name="connsiteY3" fmla="*/ 0 h 192577"/>
                <a:gd name="connsiteX4" fmla="*/ 27511 w 330132"/>
                <a:gd name="connsiteY4" fmla="*/ 13756 h 192577"/>
                <a:gd name="connsiteX5" fmla="*/ 27511 w 330132"/>
                <a:gd name="connsiteY5" fmla="*/ 27511 h 192577"/>
                <a:gd name="connsiteX6" fmla="*/ 137555 w 330132"/>
                <a:gd name="connsiteY6" fmla="*/ 27511 h 192577"/>
                <a:gd name="connsiteX7" fmla="*/ 204957 w 330132"/>
                <a:gd name="connsiteY7" fmla="*/ 82533 h 192577"/>
                <a:gd name="connsiteX8" fmla="*/ 261355 w 330132"/>
                <a:gd name="connsiteY8" fmla="*/ 82533 h 192577"/>
                <a:gd name="connsiteX9" fmla="*/ 330132 w 330132"/>
                <a:gd name="connsiteY9" fmla="*/ 151311 h 192577"/>
                <a:gd name="connsiteX10" fmla="*/ 316377 w 330132"/>
                <a:gd name="connsiteY10" fmla="*/ 165066 h 192577"/>
                <a:gd name="connsiteX11" fmla="*/ 27511 w 330132"/>
                <a:gd name="connsiteY11" fmla="*/ 165066 h 192577"/>
                <a:gd name="connsiteX12" fmla="*/ 27511 w 330132"/>
                <a:gd name="connsiteY12" fmla="*/ 178822 h 192577"/>
                <a:gd name="connsiteX13" fmla="*/ 13756 w 330132"/>
                <a:gd name="connsiteY13" fmla="*/ 192577 h 192577"/>
                <a:gd name="connsiteX14" fmla="*/ 300255 w 330132"/>
                <a:gd name="connsiteY14" fmla="*/ 137555 h 192577"/>
                <a:gd name="connsiteX15" fmla="*/ 261355 w 330132"/>
                <a:gd name="connsiteY15" fmla="*/ 110044 h 192577"/>
                <a:gd name="connsiteX16" fmla="*/ 123800 w 330132"/>
                <a:gd name="connsiteY16" fmla="*/ 110044 h 192577"/>
                <a:gd name="connsiteX17" fmla="*/ 110044 w 330132"/>
                <a:gd name="connsiteY17" fmla="*/ 96289 h 192577"/>
                <a:gd name="connsiteX18" fmla="*/ 123800 w 330132"/>
                <a:gd name="connsiteY18" fmla="*/ 82533 h 192577"/>
                <a:gd name="connsiteX19" fmla="*/ 176401 w 330132"/>
                <a:gd name="connsiteY19" fmla="*/ 82533 h 192577"/>
                <a:gd name="connsiteX20" fmla="*/ 137555 w 330132"/>
                <a:gd name="connsiteY20" fmla="*/ 55022 h 192577"/>
                <a:gd name="connsiteX21" fmla="*/ 27511 w 330132"/>
                <a:gd name="connsiteY21" fmla="*/ 55022 h 192577"/>
                <a:gd name="connsiteX22" fmla="*/ 27511 w 330132"/>
                <a:gd name="connsiteY22" fmla="*/ 137555 h 192577"/>
                <a:gd name="connsiteX23" fmla="*/ 300255 w 330132"/>
                <a:gd name="connsiteY23" fmla="*/ 137555 h 19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0132" h="192577">
                  <a:moveTo>
                    <a:pt x="13756" y="192577"/>
                  </a:moveTo>
                  <a:cubicBezTo>
                    <a:pt x="6162" y="192577"/>
                    <a:pt x="0" y="186415"/>
                    <a:pt x="0" y="178822"/>
                  </a:cubicBezTo>
                  <a:lnTo>
                    <a:pt x="0" y="13756"/>
                  </a:lnTo>
                  <a:cubicBezTo>
                    <a:pt x="0" y="6162"/>
                    <a:pt x="6162" y="0"/>
                    <a:pt x="13756" y="0"/>
                  </a:cubicBezTo>
                  <a:cubicBezTo>
                    <a:pt x="21349" y="0"/>
                    <a:pt x="27511" y="6162"/>
                    <a:pt x="27511" y="13756"/>
                  </a:cubicBezTo>
                  <a:lnTo>
                    <a:pt x="27511" y="27511"/>
                  </a:lnTo>
                  <a:lnTo>
                    <a:pt x="137555" y="27511"/>
                  </a:lnTo>
                  <a:cubicBezTo>
                    <a:pt x="170568" y="27511"/>
                    <a:pt x="198519" y="50767"/>
                    <a:pt x="204957" y="82533"/>
                  </a:cubicBezTo>
                  <a:lnTo>
                    <a:pt x="261355" y="82533"/>
                  </a:lnTo>
                  <a:cubicBezTo>
                    <a:pt x="299283" y="82533"/>
                    <a:pt x="330132" y="113382"/>
                    <a:pt x="330132" y="151311"/>
                  </a:cubicBezTo>
                  <a:cubicBezTo>
                    <a:pt x="330132" y="158904"/>
                    <a:pt x="323970" y="165066"/>
                    <a:pt x="316377" y="165066"/>
                  </a:cubicBezTo>
                  <a:lnTo>
                    <a:pt x="27511" y="165066"/>
                  </a:lnTo>
                  <a:lnTo>
                    <a:pt x="27511" y="178822"/>
                  </a:lnTo>
                  <a:cubicBezTo>
                    <a:pt x="27511" y="186415"/>
                    <a:pt x="21349" y="192577"/>
                    <a:pt x="13756" y="192577"/>
                  </a:cubicBezTo>
                  <a:close/>
                  <a:moveTo>
                    <a:pt x="300255" y="137555"/>
                  </a:moveTo>
                  <a:cubicBezTo>
                    <a:pt x="294514" y="121434"/>
                    <a:pt x="278998" y="110044"/>
                    <a:pt x="261355" y="110044"/>
                  </a:cubicBezTo>
                  <a:lnTo>
                    <a:pt x="123800" y="110044"/>
                  </a:lnTo>
                  <a:cubicBezTo>
                    <a:pt x="116206" y="110044"/>
                    <a:pt x="110044" y="103882"/>
                    <a:pt x="110044" y="96289"/>
                  </a:cubicBezTo>
                  <a:cubicBezTo>
                    <a:pt x="110044" y="88695"/>
                    <a:pt x="116206" y="82533"/>
                    <a:pt x="123800" y="82533"/>
                  </a:cubicBezTo>
                  <a:lnTo>
                    <a:pt x="176401" y="82533"/>
                  </a:lnTo>
                  <a:cubicBezTo>
                    <a:pt x="170660" y="66412"/>
                    <a:pt x="155162" y="55022"/>
                    <a:pt x="137555" y="55022"/>
                  </a:cubicBezTo>
                  <a:lnTo>
                    <a:pt x="27511" y="55022"/>
                  </a:lnTo>
                  <a:lnTo>
                    <a:pt x="27511" y="137555"/>
                  </a:lnTo>
                  <a:lnTo>
                    <a:pt x="300255" y="137555"/>
                  </a:lnTo>
                  <a:close/>
                </a:path>
              </a:pathLst>
            </a:custGeom>
            <a:grpFill/>
            <a:ln w="18256" cap="flat">
              <a:noFill/>
              <a:prstDash val="solid"/>
              <a:miter/>
            </a:ln>
          </p:spPr>
          <p:txBody>
            <a:bodyPr rtlCol="0" anchor="ctr"/>
            <a:lstStyle/>
            <a:p>
              <a:endParaRPr lang="nl-NL"/>
            </a:p>
          </p:txBody>
        </p:sp>
        <p:sp>
          <p:nvSpPr>
            <p:cNvPr id="505" name="Vrije vorm: vorm 504">
              <a:extLst>
                <a:ext uri="{FF2B5EF4-FFF2-40B4-BE49-F238E27FC236}">
                  <a16:creationId xmlns:a16="http://schemas.microsoft.com/office/drawing/2014/main" id="{E2C21964-F4D2-405D-78AE-67E8286F57CC}"/>
                </a:ext>
              </a:extLst>
            </p:cNvPr>
            <p:cNvSpPr/>
            <p:nvPr/>
          </p:nvSpPr>
          <p:spPr>
            <a:xfrm>
              <a:off x="9353263" y="2414871"/>
              <a:ext cx="94760" cy="128384"/>
            </a:xfrm>
            <a:custGeom>
              <a:avLst/>
              <a:gdLst>
                <a:gd name="connsiteX0" fmla="*/ 81011 w 94760"/>
                <a:gd name="connsiteY0" fmla="*/ 128385 h 128384"/>
                <a:gd name="connsiteX1" fmla="*/ 72776 w 94760"/>
                <a:gd name="connsiteY1" fmla="*/ 125634 h 128384"/>
                <a:gd name="connsiteX2" fmla="*/ 5502 w 94760"/>
                <a:gd name="connsiteY2" fmla="*/ 75197 h 128384"/>
                <a:gd name="connsiteX3" fmla="*/ 0 w 94760"/>
                <a:gd name="connsiteY3" fmla="*/ 64192 h 128384"/>
                <a:gd name="connsiteX4" fmla="*/ 5502 w 94760"/>
                <a:gd name="connsiteY4" fmla="*/ 53188 h 128384"/>
                <a:gd name="connsiteX5" fmla="*/ 72757 w 94760"/>
                <a:gd name="connsiteY5" fmla="*/ 2751 h 128384"/>
                <a:gd name="connsiteX6" fmla="*/ 81011 w 94760"/>
                <a:gd name="connsiteY6" fmla="*/ 0 h 128384"/>
                <a:gd name="connsiteX7" fmla="*/ 92015 w 94760"/>
                <a:gd name="connsiteY7" fmla="*/ 5502 h 128384"/>
                <a:gd name="connsiteX8" fmla="*/ 89264 w 94760"/>
                <a:gd name="connsiteY8" fmla="*/ 24760 h 128384"/>
                <a:gd name="connsiteX9" fmla="*/ 36681 w 94760"/>
                <a:gd name="connsiteY9" fmla="*/ 64192 h 128384"/>
                <a:gd name="connsiteX10" fmla="*/ 89264 w 94760"/>
                <a:gd name="connsiteY10" fmla="*/ 103625 h 128384"/>
                <a:gd name="connsiteX11" fmla="*/ 94620 w 94760"/>
                <a:gd name="connsiteY11" fmla="*/ 112685 h 128384"/>
                <a:gd name="connsiteX12" fmla="*/ 92015 w 94760"/>
                <a:gd name="connsiteY12" fmla="*/ 122882 h 128384"/>
                <a:gd name="connsiteX13" fmla="*/ 81011 w 94760"/>
                <a:gd name="connsiteY13" fmla="*/ 128385 h 12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760" h="128384">
                  <a:moveTo>
                    <a:pt x="81011" y="128385"/>
                  </a:moveTo>
                  <a:cubicBezTo>
                    <a:pt x="78021" y="128385"/>
                    <a:pt x="75160" y="127431"/>
                    <a:pt x="72776" y="125634"/>
                  </a:cubicBezTo>
                  <a:lnTo>
                    <a:pt x="5502" y="75197"/>
                  </a:lnTo>
                  <a:cubicBezTo>
                    <a:pt x="2054" y="72611"/>
                    <a:pt x="0" y="68502"/>
                    <a:pt x="0" y="64192"/>
                  </a:cubicBezTo>
                  <a:cubicBezTo>
                    <a:pt x="0" y="59882"/>
                    <a:pt x="2054" y="55774"/>
                    <a:pt x="5502" y="53188"/>
                  </a:cubicBezTo>
                  <a:lnTo>
                    <a:pt x="72757" y="2751"/>
                  </a:lnTo>
                  <a:cubicBezTo>
                    <a:pt x="75160" y="954"/>
                    <a:pt x="78003" y="0"/>
                    <a:pt x="81011" y="0"/>
                  </a:cubicBezTo>
                  <a:cubicBezTo>
                    <a:pt x="85321" y="0"/>
                    <a:pt x="89429" y="2054"/>
                    <a:pt x="92015" y="5502"/>
                  </a:cubicBezTo>
                  <a:cubicBezTo>
                    <a:pt x="96564" y="11573"/>
                    <a:pt x="95335" y="20211"/>
                    <a:pt x="89264" y="24760"/>
                  </a:cubicBezTo>
                  <a:lnTo>
                    <a:pt x="36681" y="64192"/>
                  </a:lnTo>
                  <a:lnTo>
                    <a:pt x="89264" y="103625"/>
                  </a:lnTo>
                  <a:cubicBezTo>
                    <a:pt x="92199" y="105826"/>
                    <a:pt x="94106" y="109054"/>
                    <a:pt x="94620" y="112685"/>
                  </a:cubicBezTo>
                  <a:cubicBezTo>
                    <a:pt x="95133" y="116317"/>
                    <a:pt x="94216" y="119948"/>
                    <a:pt x="92015" y="122882"/>
                  </a:cubicBezTo>
                  <a:cubicBezTo>
                    <a:pt x="89429" y="126331"/>
                    <a:pt x="85321" y="128385"/>
                    <a:pt x="81011" y="128385"/>
                  </a:cubicBezTo>
                  <a:close/>
                </a:path>
              </a:pathLst>
            </a:custGeom>
            <a:grpFill/>
            <a:ln w="18256" cap="flat">
              <a:noFill/>
              <a:prstDash val="solid"/>
              <a:miter/>
            </a:ln>
          </p:spPr>
          <p:txBody>
            <a:bodyPr rtlCol="0" anchor="ctr"/>
            <a:lstStyle/>
            <a:p>
              <a:endParaRPr lang="nl-NL"/>
            </a:p>
          </p:txBody>
        </p:sp>
        <p:sp>
          <p:nvSpPr>
            <p:cNvPr id="506" name="Vrije vorm: vorm 505">
              <a:extLst>
                <a:ext uri="{FF2B5EF4-FFF2-40B4-BE49-F238E27FC236}">
                  <a16:creationId xmlns:a16="http://schemas.microsoft.com/office/drawing/2014/main" id="{4F2D1214-5661-9900-59F3-BCF40CF25471}"/>
                </a:ext>
              </a:extLst>
            </p:cNvPr>
            <p:cNvSpPr/>
            <p:nvPr/>
          </p:nvSpPr>
          <p:spPr>
            <a:xfrm>
              <a:off x="9588634" y="2414871"/>
              <a:ext cx="94760" cy="128384"/>
            </a:xfrm>
            <a:custGeom>
              <a:avLst/>
              <a:gdLst>
                <a:gd name="connsiteX0" fmla="*/ 13750 w 94760"/>
                <a:gd name="connsiteY0" fmla="*/ 128385 h 128384"/>
                <a:gd name="connsiteX1" fmla="*/ 2746 w 94760"/>
                <a:gd name="connsiteY1" fmla="*/ 122882 h 128384"/>
                <a:gd name="connsiteX2" fmla="*/ 5497 w 94760"/>
                <a:gd name="connsiteY2" fmla="*/ 103625 h 128384"/>
                <a:gd name="connsiteX3" fmla="*/ 58080 w 94760"/>
                <a:gd name="connsiteY3" fmla="*/ 64192 h 128384"/>
                <a:gd name="connsiteX4" fmla="*/ 5497 w 94760"/>
                <a:gd name="connsiteY4" fmla="*/ 24760 h 128384"/>
                <a:gd name="connsiteX5" fmla="*/ 2746 w 94760"/>
                <a:gd name="connsiteY5" fmla="*/ 5502 h 128384"/>
                <a:gd name="connsiteX6" fmla="*/ 13750 w 94760"/>
                <a:gd name="connsiteY6" fmla="*/ 0 h 128384"/>
                <a:gd name="connsiteX7" fmla="*/ 21985 w 94760"/>
                <a:gd name="connsiteY7" fmla="*/ 2733 h 128384"/>
                <a:gd name="connsiteX8" fmla="*/ 89259 w 94760"/>
                <a:gd name="connsiteY8" fmla="*/ 53170 h 128384"/>
                <a:gd name="connsiteX9" fmla="*/ 94761 w 94760"/>
                <a:gd name="connsiteY9" fmla="*/ 64174 h 128384"/>
                <a:gd name="connsiteX10" fmla="*/ 89259 w 94760"/>
                <a:gd name="connsiteY10" fmla="*/ 75178 h 128384"/>
                <a:gd name="connsiteX11" fmla="*/ 22003 w 94760"/>
                <a:gd name="connsiteY11" fmla="*/ 125615 h 128384"/>
                <a:gd name="connsiteX12" fmla="*/ 13750 w 94760"/>
                <a:gd name="connsiteY12" fmla="*/ 128385 h 12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760" h="128384">
                  <a:moveTo>
                    <a:pt x="13750" y="128385"/>
                  </a:moveTo>
                  <a:cubicBezTo>
                    <a:pt x="9440" y="128385"/>
                    <a:pt x="5332" y="126331"/>
                    <a:pt x="2746" y="122882"/>
                  </a:cubicBezTo>
                  <a:cubicBezTo>
                    <a:pt x="-1803" y="116812"/>
                    <a:pt x="-574" y="108173"/>
                    <a:pt x="5497" y="103625"/>
                  </a:cubicBezTo>
                  <a:lnTo>
                    <a:pt x="58080" y="64192"/>
                  </a:lnTo>
                  <a:lnTo>
                    <a:pt x="5497" y="24760"/>
                  </a:lnTo>
                  <a:cubicBezTo>
                    <a:pt x="-574" y="20211"/>
                    <a:pt x="-1803" y="11573"/>
                    <a:pt x="2746" y="5502"/>
                  </a:cubicBezTo>
                  <a:cubicBezTo>
                    <a:pt x="5332" y="2054"/>
                    <a:pt x="9458" y="0"/>
                    <a:pt x="13750" y="0"/>
                  </a:cubicBezTo>
                  <a:cubicBezTo>
                    <a:pt x="16740" y="0"/>
                    <a:pt x="19582" y="954"/>
                    <a:pt x="21985" y="2733"/>
                  </a:cubicBezTo>
                  <a:lnTo>
                    <a:pt x="89259" y="53170"/>
                  </a:lnTo>
                  <a:cubicBezTo>
                    <a:pt x="92707" y="55756"/>
                    <a:pt x="94761" y="59864"/>
                    <a:pt x="94761" y="64174"/>
                  </a:cubicBezTo>
                  <a:cubicBezTo>
                    <a:pt x="94761" y="68484"/>
                    <a:pt x="92707" y="72592"/>
                    <a:pt x="89259" y="75178"/>
                  </a:cubicBezTo>
                  <a:lnTo>
                    <a:pt x="22003" y="125615"/>
                  </a:lnTo>
                  <a:cubicBezTo>
                    <a:pt x="19601" y="127431"/>
                    <a:pt x="16740" y="128385"/>
                    <a:pt x="13750" y="128385"/>
                  </a:cubicBezTo>
                  <a:close/>
                </a:path>
              </a:pathLst>
            </a:custGeom>
            <a:grpFill/>
            <a:ln w="18256" cap="flat">
              <a:noFill/>
              <a:prstDash val="solid"/>
              <a:miter/>
            </a:ln>
          </p:spPr>
          <p:txBody>
            <a:bodyPr rtlCol="0" anchor="ctr"/>
            <a:lstStyle/>
            <a:p>
              <a:endParaRPr lang="nl-NL"/>
            </a:p>
          </p:txBody>
        </p:sp>
        <p:sp>
          <p:nvSpPr>
            <p:cNvPr id="507" name="Vrije vorm: vorm 506">
              <a:extLst>
                <a:ext uri="{FF2B5EF4-FFF2-40B4-BE49-F238E27FC236}">
                  <a16:creationId xmlns:a16="http://schemas.microsoft.com/office/drawing/2014/main" id="{E70444E9-20FC-24CB-B0C3-B7694D88129F}"/>
                </a:ext>
              </a:extLst>
            </p:cNvPr>
            <p:cNvSpPr/>
            <p:nvPr/>
          </p:nvSpPr>
          <p:spPr>
            <a:xfrm>
              <a:off x="9487734" y="2381253"/>
              <a:ext cx="61153" cy="195639"/>
            </a:xfrm>
            <a:custGeom>
              <a:avLst/>
              <a:gdLst>
                <a:gd name="connsiteX0" fmla="*/ 13776 w 61153"/>
                <a:gd name="connsiteY0" fmla="*/ 195640 h 195639"/>
                <a:gd name="connsiteX1" fmla="*/ 11044 w 61153"/>
                <a:gd name="connsiteY1" fmla="*/ 195365 h 195639"/>
                <a:gd name="connsiteX2" fmla="*/ 2314 w 61153"/>
                <a:gd name="connsiteY2" fmla="*/ 189514 h 195639"/>
                <a:gd name="connsiteX3" fmla="*/ 278 w 61153"/>
                <a:gd name="connsiteY3" fmla="*/ 179188 h 195639"/>
                <a:gd name="connsiteX4" fmla="*/ 33915 w 61153"/>
                <a:gd name="connsiteY4" fmla="*/ 11059 h 195639"/>
                <a:gd name="connsiteX5" fmla="*/ 47395 w 61153"/>
                <a:gd name="connsiteY5" fmla="*/ 0 h 195639"/>
                <a:gd name="connsiteX6" fmla="*/ 50109 w 61153"/>
                <a:gd name="connsiteY6" fmla="*/ 275 h 195639"/>
                <a:gd name="connsiteX7" fmla="*/ 58839 w 61153"/>
                <a:gd name="connsiteY7" fmla="*/ 6126 h 195639"/>
                <a:gd name="connsiteX8" fmla="*/ 60875 w 61153"/>
                <a:gd name="connsiteY8" fmla="*/ 16452 h 195639"/>
                <a:gd name="connsiteX9" fmla="*/ 27239 w 61153"/>
                <a:gd name="connsiteY9" fmla="*/ 184580 h 195639"/>
                <a:gd name="connsiteX10" fmla="*/ 13776 w 61153"/>
                <a:gd name="connsiteY10" fmla="*/ 195640 h 19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153" h="195639">
                  <a:moveTo>
                    <a:pt x="13776" y="195640"/>
                  </a:moveTo>
                  <a:cubicBezTo>
                    <a:pt x="12878" y="195640"/>
                    <a:pt x="11961" y="195548"/>
                    <a:pt x="11044" y="195365"/>
                  </a:cubicBezTo>
                  <a:cubicBezTo>
                    <a:pt x="7467" y="194650"/>
                    <a:pt x="4349" y="192559"/>
                    <a:pt x="2314" y="189514"/>
                  </a:cubicBezTo>
                  <a:cubicBezTo>
                    <a:pt x="278" y="186451"/>
                    <a:pt x="-456" y="182783"/>
                    <a:pt x="278" y="179188"/>
                  </a:cubicBezTo>
                  <a:lnTo>
                    <a:pt x="33915" y="11059"/>
                  </a:lnTo>
                  <a:cubicBezTo>
                    <a:pt x="35198" y="4659"/>
                    <a:pt x="40866" y="0"/>
                    <a:pt x="47395" y="0"/>
                  </a:cubicBezTo>
                  <a:cubicBezTo>
                    <a:pt x="48294" y="0"/>
                    <a:pt x="49192" y="92"/>
                    <a:pt x="50109" y="275"/>
                  </a:cubicBezTo>
                  <a:cubicBezTo>
                    <a:pt x="53704" y="990"/>
                    <a:pt x="56804" y="3081"/>
                    <a:pt x="58839" y="6126"/>
                  </a:cubicBezTo>
                  <a:cubicBezTo>
                    <a:pt x="60875" y="9189"/>
                    <a:pt x="61609" y="12857"/>
                    <a:pt x="60875" y="16452"/>
                  </a:cubicBezTo>
                  <a:lnTo>
                    <a:pt x="27239" y="184580"/>
                  </a:lnTo>
                  <a:cubicBezTo>
                    <a:pt x="25991" y="191000"/>
                    <a:pt x="20306" y="195640"/>
                    <a:pt x="13776" y="195640"/>
                  </a:cubicBezTo>
                  <a:close/>
                </a:path>
              </a:pathLst>
            </a:custGeom>
            <a:grpFill/>
            <a:ln w="18256" cap="flat">
              <a:noFill/>
              <a:prstDash val="solid"/>
              <a:miter/>
            </a:ln>
          </p:spPr>
          <p:txBody>
            <a:bodyPr rtlCol="0" anchor="ctr"/>
            <a:lstStyle/>
            <a:p>
              <a:endParaRPr lang="nl-NL"/>
            </a:p>
          </p:txBody>
        </p:sp>
      </p:grpSp>
      <p:grpSp>
        <p:nvGrpSpPr>
          <p:cNvPr id="518" name="Icoon_1_8">
            <a:extLst>
              <a:ext uri="{FF2B5EF4-FFF2-40B4-BE49-F238E27FC236}">
                <a16:creationId xmlns:a16="http://schemas.microsoft.com/office/drawing/2014/main" id="{4D430AD4-C4C0-36B1-2BC0-0BDD84DA5C24}"/>
              </a:ext>
            </a:extLst>
          </p:cNvPr>
          <p:cNvGrpSpPr>
            <a:grpSpLocks noChangeAspect="1"/>
          </p:cNvGrpSpPr>
          <p:nvPr/>
        </p:nvGrpSpPr>
        <p:grpSpPr>
          <a:xfrm>
            <a:off x="10716408" y="2335348"/>
            <a:ext cx="440176" cy="440176"/>
            <a:chOff x="10583424" y="2376668"/>
            <a:chExt cx="440176" cy="440176"/>
          </a:xfrm>
          <a:solidFill>
            <a:schemeClr val="tx1"/>
          </a:solidFill>
        </p:grpSpPr>
        <p:sp>
          <p:nvSpPr>
            <p:cNvPr id="510" name="Vrije vorm: vorm 509">
              <a:extLst>
                <a:ext uri="{FF2B5EF4-FFF2-40B4-BE49-F238E27FC236}">
                  <a16:creationId xmlns:a16="http://schemas.microsoft.com/office/drawing/2014/main" id="{82718033-527E-5EBE-54F8-2D56DF6D328D}"/>
                </a:ext>
              </a:extLst>
            </p:cNvPr>
            <p:cNvSpPr/>
            <p:nvPr/>
          </p:nvSpPr>
          <p:spPr>
            <a:xfrm>
              <a:off x="10610935" y="2569245"/>
              <a:ext cx="137555" cy="137555"/>
            </a:xfrm>
            <a:custGeom>
              <a:avLst/>
              <a:gdLst>
                <a:gd name="connsiteX0" fmla="*/ 68778 w 137555"/>
                <a:gd name="connsiteY0" fmla="*/ 137555 h 137555"/>
                <a:gd name="connsiteX1" fmla="*/ 0 w 137555"/>
                <a:gd name="connsiteY1" fmla="*/ 68778 h 137555"/>
                <a:gd name="connsiteX2" fmla="*/ 68778 w 137555"/>
                <a:gd name="connsiteY2" fmla="*/ 0 h 137555"/>
                <a:gd name="connsiteX3" fmla="*/ 137555 w 137555"/>
                <a:gd name="connsiteY3" fmla="*/ 68778 h 137555"/>
                <a:gd name="connsiteX4" fmla="*/ 68778 w 137555"/>
                <a:gd name="connsiteY4" fmla="*/ 137555 h 137555"/>
                <a:gd name="connsiteX5" fmla="*/ 68778 w 137555"/>
                <a:gd name="connsiteY5" fmla="*/ 27511 h 137555"/>
                <a:gd name="connsiteX6" fmla="*/ 27511 w 137555"/>
                <a:gd name="connsiteY6" fmla="*/ 68778 h 137555"/>
                <a:gd name="connsiteX7" fmla="*/ 68778 w 137555"/>
                <a:gd name="connsiteY7" fmla="*/ 110044 h 137555"/>
                <a:gd name="connsiteX8" fmla="*/ 110044 w 137555"/>
                <a:gd name="connsiteY8" fmla="*/ 68778 h 137555"/>
                <a:gd name="connsiteX9" fmla="*/ 68778 w 137555"/>
                <a:gd name="connsiteY9" fmla="*/ 27511 h 137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555" h="137555">
                  <a:moveTo>
                    <a:pt x="68778" y="137555"/>
                  </a:moveTo>
                  <a:cubicBezTo>
                    <a:pt x="30849" y="137555"/>
                    <a:pt x="0" y="106706"/>
                    <a:pt x="0" y="68778"/>
                  </a:cubicBezTo>
                  <a:cubicBezTo>
                    <a:pt x="0" y="30849"/>
                    <a:pt x="30849" y="0"/>
                    <a:pt x="68778" y="0"/>
                  </a:cubicBezTo>
                  <a:cubicBezTo>
                    <a:pt x="106706" y="0"/>
                    <a:pt x="137555" y="30849"/>
                    <a:pt x="137555" y="68778"/>
                  </a:cubicBezTo>
                  <a:cubicBezTo>
                    <a:pt x="137555" y="106706"/>
                    <a:pt x="106706" y="137555"/>
                    <a:pt x="68778" y="137555"/>
                  </a:cubicBezTo>
                  <a:close/>
                  <a:moveTo>
                    <a:pt x="68778" y="27511"/>
                  </a:moveTo>
                  <a:cubicBezTo>
                    <a:pt x="46017" y="27511"/>
                    <a:pt x="27511" y="46017"/>
                    <a:pt x="27511" y="68778"/>
                  </a:cubicBezTo>
                  <a:cubicBezTo>
                    <a:pt x="27511" y="91538"/>
                    <a:pt x="46017" y="110044"/>
                    <a:pt x="68778" y="110044"/>
                  </a:cubicBezTo>
                  <a:cubicBezTo>
                    <a:pt x="91538" y="110044"/>
                    <a:pt x="110044" y="91538"/>
                    <a:pt x="110044" y="68778"/>
                  </a:cubicBezTo>
                  <a:cubicBezTo>
                    <a:pt x="110044" y="46017"/>
                    <a:pt x="91538" y="27511"/>
                    <a:pt x="68778" y="27511"/>
                  </a:cubicBezTo>
                  <a:close/>
                </a:path>
              </a:pathLst>
            </a:custGeom>
            <a:grpFill/>
            <a:ln w="18256" cap="flat">
              <a:noFill/>
              <a:prstDash val="solid"/>
              <a:miter/>
            </a:ln>
          </p:spPr>
          <p:txBody>
            <a:bodyPr rtlCol="0" anchor="ctr"/>
            <a:lstStyle/>
            <a:p>
              <a:endParaRPr lang="nl-NL"/>
            </a:p>
          </p:txBody>
        </p:sp>
        <p:sp>
          <p:nvSpPr>
            <p:cNvPr id="511" name="Vrije vorm: vorm 510">
              <a:extLst>
                <a:ext uri="{FF2B5EF4-FFF2-40B4-BE49-F238E27FC236}">
                  <a16:creationId xmlns:a16="http://schemas.microsoft.com/office/drawing/2014/main" id="{E09CACB2-EF9B-3D07-DE39-D6D99C972F1B}"/>
                </a:ext>
              </a:extLst>
            </p:cNvPr>
            <p:cNvSpPr/>
            <p:nvPr/>
          </p:nvSpPr>
          <p:spPr>
            <a:xfrm>
              <a:off x="10583424" y="2706800"/>
              <a:ext cx="192577" cy="110044"/>
            </a:xfrm>
            <a:custGeom>
              <a:avLst/>
              <a:gdLst>
                <a:gd name="connsiteX0" fmla="*/ 13756 w 192577"/>
                <a:gd name="connsiteY0" fmla="*/ 110044 h 110044"/>
                <a:gd name="connsiteX1" fmla="*/ 0 w 192577"/>
                <a:gd name="connsiteY1" fmla="*/ 96289 h 110044"/>
                <a:gd name="connsiteX2" fmla="*/ 96289 w 192577"/>
                <a:gd name="connsiteY2" fmla="*/ 0 h 110044"/>
                <a:gd name="connsiteX3" fmla="*/ 192577 w 192577"/>
                <a:gd name="connsiteY3" fmla="*/ 96289 h 110044"/>
                <a:gd name="connsiteX4" fmla="*/ 178822 w 192577"/>
                <a:gd name="connsiteY4" fmla="*/ 110044 h 110044"/>
                <a:gd name="connsiteX5" fmla="*/ 13756 w 192577"/>
                <a:gd name="connsiteY5" fmla="*/ 110044 h 110044"/>
                <a:gd name="connsiteX6" fmla="*/ 163672 w 192577"/>
                <a:gd name="connsiteY6" fmla="*/ 82533 h 110044"/>
                <a:gd name="connsiteX7" fmla="*/ 96289 w 192577"/>
                <a:gd name="connsiteY7" fmla="*/ 27511 h 110044"/>
                <a:gd name="connsiteX8" fmla="*/ 28905 w 192577"/>
                <a:gd name="connsiteY8" fmla="*/ 82533 h 110044"/>
                <a:gd name="connsiteX9" fmla="*/ 163672 w 192577"/>
                <a:gd name="connsiteY9" fmla="*/ 82533 h 11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577" h="110044">
                  <a:moveTo>
                    <a:pt x="13756" y="110044"/>
                  </a:moveTo>
                  <a:cubicBezTo>
                    <a:pt x="6162" y="110044"/>
                    <a:pt x="0" y="103882"/>
                    <a:pt x="0" y="96289"/>
                  </a:cubicBezTo>
                  <a:cubicBezTo>
                    <a:pt x="0" y="43192"/>
                    <a:pt x="43192" y="0"/>
                    <a:pt x="96289" y="0"/>
                  </a:cubicBezTo>
                  <a:cubicBezTo>
                    <a:pt x="149385" y="0"/>
                    <a:pt x="192577" y="43192"/>
                    <a:pt x="192577" y="96289"/>
                  </a:cubicBezTo>
                  <a:cubicBezTo>
                    <a:pt x="192577" y="103882"/>
                    <a:pt x="186415" y="110044"/>
                    <a:pt x="178822" y="110044"/>
                  </a:cubicBezTo>
                  <a:lnTo>
                    <a:pt x="13756" y="110044"/>
                  </a:lnTo>
                  <a:close/>
                  <a:moveTo>
                    <a:pt x="163672" y="82533"/>
                  </a:moveTo>
                  <a:cubicBezTo>
                    <a:pt x="157216" y="51134"/>
                    <a:pt x="128972" y="27511"/>
                    <a:pt x="96289" y="27511"/>
                  </a:cubicBezTo>
                  <a:cubicBezTo>
                    <a:pt x="63605" y="27511"/>
                    <a:pt x="35361" y="51134"/>
                    <a:pt x="28905" y="82533"/>
                  </a:cubicBezTo>
                  <a:lnTo>
                    <a:pt x="163672" y="82533"/>
                  </a:lnTo>
                  <a:close/>
                </a:path>
              </a:pathLst>
            </a:custGeom>
            <a:grpFill/>
            <a:ln w="18256" cap="flat">
              <a:noFill/>
              <a:prstDash val="solid"/>
              <a:miter/>
            </a:ln>
          </p:spPr>
          <p:txBody>
            <a:bodyPr rtlCol="0" anchor="ctr"/>
            <a:lstStyle/>
            <a:p>
              <a:endParaRPr lang="nl-NL"/>
            </a:p>
          </p:txBody>
        </p:sp>
        <p:sp>
          <p:nvSpPr>
            <p:cNvPr id="512" name="Vrije vorm: vorm 511">
              <a:extLst>
                <a:ext uri="{FF2B5EF4-FFF2-40B4-BE49-F238E27FC236}">
                  <a16:creationId xmlns:a16="http://schemas.microsoft.com/office/drawing/2014/main" id="{9DF3DA72-B511-2411-D1B6-6D53B6FE78DD}"/>
                </a:ext>
              </a:extLst>
            </p:cNvPr>
            <p:cNvSpPr/>
            <p:nvPr/>
          </p:nvSpPr>
          <p:spPr>
            <a:xfrm>
              <a:off x="10858515" y="2596737"/>
              <a:ext cx="137555" cy="109988"/>
            </a:xfrm>
            <a:custGeom>
              <a:avLst/>
              <a:gdLst>
                <a:gd name="connsiteX0" fmla="*/ 68888 w 137555"/>
                <a:gd name="connsiteY0" fmla="*/ 109989 h 109988"/>
                <a:gd name="connsiteX1" fmla="*/ 9170 w 137555"/>
                <a:gd name="connsiteY1" fmla="*/ 75527 h 109988"/>
                <a:gd name="connsiteX2" fmla="*/ 0 w 137555"/>
                <a:gd name="connsiteY2" fmla="*/ 41285 h 109988"/>
                <a:gd name="connsiteX3" fmla="*/ 4017 w 137555"/>
                <a:gd name="connsiteY3" fmla="*/ 31546 h 109988"/>
                <a:gd name="connsiteX4" fmla="*/ 13737 w 137555"/>
                <a:gd name="connsiteY4" fmla="*/ 27511 h 109988"/>
                <a:gd name="connsiteX5" fmla="*/ 27511 w 137555"/>
                <a:gd name="connsiteY5" fmla="*/ 41248 h 109988"/>
                <a:gd name="connsiteX6" fmla="*/ 33013 w 137555"/>
                <a:gd name="connsiteY6" fmla="*/ 61790 h 109988"/>
                <a:gd name="connsiteX7" fmla="*/ 68869 w 137555"/>
                <a:gd name="connsiteY7" fmla="*/ 82460 h 109988"/>
                <a:gd name="connsiteX8" fmla="*/ 89374 w 137555"/>
                <a:gd name="connsiteY8" fmla="*/ 76976 h 109988"/>
                <a:gd name="connsiteX9" fmla="*/ 104560 w 137555"/>
                <a:gd name="connsiteY9" fmla="*/ 20615 h 109988"/>
                <a:gd name="connsiteX10" fmla="*/ 109622 w 137555"/>
                <a:gd name="connsiteY10" fmla="*/ 1834 h 109988"/>
                <a:gd name="connsiteX11" fmla="*/ 116482 w 137555"/>
                <a:gd name="connsiteY11" fmla="*/ 0 h 109988"/>
                <a:gd name="connsiteX12" fmla="*/ 128403 w 137555"/>
                <a:gd name="connsiteY12" fmla="*/ 6896 h 109988"/>
                <a:gd name="connsiteX13" fmla="*/ 103093 w 137555"/>
                <a:gd name="connsiteY13" fmla="*/ 100800 h 109988"/>
                <a:gd name="connsiteX14" fmla="*/ 68888 w 137555"/>
                <a:gd name="connsiteY14" fmla="*/ 109989 h 10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555" h="109988">
                  <a:moveTo>
                    <a:pt x="68888" y="109989"/>
                  </a:moveTo>
                  <a:cubicBezTo>
                    <a:pt x="44293" y="109989"/>
                    <a:pt x="21422" y="96784"/>
                    <a:pt x="9170" y="75527"/>
                  </a:cubicBezTo>
                  <a:cubicBezTo>
                    <a:pt x="3173" y="65128"/>
                    <a:pt x="0" y="53280"/>
                    <a:pt x="0" y="41285"/>
                  </a:cubicBezTo>
                  <a:cubicBezTo>
                    <a:pt x="0" y="37617"/>
                    <a:pt x="1431" y="34150"/>
                    <a:pt x="4017" y="31546"/>
                  </a:cubicBezTo>
                  <a:cubicBezTo>
                    <a:pt x="6603" y="28942"/>
                    <a:pt x="10069" y="27511"/>
                    <a:pt x="13737" y="27511"/>
                  </a:cubicBezTo>
                  <a:cubicBezTo>
                    <a:pt x="21330" y="27511"/>
                    <a:pt x="27493" y="33673"/>
                    <a:pt x="27511" y="41248"/>
                  </a:cubicBezTo>
                  <a:cubicBezTo>
                    <a:pt x="27511" y="48456"/>
                    <a:pt x="29418" y="55554"/>
                    <a:pt x="33013" y="61790"/>
                  </a:cubicBezTo>
                  <a:cubicBezTo>
                    <a:pt x="40349" y="74536"/>
                    <a:pt x="54087" y="82460"/>
                    <a:pt x="68869" y="82460"/>
                  </a:cubicBezTo>
                  <a:cubicBezTo>
                    <a:pt x="76040" y="82460"/>
                    <a:pt x="83138" y="80552"/>
                    <a:pt x="89374" y="76976"/>
                  </a:cubicBezTo>
                  <a:cubicBezTo>
                    <a:pt x="109090" y="65623"/>
                    <a:pt x="115895" y="40349"/>
                    <a:pt x="104560" y="20615"/>
                  </a:cubicBezTo>
                  <a:cubicBezTo>
                    <a:pt x="100782" y="14049"/>
                    <a:pt x="103038" y="5612"/>
                    <a:pt x="109622" y="1834"/>
                  </a:cubicBezTo>
                  <a:cubicBezTo>
                    <a:pt x="111713" y="642"/>
                    <a:pt x="114079" y="0"/>
                    <a:pt x="116482" y="0"/>
                  </a:cubicBezTo>
                  <a:cubicBezTo>
                    <a:pt x="121397" y="0"/>
                    <a:pt x="125964" y="2641"/>
                    <a:pt x="128403" y="6896"/>
                  </a:cubicBezTo>
                  <a:cubicBezTo>
                    <a:pt x="147312" y="39763"/>
                    <a:pt x="135978" y="81891"/>
                    <a:pt x="103093" y="100800"/>
                  </a:cubicBezTo>
                  <a:cubicBezTo>
                    <a:pt x="92675" y="106816"/>
                    <a:pt x="80846" y="109989"/>
                    <a:pt x="68888" y="109989"/>
                  </a:cubicBezTo>
                  <a:close/>
                </a:path>
              </a:pathLst>
            </a:custGeom>
            <a:grpFill/>
            <a:ln w="18256" cap="flat">
              <a:noFill/>
              <a:prstDash val="solid"/>
              <a:miter/>
            </a:ln>
          </p:spPr>
          <p:txBody>
            <a:bodyPr rtlCol="0" anchor="ctr"/>
            <a:lstStyle/>
            <a:p>
              <a:endParaRPr lang="nl-NL"/>
            </a:p>
          </p:txBody>
        </p:sp>
        <p:sp>
          <p:nvSpPr>
            <p:cNvPr id="513" name="Vrije vorm: vorm 512">
              <a:extLst>
                <a:ext uri="{FF2B5EF4-FFF2-40B4-BE49-F238E27FC236}">
                  <a16:creationId xmlns:a16="http://schemas.microsoft.com/office/drawing/2014/main" id="{5896921E-A747-92B4-F28D-938C136116D6}"/>
                </a:ext>
              </a:extLst>
            </p:cNvPr>
            <p:cNvSpPr/>
            <p:nvPr/>
          </p:nvSpPr>
          <p:spPr>
            <a:xfrm>
              <a:off x="10831023" y="2706800"/>
              <a:ext cx="192577" cy="110044"/>
            </a:xfrm>
            <a:custGeom>
              <a:avLst/>
              <a:gdLst>
                <a:gd name="connsiteX0" fmla="*/ 13756 w 192577"/>
                <a:gd name="connsiteY0" fmla="*/ 110044 h 110044"/>
                <a:gd name="connsiteX1" fmla="*/ 0 w 192577"/>
                <a:gd name="connsiteY1" fmla="*/ 96289 h 110044"/>
                <a:gd name="connsiteX2" fmla="*/ 96289 w 192577"/>
                <a:gd name="connsiteY2" fmla="*/ 0 h 110044"/>
                <a:gd name="connsiteX3" fmla="*/ 192577 w 192577"/>
                <a:gd name="connsiteY3" fmla="*/ 96289 h 110044"/>
                <a:gd name="connsiteX4" fmla="*/ 178822 w 192577"/>
                <a:gd name="connsiteY4" fmla="*/ 110044 h 110044"/>
                <a:gd name="connsiteX5" fmla="*/ 13756 w 192577"/>
                <a:gd name="connsiteY5" fmla="*/ 110044 h 110044"/>
                <a:gd name="connsiteX6" fmla="*/ 163672 w 192577"/>
                <a:gd name="connsiteY6" fmla="*/ 82533 h 110044"/>
                <a:gd name="connsiteX7" fmla="*/ 96289 w 192577"/>
                <a:gd name="connsiteY7" fmla="*/ 27511 h 110044"/>
                <a:gd name="connsiteX8" fmla="*/ 28905 w 192577"/>
                <a:gd name="connsiteY8" fmla="*/ 82533 h 110044"/>
                <a:gd name="connsiteX9" fmla="*/ 163672 w 192577"/>
                <a:gd name="connsiteY9" fmla="*/ 82533 h 11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577" h="110044">
                  <a:moveTo>
                    <a:pt x="13756" y="110044"/>
                  </a:moveTo>
                  <a:cubicBezTo>
                    <a:pt x="6162" y="110044"/>
                    <a:pt x="0" y="103882"/>
                    <a:pt x="0" y="96289"/>
                  </a:cubicBezTo>
                  <a:cubicBezTo>
                    <a:pt x="0" y="43192"/>
                    <a:pt x="43192" y="0"/>
                    <a:pt x="96289" y="0"/>
                  </a:cubicBezTo>
                  <a:cubicBezTo>
                    <a:pt x="149385" y="0"/>
                    <a:pt x="192577" y="43192"/>
                    <a:pt x="192577" y="96289"/>
                  </a:cubicBezTo>
                  <a:cubicBezTo>
                    <a:pt x="192577" y="103882"/>
                    <a:pt x="186415" y="110044"/>
                    <a:pt x="178822" y="110044"/>
                  </a:cubicBezTo>
                  <a:lnTo>
                    <a:pt x="13756" y="110044"/>
                  </a:lnTo>
                  <a:close/>
                  <a:moveTo>
                    <a:pt x="163672" y="82533"/>
                  </a:moveTo>
                  <a:cubicBezTo>
                    <a:pt x="157216" y="51134"/>
                    <a:pt x="128972" y="27511"/>
                    <a:pt x="96289" y="27511"/>
                  </a:cubicBezTo>
                  <a:cubicBezTo>
                    <a:pt x="63605" y="27511"/>
                    <a:pt x="35342" y="51134"/>
                    <a:pt x="28905" y="82533"/>
                  </a:cubicBezTo>
                  <a:lnTo>
                    <a:pt x="163672" y="82533"/>
                  </a:lnTo>
                  <a:close/>
                </a:path>
              </a:pathLst>
            </a:custGeom>
            <a:grpFill/>
            <a:ln w="18256" cap="flat">
              <a:noFill/>
              <a:prstDash val="solid"/>
              <a:miter/>
            </a:ln>
          </p:spPr>
          <p:txBody>
            <a:bodyPr rtlCol="0" anchor="ctr"/>
            <a:lstStyle/>
            <a:p>
              <a:endParaRPr lang="nl-NL"/>
            </a:p>
          </p:txBody>
        </p:sp>
        <p:sp>
          <p:nvSpPr>
            <p:cNvPr id="514" name="Vrije vorm: vorm 513">
              <a:extLst>
                <a:ext uri="{FF2B5EF4-FFF2-40B4-BE49-F238E27FC236}">
                  <a16:creationId xmlns:a16="http://schemas.microsoft.com/office/drawing/2014/main" id="{63F40E94-9A2D-98A0-28C2-E8F3AB8A3BDB}"/>
                </a:ext>
              </a:extLst>
            </p:cNvPr>
            <p:cNvSpPr/>
            <p:nvPr/>
          </p:nvSpPr>
          <p:spPr>
            <a:xfrm>
              <a:off x="10693468" y="2376668"/>
              <a:ext cx="316376" cy="275110"/>
            </a:xfrm>
            <a:custGeom>
              <a:avLst/>
              <a:gdLst>
                <a:gd name="connsiteX0" fmla="*/ 110044 w 316376"/>
                <a:gd name="connsiteY0" fmla="*/ 275110 h 275110"/>
                <a:gd name="connsiteX1" fmla="*/ 104780 w 316376"/>
                <a:gd name="connsiteY1" fmla="*/ 274065 h 275110"/>
                <a:gd name="connsiteX2" fmla="*/ 96289 w 316376"/>
                <a:gd name="connsiteY2" fmla="*/ 261355 h 275110"/>
                <a:gd name="connsiteX3" fmla="*/ 96289 w 316376"/>
                <a:gd name="connsiteY3" fmla="*/ 192577 h 275110"/>
                <a:gd name="connsiteX4" fmla="*/ 13756 w 316376"/>
                <a:gd name="connsiteY4" fmla="*/ 192577 h 275110"/>
                <a:gd name="connsiteX5" fmla="*/ 0 w 316376"/>
                <a:gd name="connsiteY5" fmla="*/ 178822 h 275110"/>
                <a:gd name="connsiteX6" fmla="*/ 0 w 316376"/>
                <a:gd name="connsiteY6" fmla="*/ 13756 h 275110"/>
                <a:gd name="connsiteX7" fmla="*/ 13756 w 316376"/>
                <a:gd name="connsiteY7" fmla="*/ 0 h 275110"/>
                <a:gd name="connsiteX8" fmla="*/ 302621 w 316376"/>
                <a:gd name="connsiteY8" fmla="*/ 0 h 275110"/>
                <a:gd name="connsiteX9" fmla="*/ 316377 w 316376"/>
                <a:gd name="connsiteY9" fmla="*/ 13756 h 275110"/>
                <a:gd name="connsiteX10" fmla="*/ 316377 w 316376"/>
                <a:gd name="connsiteY10" fmla="*/ 178822 h 275110"/>
                <a:gd name="connsiteX11" fmla="*/ 302621 w 316376"/>
                <a:gd name="connsiteY11" fmla="*/ 192577 h 275110"/>
                <a:gd name="connsiteX12" fmla="*/ 198281 w 316376"/>
                <a:gd name="connsiteY12" fmla="*/ 192577 h 275110"/>
                <a:gd name="connsiteX13" fmla="*/ 119783 w 316376"/>
                <a:gd name="connsiteY13" fmla="*/ 271075 h 275110"/>
                <a:gd name="connsiteX14" fmla="*/ 110044 w 316376"/>
                <a:gd name="connsiteY14" fmla="*/ 275110 h 275110"/>
                <a:gd name="connsiteX15" fmla="*/ 110044 w 316376"/>
                <a:gd name="connsiteY15" fmla="*/ 165066 h 275110"/>
                <a:gd name="connsiteX16" fmla="*/ 123800 w 316376"/>
                <a:gd name="connsiteY16" fmla="*/ 178822 h 275110"/>
                <a:gd name="connsiteX17" fmla="*/ 123800 w 316376"/>
                <a:gd name="connsiteY17" fmla="*/ 228140 h 275110"/>
                <a:gd name="connsiteX18" fmla="*/ 182856 w 316376"/>
                <a:gd name="connsiteY18" fmla="*/ 169083 h 275110"/>
                <a:gd name="connsiteX19" fmla="*/ 192577 w 316376"/>
                <a:gd name="connsiteY19" fmla="*/ 165066 h 275110"/>
                <a:gd name="connsiteX20" fmla="*/ 288866 w 316376"/>
                <a:gd name="connsiteY20" fmla="*/ 165066 h 275110"/>
                <a:gd name="connsiteX21" fmla="*/ 288866 w 316376"/>
                <a:gd name="connsiteY21" fmla="*/ 27511 h 275110"/>
                <a:gd name="connsiteX22" fmla="*/ 27511 w 316376"/>
                <a:gd name="connsiteY22" fmla="*/ 27511 h 275110"/>
                <a:gd name="connsiteX23" fmla="*/ 27511 w 316376"/>
                <a:gd name="connsiteY23" fmla="*/ 165066 h 275110"/>
                <a:gd name="connsiteX24" fmla="*/ 110044 w 316376"/>
                <a:gd name="connsiteY24" fmla="*/ 165066 h 27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6376" h="275110">
                  <a:moveTo>
                    <a:pt x="110044" y="275110"/>
                  </a:moveTo>
                  <a:cubicBezTo>
                    <a:pt x="108228" y="275110"/>
                    <a:pt x="106449" y="274762"/>
                    <a:pt x="104780" y="274065"/>
                  </a:cubicBezTo>
                  <a:cubicBezTo>
                    <a:pt x="99627" y="271937"/>
                    <a:pt x="96289" y="266948"/>
                    <a:pt x="96289" y="261355"/>
                  </a:cubicBezTo>
                  <a:lnTo>
                    <a:pt x="96289" y="192577"/>
                  </a:lnTo>
                  <a:lnTo>
                    <a:pt x="13756" y="192577"/>
                  </a:lnTo>
                  <a:cubicBezTo>
                    <a:pt x="6162" y="192577"/>
                    <a:pt x="0" y="186415"/>
                    <a:pt x="0" y="178822"/>
                  </a:cubicBezTo>
                  <a:lnTo>
                    <a:pt x="0" y="13756"/>
                  </a:lnTo>
                  <a:cubicBezTo>
                    <a:pt x="0" y="6162"/>
                    <a:pt x="6162" y="0"/>
                    <a:pt x="13756" y="0"/>
                  </a:cubicBezTo>
                  <a:lnTo>
                    <a:pt x="302621" y="0"/>
                  </a:lnTo>
                  <a:cubicBezTo>
                    <a:pt x="310214" y="0"/>
                    <a:pt x="316377" y="6162"/>
                    <a:pt x="316377" y="13756"/>
                  </a:cubicBezTo>
                  <a:lnTo>
                    <a:pt x="316377" y="178822"/>
                  </a:lnTo>
                  <a:cubicBezTo>
                    <a:pt x="316377" y="186415"/>
                    <a:pt x="310214" y="192577"/>
                    <a:pt x="302621" y="192577"/>
                  </a:cubicBezTo>
                  <a:lnTo>
                    <a:pt x="198281" y="192577"/>
                  </a:lnTo>
                  <a:lnTo>
                    <a:pt x="119783" y="271075"/>
                  </a:lnTo>
                  <a:cubicBezTo>
                    <a:pt x="117179" y="273679"/>
                    <a:pt x="113712" y="275110"/>
                    <a:pt x="110044" y="275110"/>
                  </a:cubicBezTo>
                  <a:close/>
                  <a:moveTo>
                    <a:pt x="110044" y="165066"/>
                  </a:moveTo>
                  <a:cubicBezTo>
                    <a:pt x="117637" y="165066"/>
                    <a:pt x="123800" y="171228"/>
                    <a:pt x="123800" y="178822"/>
                  </a:cubicBezTo>
                  <a:lnTo>
                    <a:pt x="123800" y="228140"/>
                  </a:lnTo>
                  <a:lnTo>
                    <a:pt x="182856" y="169083"/>
                  </a:lnTo>
                  <a:cubicBezTo>
                    <a:pt x="185406" y="166533"/>
                    <a:pt x="188946" y="165066"/>
                    <a:pt x="192577" y="165066"/>
                  </a:cubicBezTo>
                  <a:lnTo>
                    <a:pt x="288866" y="165066"/>
                  </a:lnTo>
                  <a:lnTo>
                    <a:pt x="288866" y="27511"/>
                  </a:lnTo>
                  <a:lnTo>
                    <a:pt x="27511" y="27511"/>
                  </a:lnTo>
                  <a:lnTo>
                    <a:pt x="27511" y="165066"/>
                  </a:lnTo>
                  <a:lnTo>
                    <a:pt x="110044" y="165066"/>
                  </a:lnTo>
                  <a:close/>
                </a:path>
              </a:pathLst>
            </a:custGeom>
            <a:grpFill/>
            <a:ln w="18256" cap="flat">
              <a:noFill/>
              <a:prstDash val="solid"/>
              <a:miter/>
            </a:ln>
          </p:spPr>
          <p:txBody>
            <a:bodyPr rtlCol="0" anchor="ctr"/>
            <a:lstStyle/>
            <a:p>
              <a:endParaRPr lang="nl-NL"/>
            </a:p>
          </p:txBody>
        </p:sp>
        <p:sp>
          <p:nvSpPr>
            <p:cNvPr id="515" name="Vrije vorm: vorm 514">
              <a:extLst>
                <a:ext uri="{FF2B5EF4-FFF2-40B4-BE49-F238E27FC236}">
                  <a16:creationId xmlns:a16="http://schemas.microsoft.com/office/drawing/2014/main" id="{AFB63683-58E2-CDA4-ED0E-47ADFDF1E77F}"/>
                </a:ext>
              </a:extLst>
            </p:cNvPr>
            <p:cNvSpPr/>
            <p:nvPr/>
          </p:nvSpPr>
          <p:spPr>
            <a:xfrm>
              <a:off x="10892405" y="2417916"/>
              <a:ext cx="62430" cy="110062"/>
            </a:xfrm>
            <a:custGeom>
              <a:avLst/>
              <a:gdLst>
                <a:gd name="connsiteX0" fmla="*/ 13741 w 62430"/>
                <a:gd name="connsiteY0" fmla="*/ 110062 h 110062"/>
                <a:gd name="connsiteX1" fmla="*/ 4864 w 62430"/>
                <a:gd name="connsiteY1" fmla="*/ 106798 h 110062"/>
                <a:gd name="connsiteX2" fmla="*/ 3250 w 62430"/>
                <a:gd name="connsiteY2" fmla="*/ 87412 h 110062"/>
                <a:gd name="connsiteX3" fmla="*/ 30651 w 62430"/>
                <a:gd name="connsiteY3" fmla="*/ 55022 h 110062"/>
                <a:gd name="connsiteX4" fmla="*/ 3250 w 62430"/>
                <a:gd name="connsiteY4" fmla="*/ 22632 h 110062"/>
                <a:gd name="connsiteX5" fmla="*/ 4864 w 62430"/>
                <a:gd name="connsiteY5" fmla="*/ 3246 h 110062"/>
                <a:gd name="connsiteX6" fmla="*/ 13741 w 62430"/>
                <a:gd name="connsiteY6" fmla="*/ 0 h 110062"/>
                <a:gd name="connsiteX7" fmla="*/ 24250 w 62430"/>
                <a:gd name="connsiteY7" fmla="*/ 4879 h 110062"/>
                <a:gd name="connsiteX8" fmla="*/ 59171 w 62430"/>
                <a:gd name="connsiteY8" fmla="*/ 46145 h 110062"/>
                <a:gd name="connsiteX9" fmla="*/ 59171 w 62430"/>
                <a:gd name="connsiteY9" fmla="*/ 63917 h 110062"/>
                <a:gd name="connsiteX10" fmla="*/ 24250 w 62430"/>
                <a:gd name="connsiteY10" fmla="*/ 105184 h 110062"/>
                <a:gd name="connsiteX11" fmla="*/ 13741 w 62430"/>
                <a:gd name="connsiteY11" fmla="*/ 110062 h 110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30" h="110062">
                  <a:moveTo>
                    <a:pt x="13741" y="110062"/>
                  </a:moveTo>
                  <a:cubicBezTo>
                    <a:pt x="10495" y="110062"/>
                    <a:pt x="7340" y="108907"/>
                    <a:pt x="4864" y="106798"/>
                  </a:cubicBezTo>
                  <a:cubicBezTo>
                    <a:pt x="-913" y="101901"/>
                    <a:pt x="-1647" y="93207"/>
                    <a:pt x="3250" y="87412"/>
                  </a:cubicBezTo>
                  <a:lnTo>
                    <a:pt x="30651" y="55022"/>
                  </a:lnTo>
                  <a:lnTo>
                    <a:pt x="3250" y="22632"/>
                  </a:lnTo>
                  <a:cubicBezTo>
                    <a:pt x="-1647" y="16837"/>
                    <a:pt x="-931" y="8143"/>
                    <a:pt x="4864" y="3246"/>
                  </a:cubicBezTo>
                  <a:cubicBezTo>
                    <a:pt x="7340" y="1155"/>
                    <a:pt x="10495" y="0"/>
                    <a:pt x="13741" y="0"/>
                  </a:cubicBezTo>
                  <a:cubicBezTo>
                    <a:pt x="17794" y="0"/>
                    <a:pt x="21628" y="1779"/>
                    <a:pt x="24250" y="4879"/>
                  </a:cubicBezTo>
                  <a:lnTo>
                    <a:pt x="59171" y="46145"/>
                  </a:lnTo>
                  <a:cubicBezTo>
                    <a:pt x="63518" y="51299"/>
                    <a:pt x="63518" y="58763"/>
                    <a:pt x="59171" y="63917"/>
                  </a:cubicBezTo>
                  <a:lnTo>
                    <a:pt x="24250" y="105184"/>
                  </a:lnTo>
                  <a:cubicBezTo>
                    <a:pt x="21628" y="108283"/>
                    <a:pt x="17794" y="110062"/>
                    <a:pt x="13741" y="110062"/>
                  </a:cubicBezTo>
                  <a:close/>
                </a:path>
              </a:pathLst>
            </a:custGeom>
            <a:grpFill/>
            <a:ln w="18256" cap="flat">
              <a:noFill/>
              <a:prstDash val="solid"/>
              <a:miter/>
            </a:ln>
          </p:spPr>
          <p:txBody>
            <a:bodyPr rtlCol="0" anchor="ctr"/>
            <a:lstStyle/>
            <a:p>
              <a:endParaRPr lang="nl-NL"/>
            </a:p>
          </p:txBody>
        </p:sp>
        <p:sp>
          <p:nvSpPr>
            <p:cNvPr id="516" name="Vrije vorm: vorm 515">
              <a:extLst>
                <a:ext uri="{FF2B5EF4-FFF2-40B4-BE49-F238E27FC236}">
                  <a16:creationId xmlns:a16="http://schemas.microsoft.com/office/drawing/2014/main" id="{C35C4209-C995-2DD9-7984-9CB804492141}"/>
                </a:ext>
              </a:extLst>
            </p:cNvPr>
            <p:cNvSpPr/>
            <p:nvPr/>
          </p:nvSpPr>
          <p:spPr>
            <a:xfrm>
              <a:off x="10748462" y="2417916"/>
              <a:ext cx="62454" cy="110062"/>
            </a:xfrm>
            <a:custGeom>
              <a:avLst/>
              <a:gdLst>
                <a:gd name="connsiteX0" fmla="*/ 48704 w 62454"/>
                <a:gd name="connsiteY0" fmla="*/ 110062 h 110062"/>
                <a:gd name="connsiteX1" fmla="*/ 38194 w 62454"/>
                <a:gd name="connsiteY1" fmla="*/ 105184 h 110062"/>
                <a:gd name="connsiteX2" fmla="*/ 3274 w 62454"/>
                <a:gd name="connsiteY2" fmla="*/ 63917 h 110062"/>
                <a:gd name="connsiteX3" fmla="*/ 3274 w 62454"/>
                <a:gd name="connsiteY3" fmla="*/ 46145 h 110062"/>
                <a:gd name="connsiteX4" fmla="*/ 38194 w 62454"/>
                <a:gd name="connsiteY4" fmla="*/ 4879 h 110062"/>
                <a:gd name="connsiteX5" fmla="*/ 48704 w 62454"/>
                <a:gd name="connsiteY5" fmla="*/ 0 h 110062"/>
                <a:gd name="connsiteX6" fmla="*/ 57581 w 62454"/>
                <a:gd name="connsiteY6" fmla="*/ 3246 h 110062"/>
                <a:gd name="connsiteX7" fmla="*/ 62404 w 62454"/>
                <a:gd name="connsiteY7" fmla="*/ 12600 h 110062"/>
                <a:gd name="connsiteX8" fmla="*/ 59194 w 62454"/>
                <a:gd name="connsiteY8" fmla="*/ 22632 h 110062"/>
                <a:gd name="connsiteX9" fmla="*/ 31794 w 62454"/>
                <a:gd name="connsiteY9" fmla="*/ 55040 h 110062"/>
                <a:gd name="connsiteX10" fmla="*/ 59194 w 62454"/>
                <a:gd name="connsiteY10" fmla="*/ 87430 h 110062"/>
                <a:gd name="connsiteX11" fmla="*/ 62404 w 62454"/>
                <a:gd name="connsiteY11" fmla="*/ 97462 h 110062"/>
                <a:gd name="connsiteX12" fmla="*/ 57581 w 62454"/>
                <a:gd name="connsiteY12" fmla="*/ 106816 h 110062"/>
                <a:gd name="connsiteX13" fmla="*/ 48704 w 62454"/>
                <a:gd name="connsiteY13" fmla="*/ 110062 h 110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54" h="110062">
                  <a:moveTo>
                    <a:pt x="48704" y="110062"/>
                  </a:moveTo>
                  <a:cubicBezTo>
                    <a:pt x="44650" y="110062"/>
                    <a:pt x="40817" y="108283"/>
                    <a:pt x="38194" y="105184"/>
                  </a:cubicBezTo>
                  <a:lnTo>
                    <a:pt x="3274" y="63917"/>
                  </a:lnTo>
                  <a:cubicBezTo>
                    <a:pt x="-1091" y="58763"/>
                    <a:pt x="-1091" y="51299"/>
                    <a:pt x="3274" y="46145"/>
                  </a:cubicBezTo>
                  <a:lnTo>
                    <a:pt x="38194" y="4879"/>
                  </a:lnTo>
                  <a:cubicBezTo>
                    <a:pt x="40817" y="1779"/>
                    <a:pt x="44632" y="0"/>
                    <a:pt x="48704" y="0"/>
                  </a:cubicBezTo>
                  <a:cubicBezTo>
                    <a:pt x="51950" y="0"/>
                    <a:pt x="55105" y="1155"/>
                    <a:pt x="57581" y="3246"/>
                  </a:cubicBezTo>
                  <a:cubicBezTo>
                    <a:pt x="60387" y="5631"/>
                    <a:pt x="62092" y="8950"/>
                    <a:pt x="62404" y="12600"/>
                  </a:cubicBezTo>
                  <a:cubicBezTo>
                    <a:pt x="62716" y="16268"/>
                    <a:pt x="61579" y="19826"/>
                    <a:pt x="59194" y="22632"/>
                  </a:cubicBezTo>
                  <a:lnTo>
                    <a:pt x="31794" y="55040"/>
                  </a:lnTo>
                  <a:lnTo>
                    <a:pt x="59194" y="87430"/>
                  </a:lnTo>
                  <a:cubicBezTo>
                    <a:pt x="61560" y="90236"/>
                    <a:pt x="62716" y="93794"/>
                    <a:pt x="62404" y="97462"/>
                  </a:cubicBezTo>
                  <a:cubicBezTo>
                    <a:pt x="62092" y="101130"/>
                    <a:pt x="60387" y="104450"/>
                    <a:pt x="57581" y="106816"/>
                  </a:cubicBezTo>
                  <a:cubicBezTo>
                    <a:pt x="55105" y="108907"/>
                    <a:pt x="51950" y="110062"/>
                    <a:pt x="48704" y="110062"/>
                  </a:cubicBezTo>
                  <a:close/>
                </a:path>
              </a:pathLst>
            </a:custGeom>
            <a:grpFill/>
            <a:ln w="18256" cap="flat">
              <a:noFill/>
              <a:prstDash val="solid"/>
              <a:miter/>
            </a:ln>
          </p:spPr>
          <p:txBody>
            <a:bodyPr rtlCol="0" anchor="ctr"/>
            <a:lstStyle/>
            <a:p>
              <a:endParaRPr lang="nl-NL"/>
            </a:p>
          </p:txBody>
        </p:sp>
        <p:sp>
          <p:nvSpPr>
            <p:cNvPr id="517" name="Vrije vorm: vorm 516">
              <a:extLst>
                <a:ext uri="{FF2B5EF4-FFF2-40B4-BE49-F238E27FC236}">
                  <a16:creationId xmlns:a16="http://schemas.microsoft.com/office/drawing/2014/main" id="{527E310E-EAD7-9BE3-B6A0-A2E555EC4515}"/>
                </a:ext>
              </a:extLst>
            </p:cNvPr>
            <p:cNvSpPr/>
            <p:nvPr/>
          </p:nvSpPr>
          <p:spPr>
            <a:xfrm>
              <a:off x="10831015" y="2417916"/>
              <a:ext cx="41263" cy="110062"/>
            </a:xfrm>
            <a:custGeom>
              <a:avLst/>
              <a:gdLst>
                <a:gd name="connsiteX0" fmla="*/ 13763 w 41263"/>
                <a:gd name="connsiteY0" fmla="*/ 110062 h 110062"/>
                <a:gd name="connsiteX1" fmla="*/ 11471 w 41263"/>
                <a:gd name="connsiteY1" fmla="*/ 109879 h 110062"/>
                <a:gd name="connsiteX2" fmla="*/ 2557 w 41263"/>
                <a:gd name="connsiteY2" fmla="*/ 104303 h 110062"/>
                <a:gd name="connsiteX3" fmla="*/ 191 w 41263"/>
                <a:gd name="connsiteY3" fmla="*/ 94033 h 110062"/>
                <a:gd name="connsiteX4" fmla="*/ 13947 w 41263"/>
                <a:gd name="connsiteY4" fmla="*/ 11500 h 110062"/>
                <a:gd name="connsiteX5" fmla="*/ 27482 w 41263"/>
                <a:gd name="connsiteY5" fmla="*/ 0 h 110062"/>
                <a:gd name="connsiteX6" fmla="*/ 29793 w 41263"/>
                <a:gd name="connsiteY6" fmla="*/ 202 h 110062"/>
                <a:gd name="connsiteX7" fmla="*/ 38707 w 41263"/>
                <a:gd name="connsiteY7" fmla="*/ 5777 h 110062"/>
                <a:gd name="connsiteX8" fmla="*/ 41072 w 41263"/>
                <a:gd name="connsiteY8" fmla="*/ 16048 h 110062"/>
                <a:gd name="connsiteX9" fmla="*/ 27317 w 41263"/>
                <a:gd name="connsiteY9" fmla="*/ 98581 h 110062"/>
                <a:gd name="connsiteX10" fmla="*/ 13763 w 41263"/>
                <a:gd name="connsiteY10" fmla="*/ 110062 h 110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263" h="110062">
                  <a:moveTo>
                    <a:pt x="13763" y="110062"/>
                  </a:moveTo>
                  <a:cubicBezTo>
                    <a:pt x="13011" y="110062"/>
                    <a:pt x="12241" y="110007"/>
                    <a:pt x="11471" y="109879"/>
                  </a:cubicBezTo>
                  <a:cubicBezTo>
                    <a:pt x="7858" y="109274"/>
                    <a:pt x="4685" y="107293"/>
                    <a:pt x="2557" y="104303"/>
                  </a:cubicBezTo>
                  <a:cubicBezTo>
                    <a:pt x="430" y="101314"/>
                    <a:pt x="-414" y="97664"/>
                    <a:pt x="191" y="94033"/>
                  </a:cubicBezTo>
                  <a:lnTo>
                    <a:pt x="13947" y="11500"/>
                  </a:lnTo>
                  <a:cubicBezTo>
                    <a:pt x="15047" y="4842"/>
                    <a:pt x="20751" y="0"/>
                    <a:pt x="27482" y="0"/>
                  </a:cubicBezTo>
                  <a:cubicBezTo>
                    <a:pt x="28252" y="0"/>
                    <a:pt x="29004" y="55"/>
                    <a:pt x="29793" y="202"/>
                  </a:cubicBezTo>
                  <a:cubicBezTo>
                    <a:pt x="33406" y="807"/>
                    <a:pt x="36561" y="2788"/>
                    <a:pt x="38707" y="5777"/>
                  </a:cubicBezTo>
                  <a:cubicBezTo>
                    <a:pt x="40834" y="8767"/>
                    <a:pt x="41678" y="12417"/>
                    <a:pt x="41072" y="16048"/>
                  </a:cubicBezTo>
                  <a:lnTo>
                    <a:pt x="27317" y="98581"/>
                  </a:lnTo>
                  <a:cubicBezTo>
                    <a:pt x="26217" y="105220"/>
                    <a:pt x="20513" y="110062"/>
                    <a:pt x="13763" y="110062"/>
                  </a:cubicBezTo>
                  <a:close/>
                </a:path>
              </a:pathLst>
            </a:custGeom>
            <a:grpFill/>
            <a:ln w="18256" cap="flat">
              <a:noFill/>
              <a:prstDash val="solid"/>
              <a:miter/>
            </a:ln>
          </p:spPr>
          <p:txBody>
            <a:bodyPr rtlCol="0" anchor="ctr"/>
            <a:lstStyle/>
            <a:p>
              <a:endParaRPr lang="nl-NL"/>
            </a:p>
          </p:txBody>
        </p:sp>
      </p:grpSp>
      <p:grpSp>
        <p:nvGrpSpPr>
          <p:cNvPr id="530" name="Icoon_2_1">
            <a:extLst>
              <a:ext uri="{FF2B5EF4-FFF2-40B4-BE49-F238E27FC236}">
                <a16:creationId xmlns:a16="http://schemas.microsoft.com/office/drawing/2014/main" id="{2ABCD01A-2ACB-8A08-E362-D16CF3EBA64B}"/>
              </a:ext>
            </a:extLst>
          </p:cNvPr>
          <p:cNvGrpSpPr>
            <a:grpSpLocks noChangeAspect="1"/>
          </p:cNvGrpSpPr>
          <p:nvPr/>
        </p:nvGrpSpPr>
        <p:grpSpPr>
          <a:xfrm>
            <a:off x="1174083" y="3635742"/>
            <a:ext cx="412665" cy="440176"/>
            <a:chOff x="1140351" y="3600981"/>
            <a:chExt cx="412665" cy="440176"/>
          </a:xfrm>
          <a:solidFill>
            <a:schemeClr val="tx1"/>
          </a:solidFill>
        </p:grpSpPr>
        <p:sp>
          <p:nvSpPr>
            <p:cNvPr id="520" name="Vrije vorm: vorm 519">
              <a:extLst>
                <a:ext uri="{FF2B5EF4-FFF2-40B4-BE49-F238E27FC236}">
                  <a16:creationId xmlns:a16="http://schemas.microsoft.com/office/drawing/2014/main" id="{ACB868F1-92E3-69F3-31C0-BD49FA86D82B}"/>
                </a:ext>
              </a:extLst>
            </p:cNvPr>
            <p:cNvSpPr/>
            <p:nvPr/>
          </p:nvSpPr>
          <p:spPr>
            <a:xfrm>
              <a:off x="1271028" y="3766047"/>
              <a:ext cx="151310" cy="151310"/>
            </a:xfrm>
            <a:custGeom>
              <a:avLst/>
              <a:gdLst>
                <a:gd name="connsiteX0" fmla="*/ 75655 w 151310"/>
                <a:gd name="connsiteY0" fmla="*/ 151311 h 151310"/>
                <a:gd name="connsiteX1" fmla="*/ 0 w 151310"/>
                <a:gd name="connsiteY1" fmla="*/ 75655 h 151310"/>
                <a:gd name="connsiteX2" fmla="*/ 75655 w 151310"/>
                <a:gd name="connsiteY2" fmla="*/ 0 h 151310"/>
                <a:gd name="connsiteX3" fmla="*/ 151311 w 151310"/>
                <a:gd name="connsiteY3" fmla="*/ 75655 h 151310"/>
                <a:gd name="connsiteX4" fmla="*/ 75655 w 151310"/>
                <a:gd name="connsiteY4" fmla="*/ 151311 h 151310"/>
                <a:gd name="connsiteX5" fmla="*/ 75655 w 151310"/>
                <a:gd name="connsiteY5" fmla="*/ 27511 h 151310"/>
                <a:gd name="connsiteX6" fmla="*/ 27511 w 151310"/>
                <a:gd name="connsiteY6" fmla="*/ 75655 h 151310"/>
                <a:gd name="connsiteX7" fmla="*/ 75655 w 151310"/>
                <a:gd name="connsiteY7" fmla="*/ 123800 h 151310"/>
                <a:gd name="connsiteX8" fmla="*/ 123800 w 151310"/>
                <a:gd name="connsiteY8" fmla="*/ 75655 h 151310"/>
                <a:gd name="connsiteX9" fmla="*/ 75655 w 151310"/>
                <a:gd name="connsiteY9" fmla="*/ 27511 h 151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310" h="151310">
                  <a:moveTo>
                    <a:pt x="75655" y="151311"/>
                  </a:moveTo>
                  <a:cubicBezTo>
                    <a:pt x="33930" y="151311"/>
                    <a:pt x="0" y="117362"/>
                    <a:pt x="0" y="75655"/>
                  </a:cubicBezTo>
                  <a:cubicBezTo>
                    <a:pt x="0" y="33930"/>
                    <a:pt x="33930" y="0"/>
                    <a:pt x="75655" y="0"/>
                  </a:cubicBezTo>
                  <a:cubicBezTo>
                    <a:pt x="117362" y="0"/>
                    <a:pt x="151311" y="33930"/>
                    <a:pt x="151311" y="75655"/>
                  </a:cubicBezTo>
                  <a:cubicBezTo>
                    <a:pt x="151311" y="117362"/>
                    <a:pt x="117362" y="151311"/>
                    <a:pt x="75655" y="151311"/>
                  </a:cubicBezTo>
                  <a:close/>
                  <a:moveTo>
                    <a:pt x="75655" y="27511"/>
                  </a:moveTo>
                  <a:cubicBezTo>
                    <a:pt x="49116" y="27511"/>
                    <a:pt x="27511" y="49116"/>
                    <a:pt x="27511" y="75655"/>
                  </a:cubicBezTo>
                  <a:cubicBezTo>
                    <a:pt x="27511" y="102213"/>
                    <a:pt x="49116" y="123800"/>
                    <a:pt x="75655" y="123800"/>
                  </a:cubicBezTo>
                  <a:cubicBezTo>
                    <a:pt x="102213" y="123800"/>
                    <a:pt x="123800" y="102213"/>
                    <a:pt x="123800" y="75655"/>
                  </a:cubicBezTo>
                  <a:cubicBezTo>
                    <a:pt x="123800" y="49116"/>
                    <a:pt x="102213" y="27511"/>
                    <a:pt x="75655" y="27511"/>
                  </a:cubicBezTo>
                  <a:close/>
                </a:path>
              </a:pathLst>
            </a:custGeom>
            <a:grpFill/>
            <a:ln w="18256" cap="flat">
              <a:noFill/>
              <a:prstDash val="solid"/>
              <a:miter/>
            </a:ln>
          </p:spPr>
          <p:txBody>
            <a:bodyPr rtlCol="0" anchor="ctr"/>
            <a:lstStyle/>
            <a:p>
              <a:endParaRPr lang="nl-NL"/>
            </a:p>
          </p:txBody>
        </p:sp>
        <p:sp>
          <p:nvSpPr>
            <p:cNvPr id="521" name="Vrije vorm: vorm 520">
              <a:extLst>
                <a:ext uri="{FF2B5EF4-FFF2-40B4-BE49-F238E27FC236}">
                  <a16:creationId xmlns:a16="http://schemas.microsoft.com/office/drawing/2014/main" id="{8A22912D-15EB-3430-A7D1-E4E70B752100}"/>
                </a:ext>
              </a:extLst>
            </p:cNvPr>
            <p:cNvSpPr/>
            <p:nvPr/>
          </p:nvSpPr>
          <p:spPr>
            <a:xfrm>
              <a:off x="1222871" y="3917375"/>
              <a:ext cx="247589" cy="123781"/>
            </a:xfrm>
            <a:custGeom>
              <a:avLst/>
              <a:gdLst>
                <a:gd name="connsiteX0" fmla="*/ 13768 w 247589"/>
                <a:gd name="connsiteY0" fmla="*/ 123781 h 123781"/>
                <a:gd name="connsiteX1" fmla="*/ 3406 w 247589"/>
                <a:gd name="connsiteY1" fmla="*/ 119068 h 123781"/>
                <a:gd name="connsiteX2" fmla="*/ 123 w 247589"/>
                <a:gd name="connsiteY2" fmla="*/ 108173 h 123781"/>
                <a:gd name="connsiteX3" fmla="*/ 107178 w 247589"/>
                <a:gd name="connsiteY3" fmla="*/ 1137 h 123781"/>
                <a:gd name="connsiteX4" fmla="*/ 124033 w 247589"/>
                <a:gd name="connsiteY4" fmla="*/ 0 h 123781"/>
                <a:gd name="connsiteX5" fmla="*/ 199486 w 247589"/>
                <a:gd name="connsiteY5" fmla="*/ 25604 h 123781"/>
                <a:gd name="connsiteX6" fmla="*/ 247465 w 247589"/>
                <a:gd name="connsiteY6" fmla="*/ 108173 h 123781"/>
                <a:gd name="connsiteX7" fmla="*/ 244182 w 247589"/>
                <a:gd name="connsiteY7" fmla="*/ 119068 h 123781"/>
                <a:gd name="connsiteX8" fmla="*/ 233857 w 247589"/>
                <a:gd name="connsiteY8" fmla="*/ 123781 h 123781"/>
                <a:gd name="connsiteX9" fmla="*/ 13768 w 247589"/>
                <a:gd name="connsiteY9" fmla="*/ 123781 h 123781"/>
                <a:gd name="connsiteX10" fmla="*/ 216836 w 247589"/>
                <a:gd name="connsiteY10" fmla="*/ 96270 h 123781"/>
                <a:gd name="connsiteX11" fmla="*/ 182833 w 247589"/>
                <a:gd name="connsiteY11" fmla="*/ 47484 h 123781"/>
                <a:gd name="connsiteX12" fmla="*/ 124033 w 247589"/>
                <a:gd name="connsiteY12" fmla="*/ 27529 h 123781"/>
                <a:gd name="connsiteX13" fmla="*/ 110864 w 247589"/>
                <a:gd name="connsiteY13" fmla="*/ 28410 h 123781"/>
                <a:gd name="connsiteX14" fmla="*/ 30844 w 247589"/>
                <a:gd name="connsiteY14" fmla="*/ 96270 h 123781"/>
                <a:gd name="connsiteX15" fmla="*/ 216836 w 247589"/>
                <a:gd name="connsiteY15" fmla="*/ 96270 h 123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7589" h="123781">
                  <a:moveTo>
                    <a:pt x="13768" y="123781"/>
                  </a:moveTo>
                  <a:cubicBezTo>
                    <a:pt x="9789" y="123781"/>
                    <a:pt x="6029" y="122057"/>
                    <a:pt x="3406" y="119068"/>
                  </a:cubicBezTo>
                  <a:cubicBezTo>
                    <a:pt x="802" y="116096"/>
                    <a:pt x="-409" y="112117"/>
                    <a:pt x="123" y="108173"/>
                  </a:cubicBezTo>
                  <a:cubicBezTo>
                    <a:pt x="7588" y="52619"/>
                    <a:pt x="51605" y="8602"/>
                    <a:pt x="107178" y="1137"/>
                  </a:cubicBezTo>
                  <a:cubicBezTo>
                    <a:pt x="112771" y="385"/>
                    <a:pt x="118439" y="0"/>
                    <a:pt x="124033" y="0"/>
                  </a:cubicBezTo>
                  <a:cubicBezTo>
                    <a:pt x="151452" y="0"/>
                    <a:pt x="177532" y="8840"/>
                    <a:pt x="199486" y="25604"/>
                  </a:cubicBezTo>
                  <a:cubicBezTo>
                    <a:pt x="225988" y="45815"/>
                    <a:pt x="243027" y="75142"/>
                    <a:pt x="247465" y="108173"/>
                  </a:cubicBezTo>
                  <a:cubicBezTo>
                    <a:pt x="247997" y="112117"/>
                    <a:pt x="246805" y="116078"/>
                    <a:pt x="244182" y="119068"/>
                  </a:cubicBezTo>
                  <a:cubicBezTo>
                    <a:pt x="241615" y="122057"/>
                    <a:pt x="237836" y="123781"/>
                    <a:pt x="233857" y="123781"/>
                  </a:cubicBezTo>
                  <a:lnTo>
                    <a:pt x="13768" y="123781"/>
                  </a:lnTo>
                  <a:close/>
                  <a:moveTo>
                    <a:pt x="216836" y="96270"/>
                  </a:moveTo>
                  <a:cubicBezTo>
                    <a:pt x="210912" y="76957"/>
                    <a:pt x="199064" y="59864"/>
                    <a:pt x="182833" y="47484"/>
                  </a:cubicBezTo>
                  <a:cubicBezTo>
                    <a:pt x="165721" y="34425"/>
                    <a:pt x="145381" y="27529"/>
                    <a:pt x="124033" y="27529"/>
                  </a:cubicBezTo>
                  <a:cubicBezTo>
                    <a:pt x="119668" y="27529"/>
                    <a:pt x="115247" y="27823"/>
                    <a:pt x="110864" y="28410"/>
                  </a:cubicBezTo>
                  <a:cubicBezTo>
                    <a:pt x="73101" y="33490"/>
                    <a:pt x="41903" y="60304"/>
                    <a:pt x="30844" y="96270"/>
                  </a:cubicBezTo>
                  <a:lnTo>
                    <a:pt x="216836" y="96270"/>
                  </a:lnTo>
                  <a:close/>
                </a:path>
              </a:pathLst>
            </a:custGeom>
            <a:grpFill/>
            <a:ln w="18256" cap="flat">
              <a:noFill/>
              <a:prstDash val="solid"/>
              <a:miter/>
            </a:ln>
          </p:spPr>
          <p:txBody>
            <a:bodyPr rtlCol="0" anchor="ctr"/>
            <a:lstStyle/>
            <a:p>
              <a:endParaRPr lang="nl-NL"/>
            </a:p>
          </p:txBody>
        </p:sp>
        <p:sp>
          <p:nvSpPr>
            <p:cNvPr id="522" name="Vrije vorm: vorm 521">
              <a:extLst>
                <a:ext uri="{FF2B5EF4-FFF2-40B4-BE49-F238E27FC236}">
                  <a16:creationId xmlns:a16="http://schemas.microsoft.com/office/drawing/2014/main" id="{17215504-0251-7273-B506-E9B40D303A10}"/>
                </a:ext>
              </a:extLst>
            </p:cNvPr>
            <p:cNvSpPr/>
            <p:nvPr/>
          </p:nvSpPr>
          <p:spPr>
            <a:xfrm>
              <a:off x="1140351" y="3600981"/>
              <a:ext cx="82533" cy="137555"/>
            </a:xfrm>
            <a:custGeom>
              <a:avLst/>
              <a:gdLst>
                <a:gd name="connsiteX0" fmla="*/ 13756 w 82533"/>
                <a:gd name="connsiteY0" fmla="*/ 137555 h 137555"/>
                <a:gd name="connsiteX1" fmla="*/ 0 w 82533"/>
                <a:gd name="connsiteY1" fmla="*/ 123800 h 137555"/>
                <a:gd name="connsiteX2" fmla="*/ 13756 w 82533"/>
                <a:gd name="connsiteY2" fmla="*/ 110044 h 137555"/>
                <a:gd name="connsiteX3" fmla="*/ 27511 w 82533"/>
                <a:gd name="connsiteY3" fmla="*/ 110044 h 137555"/>
                <a:gd name="connsiteX4" fmla="*/ 27511 w 82533"/>
                <a:gd name="connsiteY4" fmla="*/ 27511 h 137555"/>
                <a:gd name="connsiteX5" fmla="*/ 13756 w 82533"/>
                <a:gd name="connsiteY5" fmla="*/ 27511 h 137555"/>
                <a:gd name="connsiteX6" fmla="*/ 0 w 82533"/>
                <a:gd name="connsiteY6" fmla="*/ 13756 h 137555"/>
                <a:gd name="connsiteX7" fmla="*/ 13756 w 82533"/>
                <a:gd name="connsiteY7" fmla="*/ 0 h 137555"/>
                <a:gd name="connsiteX8" fmla="*/ 27511 w 82533"/>
                <a:gd name="connsiteY8" fmla="*/ 0 h 137555"/>
                <a:gd name="connsiteX9" fmla="*/ 55022 w 82533"/>
                <a:gd name="connsiteY9" fmla="*/ 27511 h 137555"/>
                <a:gd name="connsiteX10" fmla="*/ 55022 w 82533"/>
                <a:gd name="connsiteY10" fmla="*/ 110044 h 137555"/>
                <a:gd name="connsiteX11" fmla="*/ 68778 w 82533"/>
                <a:gd name="connsiteY11" fmla="*/ 110044 h 137555"/>
                <a:gd name="connsiteX12" fmla="*/ 82533 w 82533"/>
                <a:gd name="connsiteY12" fmla="*/ 123800 h 137555"/>
                <a:gd name="connsiteX13" fmla="*/ 68778 w 82533"/>
                <a:gd name="connsiteY13" fmla="*/ 137555 h 137555"/>
                <a:gd name="connsiteX14" fmla="*/ 13756 w 82533"/>
                <a:gd name="connsiteY14" fmla="*/ 137555 h 137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533" h="137555">
                  <a:moveTo>
                    <a:pt x="13756" y="137555"/>
                  </a:moveTo>
                  <a:cubicBezTo>
                    <a:pt x="6162" y="137555"/>
                    <a:pt x="0" y="131393"/>
                    <a:pt x="0" y="123800"/>
                  </a:cubicBezTo>
                  <a:cubicBezTo>
                    <a:pt x="0" y="116206"/>
                    <a:pt x="6162" y="110044"/>
                    <a:pt x="13756" y="110044"/>
                  </a:cubicBezTo>
                  <a:lnTo>
                    <a:pt x="27511" y="110044"/>
                  </a:lnTo>
                  <a:lnTo>
                    <a:pt x="27511" y="27511"/>
                  </a:lnTo>
                  <a:lnTo>
                    <a:pt x="13756" y="27511"/>
                  </a:lnTo>
                  <a:cubicBezTo>
                    <a:pt x="6162" y="27511"/>
                    <a:pt x="0" y="21349"/>
                    <a:pt x="0" y="13756"/>
                  </a:cubicBezTo>
                  <a:cubicBezTo>
                    <a:pt x="0" y="6162"/>
                    <a:pt x="6162" y="0"/>
                    <a:pt x="13756" y="0"/>
                  </a:cubicBezTo>
                  <a:lnTo>
                    <a:pt x="27511" y="0"/>
                  </a:lnTo>
                  <a:cubicBezTo>
                    <a:pt x="42679" y="0"/>
                    <a:pt x="55022" y="12343"/>
                    <a:pt x="55022" y="27511"/>
                  </a:cubicBezTo>
                  <a:lnTo>
                    <a:pt x="55022" y="110044"/>
                  </a:lnTo>
                  <a:lnTo>
                    <a:pt x="68778" y="110044"/>
                  </a:lnTo>
                  <a:cubicBezTo>
                    <a:pt x="76371" y="110044"/>
                    <a:pt x="82533" y="116206"/>
                    <a:pt x="82533" y="123800"/>
                  </a:cubicBezTo>
                  <a:cubicBezTo>
                    <a:pt x="82533" y="131393"/>
                    <a:pt x="76371" y="137555"/>
                    <a:pt x="68778" y="137555"/>
                  </a:cubicBezTo>
                  <a:lnTo>
                    <a:pt x="13756" y="137555"/>
                  </a:lnTo>
                  <a:close/>
                </a:path>
              </a:pathLst>
            </a:custGeom>
            <a:grpFill/>
            <a:ln w="18256" cap="flat">
              <a:noFill/>
              <a:prstDash val="solid"/>
              <a:miter/>
            </a:ln>
          </p:spPr>
          <p:txBody>
            <a:bodyPr rtlCol="0" anchor="ctr"/>
            <a:lstStyle/>
            <a:p>
              <a:endParaRPr lang="nl-NL"/>
            </a:p>
          </p:txBody>
        </p:sp>
        <p:sp>
          <p:nvSpPr>
            <p:cNvPr id="523" name="Vrije vorm: vorm 522">
              <a:extLst>
                <a:ext uri="{FF2B5EF4-FFF2-40B4-BE49-F238E27FC236}">
                  <a16:creationId xmlns:a16="http://schemas.microsoft.com/office/drawing/2014/main" id="{FF876111-B841-C194-0F3E-75587A2A4B87}"/>
                </a:ext>
              </a:extLst>
            </p:cNvPr>
            <p:cNvSpPr/>
            <p:nvPr/>
          </p:nvSpPr>
          <p:spPr>
            <a:xfrm>
              <a:off x="1140351" y="3931113"/>
              <a:ext cx="55022" cy="110044"/>
            </a:xfrm>
            <a:custGeom>
              <a:avLst/>
              <a:gdLst>
                <a:gd name="connsiteX0" fmla="*/ 41267 w 55022"/>
                <a:gd name="connsiteY0" fmla="*/ 110044 h 110044"/>
                <a:gd name="connsiteX1" fmla="*/ 27511 w 55022"/>
                <a:gd name="connsiteY1" fmla="*/ 96289 h 110044"/>
                <a:gd name="connsiteX2" fmla="*/ 27511 w 55022"/>
                <a:gd name="connsiteY2" fmla="*/ 27511 h 110044"/>
                <a:gd name="connsiteX3" fmla="*/ 13756 w 55022"/>
                <a:gd name="connsiteY3" fmla="*/ 27511 h 110044"/>
                <a:gd name="connsiteX4" fmla="*/ 0 w 55022"/>
                <a:gd name="connsiteY4" fmla="*/ 13756 h 110044"/>
                <a:gd name="connsiteX5" fmla="*/ 13756 w 55022"/>
                <a:gd name="connsiteY5" fmla="*/ 0 h 110044"/>
                <a:gd name="connsiteX6" fmla="*/ 27511 w 55022"/>
                <a:gd name="connsiteY6" fmla="*/ 0 h 110044"/>
                <a:gd name="connsiteX7" fmla="*/ 55022 w 55022"/>
                <a:gd name="connsiteY7" fmla="*/ 27511 h 110044"/>
                <a:gd name="connsiteX8" fmla="*/ 55022 w 55022"/>
                <a:gd name="connsiteY8" fmla="*/ 96289 h 110044"/>
                <a:gd name="connsiteX9" fmla="*/ 41267 w 55022"/>
                <a:gd name="connsiteY9" fmla="*/ 110044 h 11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22" h="110044">
                  <a:moveTo>
                    <a:pt x="41267" y="110044"/>
                  </a:moveTo>
                  <a:cubicBezTo>
                    <a:pt x="33673" y="110044"/>
                    <a:pt x="27511" y="103882"/>
                    <a:pt x="27511" y="96289"/>
                  </a:cubicBezTo>
                  <a:lnTo>
                    <a:pt x="27511" y="27511"/>
                  </a:lnTo>
                  <a:lnTo>
                    <a:pt x="13756" y="27511"/>
                  </a:lnTo>
                  <a:cubicBezTo>
                    <a:pt x="6162" y="27511"/>
                    <a:pt x="0" y="21349"/>
                    <a:pt x="0" y="13756"/>
                  </a:cubicBezTo>
                  <a:cubicBezTo>
                    <a:pt x="0" y="6162"/>
                    <a:pt x="6162" y="0"/>
                    <a:pt x="13756" y="0"/>
                  </a:cubicBezTo>
                  <a:lnTo>
                    <a:pt x="27511" y="0"/>
                  </a:lnTo>
                  <a:cubicBezTo>
                    <a:pt x="42679" y="0"/>
                    <a:pt x="55022" y="12343"/>
                    <a:pt x="55022" y="27511"/>
                  </a:cubicBezTo>
                  <a:lnTo>
                    <a:pt x="55022" y="96289"/>
                  </a:lnTo>
                  <a:cubicBezTo>
                    <a:pt x="55022" y="103882"/>
                    <a:pt x="48860" y="110044"/>
                    <a:pt x="41267" y="110044"/>
                  </a:cubicBezTo>
                  <a:close/>
                </a:path>
              </a:pathLst>
            </a:custGeom>
            <a:grpFill/>
            <a:ln w="18256" cap="flat">
              <a:noFill/>
              <a:prstDash val="solid"/>
              <a:miter/>
            </a:ln>
          </p:spPr>
          <p:txBody>
            <a:bodyPr rtlCol="0" anchor="ctr"/>
            <a:lstStyle/>
            <a:p>
              <a:endParaRPr lang="nl-NL"/>
            </a:p>
          </p:txBody>
        </p:sp>
        <p:sp>
          <p:nvSpPr>
            <p:cNvPr id="524" name="Vrije vorm: vorm 523">
              <a:extLst>
                <a:ext uri="{FF2B5EF4-FFF2-40B4-BE49-F238E27FC236}">
                  <a16:creationId xmlns:a16="http://schemas.microsoft.com/office/drawing/2014/main" id="{6B4175B5-3146-6A8E-9B43-8E4750E94983}"/>
                </a:ext>
              </a:extLst>
            </p:cNvPr>
            <p:cNvSpPr/>
            <p:nvPr/>
          </p:nvSpPr>
          <p:spPr>
            <a:xfrm>
              <a:off x="1470483" y="3931113"/>
              <a:ext cx="55022" cy="110044"/>
            </a:xfrm>
            <a:custGeom>
              <a:avLst/>
              <a:gdLst>
                <a:gd name="connsiteX0" fmla="*/ 41267 w 55022"/>
                <a:gd name="connsiteY0" fmla="*/ 110044 h 110044"/>
                <a:gd name="connsiteX1" fmla="*/ 27511 w 55022"/>
                <a:gd name="connsiteY1" fmla="*/ 96289 h 110044"/>
                <a:gd name="connsiteX2" fmla="*/ 27511 w 55022"/>
                <a:gd name="connsiteY2" fmla="*/ 27511 h 110044"/>
                <a:gd name="connsiteX3" fmla="*/ 13756 w 55022"/>
                <a:gd name="connsiteY3" fmla="*/ 27511 h 110044"/>
                <a:gd name="connsiteX4" fmla="*/ 0 w 55022"/>
                <a:gd name="connsiteY4" fmla="*/ 13756 h 110044"/>
                <a:gd name="connsiteX5" fmla="*/ 13756 w 55022"/>
                <a:gd name="connsiteY5" fmla="*/ 0 h 110044"/>
                <a:gd name="connsiteX6" fmla="*/ 27511 w 55022"/>
                <a:gd name="connsiteY6" fmla="*/ 0 h 110044"/>
                <a:gd name="connsiteX7" fmla="*/ 55022 w 55022"/>
                <a:gd name="connsiteY7" fmla="*/ 27511 h 110044"/>
                <a:gd name="connsiteX8" fmla="*/ 55022 w 55022"/>
                <a:gd name="connsiteY8" fmla="*/ 96289 h 110044"/>
                <a:gd name="connsiteX9" fmla="*/ 41267 w 55022"/>
                <a:gd name="connsiteY9" fmla="*/ 110044 h 11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22" h="110044">
                  <a:moveTo>
                    <a:pt x="41267" y="110044"/>
                  </a:moveTo>
                  <a:cubicBezTo>
                    <a:pt x="33673" y="110044"/>
                    <a:pt x="27511" y="103882"/>
                    <a:pt x="27511" y="96289"/>
                  </a:cubicBezTo>
                  <a:lnTo>
                    <a:pt x="27511" y="27511"/>
                  </a:lnTo>
                  <a:lnTo>
                    <a:pt x="13756" y="27511"/>
                  </a:lnTo>
                  <a:cubicBezTo>
                    <a:pt x="6162" y="27511"/>
                    <a:pt x="0" y="21349"/>
                    <a:pt x="0" y="13756"/>
                  </a:cubicBezTo>
                  <a:cubicBezTo>
                    <a:pt x="0" y="6162"/>
                    <a:pt x="6162" y="0"/>
                    <a:pt x="13756" y="0"/>
                  </a:cubicBezTo>
                  <a:lnTo>
                    <a:pt x="27511" y="0"/>
                  </a:lnTo>
                  <a:cubicBezTo>
                    <a:pt x="42679" y="0"/>
                    <a:pt x="55022" y="12343"/>
                    <a:pt x="55022" y="27511"/>
                  </a:cubicBezTo>
                  <a:lnTo>
                    <a:pt x="55022" y="96289"/>
                  </a:lnTo>
                  <a:cubicBezTo>
                    <a:pt x="55022" y="103882"/>
                    <a:pt x="48860" y="110044"/>
                    <a:pt x="41267" y="110044"/>
                  </a:cubicBezTo>
                  <a:close/>
                </a:path>
              </a:pathLst>
            </a:custGeom>
            <a:grpFill/>
            <a:ln w="18256" cap="flat">
              <a:noFill/>
              <a:prstDash val="solid"/>
              <a:miter/>
            </a:ln>
          </p:spPr>
          <p:txBody>
            <a:bodyPr rtlCol="0" anchor="ctr"/>
            <a:lstStyle/>
            <a:p>
              <a:endParaRPr lang="nl-NL"/>
            </a:p>
          </p:txBody>
        </p:sp>
        <p:sp>
          <p:nvSpPr>
            <p:cNvPr id="525" name="Vrije vorm: vorm 524">
              <a:extLst>
                <a:ext uri="{FF2B5EF4-FFF2-40B4-BE49-F238E27FC236}">
                  <a16:creationId xmlns:a16="http://schemas.microsoft.com/office/drawing/2014/main" id="{33D8C53A-9EC2-0388-5271-6548FC9C71AB}"/>
                </a:ext>
              </a:extLst>
            </p:cNvPr>
            <p:cNvSpPr/>
            <p:nvPr/>
          </p:nvSpPr>
          <p:spPr>
            <a:xfrm>
              <a:off x="1250395" y="3600981"/>
              <a:ext cx="82533" cy="137555"/>
            </a:xfrm>
            <a:custGeom>
              <a:avLst/>
              <a:gdLst>
                <a:gd name="connsiteX0" fmla="*/ 41267 w 82533"/>
                <a:gd name="connsiteY0" fmla="*/ 137555 h 137555"/>
                <a:gd name="connsiteX1" fmla="*/ 0 w 82533"/>
                <a:gd name="connsiteY1" fmla="*/ 96289 h 137555"/>
                <a:gd name="connsiteX2" fmla="*/ 0 w 82533"/>
                <a:gd name="connsiteY2" fmla="*/ 41267 h 137555"/>
                <a:gd name="connsiteX3" fmla="*/ 41267 w 82533"/>
                <a:gd name="connsiteY3" fmla="*/ 0 h 137555"/>
                <a:gd name="connsiteX4" fmla="*/ 82533 w 82533"/>
                <a:gd name="connsiteY4" fmla="*/ 41267 h 137555"/>
                <a:gd name="connsiteX5" fmla="*/ 82533 w 82533"/>
                <a:gd name="connsiteY5" fmla="*/ 96289 h 137555"/>
                <a:gd name="connsiteX6" fmla="*/ 41267 w 82533"/>
                <a:gd name="connsiteY6" fmla="*/ 137555 h 137555"/>
                <a:gd name="connsiteX7" fmla="*/ 41267 w 82533"/>
                <a:gd name="connsiteY7" fmla="*/ 27511 h 137555"/>
                <a:gd name="connsiteX8" fmla="*/ 27511 w 82533"/>
                <a:gd name="connsiteY8" fmla="*/ 41267 h 137555"/>
                <a:gd name="connsiteX9" fmla="*/ 27511 w 82533"/>
                <a:gd name="connsiteY9" fmla="*/ 96289 h 137555"/>
                <a:gd name="connsiteX10" fmla="*/ 41267 w 82533"/>
                <a:gd name="connsiteY10" fmla="*/ 110044 h 137555"/>
                <a:gd name="connsiteX11" fmla="*/ 55022 w 82533"/>
                <a:gd name="connsiteY11" fmla="*/ 96289 h 137555"/>
                <a:gd name="connsiteX12" fmla="*/ 55022 w 82533"/>
                <a:gd name="connsiteY12" fmla="*/ 41267 h 137555"/>
                <a:gd name="connsiteX13" fmla="*/ 41267 w 82533"/>
                <a:gd name="connsiteY13" fmla="*/ 27511 h 137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2533" h="137555">
                  <a:moveTo>
                    <a:pt x="41267" y="137555"/>
                  </a:moveTo>
                  <a:cubicBezTo>
                    <a:pt x="18506" y="137555"/>
                    <a:pt x="0" y="119049"/>
                    <a:pt x="0" y="96289"/>
                  </a:cubicBezTo>
                  <a:lnTo>
                    <a:pt x="0" y="41267"/>
                  </a:lnTo>
                  <a:cubicBezTo>
                    <a:pt x="0" y="18506"/>
                    <a:pt x="18506" y="0"/>
                    <a:pt x="41267" y="0"/>
                  </a:cubicBezTo>
                  <a:cubicBezTo>
                    <a:pt x="64027" y="0"/>
                    <a:pt x="82533" y="18506"/>
                    <a:pt x="82533" y="41267"/>
                  </a:cubicBezTo>
                  <a:lnTo>
                    <a:pt x="82533" y="96289"/>
                  </a:lnTo>
                  <a:cubicBezTo>
                    <a:pt x="82533" y="119049"/>
                    <a:pt x="64027" y="137555"/>
                    <a:pt x="41267" y="137555"/>
                  </a:cubicBezTo>
                  <a:close/>
                  <a:moveTo>
                    <a:pt x="41267" y="27511"/>
                  </a:moveTo>
                  <a:cubicBezTo>
                    <a:pt x="33673" y="27511"/>
                    <a:pt x="27511" y="33673"/>
                    <a:pt x="27511" y="41267"/>
                  </a:cubicBezTo>
                  <a:lnTo>
                    <a:pt x="27511" y="96289"/>
                  </a:lnTo>
                  <a:cubicBezTo>
                    <a:pt x="27511" y="103882"/>
                    <a:pt x="33673" y="110044"/>
                    <a:pt x="41267" y="110044"/>
                  </a:cubicBezTo>
                  <a:cubicBezTo>
                    <a:pt x="48860" y="110044"/>
                    <a:pt x="55022" y="103882"/>
                    <a:pt x="55022" y="96289"/>
                  </a:cubicBezTo>
                  <a:lnTo>
                    <a:pt x="55022" y="41267"/>
                  </a:lnTo>
                  <a:cubicBezTo>
                    <a:pt x="55022" y="33673"/>
                    <a:pt x="48860" y="27511"/>
                    <a:pt x="41267" y="27511"/>
                  </a:cubicBezTo>
                  <a:close/>
                </a:path>
              </a:pathLst>
            </a:custGeom>
            <a:grpFill/>
            <a:ln w="18256" cap="flat">
              <a:noFill/>
              <a:prstDash val="solid"/>
              <a:miter/>
            </a:ln>
          </p:spPr>
          <p:txBody>
            <a:bodyPr rtlCol="0" anchor="ctr"/>
            <a:lstStyle/>
            <a:p>
              <a:endParaRPr lang="nl-NL"/>
            </a:p>
          </p:txBody>
        </p:sp>
        <p:sp>
          <p:nvSpPr>
            <p:cNvPr id="526" name="Vrije vorm: vorm 525">
              <a:extLst>
                <a:ext uri="{FF2B5EF4-FFF2-40B4-BE49-F238E27FC236}">
                  <a16:creationId xmlns:a16="http://schemas.microsoft.com/office/drawing/2014/main" id="{C1BDDAEC-E492-0F2B-4877-C7237206DF16}"/>
                </a:ext>
              </a:extLst>
            </p:cNvPr>
            <p:cNvSpPr/>
            <p:nvPr/>
          </p:nvSpPr>
          <p:spPr>
            <a:xfrm>
              <a:off x="1140351" y="3766047"/>
              <a:ext cx="82533" cy="137555"/>
            </a:xfrm>
            <a:custGeom>
              <a:avLst/>
              <a:gdLst>
                <a:gd name="connsiteX0" fmla="*/ 41267 w 82533"/>
                <a:gd name="connsiteY0" fmla="*/ 137555 h 137555"/>
                <a:gd name="connsiteX1" fmla="*/ 0 w 82533"/>
                <a:gd name="connsiteY1" fmla="*/ 96289 h 137555"/>
                <a:gd name="connsiteX2" fmla="*/ 0 w 82533"/>
                <a:gd name="connsiteY2" fmla="*/ 41267 h 137555"/>
                <a:gd name="connsiteX3" fmla="*/ 41267 w 82533"/>
                <a:gd name="connsiteY3" fmla="*/ 0 h 137555"/>
                <a:gd name="connsiteX4" fmla="*/ 82533 w 82533"/>
                <a:gd name="connsiteY4" fmla="*/ 41267 h 137555"/>
                <a:gd name="connsiteX5" fmla="*/ 82533 w 82533"/>
                <a:gd name="connsiteY5" fmla="*/ 96289 h 137555"/>
                <a:gd name="connsiteX6" fmla="*/ 41267 w 82533"/>
                <a:gd name="connsiteY6" fmla="*/ 137555 h 137555"/>
                <a:gd name="connsiteX7" fmla="*/ 41267 w 82533"/>
                <a:gd name="connsiteY7" fmla="*/ 27511 h 137555"/>
                <a:gd name="connsiteX8" fmla="*/ 27511 w 82533"/>
                <a:gd name="connsiteY8" fmla="*/ 41267 h 137555"/>
                <a:gd name="connsiteX9" fmla="*/ 27511 w 82533"/>
                <a:gd name="connsiteY9" fmla="*/ 96289 h 137555"/>
                <a:gd name="connsiteX10" fmla="*/ 41267 w 82533"/>
                <a:gd name="connsiteY10" fmla="*/ 110044 h 137555"/>
                <a:gd name="connsiteX11" fmla="*/ 55022 w 82533"/>
                <a:gd name="connsiteY11" fmla="*/ 96289 h 137555"/>
                <a:gd name="connsiteX12" fmla="*/ 55022 w 82533"/>
                <a:gd name="connsiteY12" fmla="*/ 41267 h 137555"/>
                <a:gd name="connsiteX13" fmla="*/ 41267 w 82533"/>
                <a:gd name="connsiteY13" fmla="*/ 27511 h 137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2533" h="137555">
                  <a:moveTo>
                    <a:pt x="41267" y="137555"/>
                  </a:moveTo>
                  <a:cubicBezTo>
                    <a:pt x="18506" y="137555"/>
                    <a:pt x="0" y="119049"/>
                    <a:pt x="0" y="96289"/>
                  </a:cubicBezTo>
                  <a:lnTo>
                    <a:pt x="0" y="41267"/>
                  </a:lnTo>
                  <a:cubicBezTo>
                    <a:pt x="0" y="18506"/>
                    <a:pt x="18506" y="0"/>
                    <a:pt x="41267" y="0"/>
                  </a:cubicBezTo>
                  <a:cubicBezTo>
                    <a:pt x="64027" y="0"/>
                    <a:pt x="82533" y="18506"/>
                    <a:pt x="82533" y="41267"/>
                  </a:cubicBezTo>
                  <a:lnTo>
                    <a:pt x="82533" y="96289"/>
                  </a:lnTo>
                  <a:cubicBezTo>
                    <a:pt x="82533" y="119049"/>
                    <a:pt x="64027" y="137555"/>
                    <a:pt x="41267" y="137555"/>
                  </a:cubicBezTo>
                  <a:close/>
                  <a:moveTo>
                    <a:pt x="41267" y="27511"/>
                  </a:moveTo>
                  <a:cubicBezTo>
                    <a:pt x="33673" y="27511"/>
                    <a:pt x="27511" y="33673"/>
                    <a:pt x="27511" y="41267"/>
                  </a:cubicBezTo>
                  <a:lnTo>
                    <a:pt x="27511" y="96289"/>
                  </a:lnTo>
                  <a:cubicBezTo>
                    <a:pt x="27511" y="103882"/>
                    <a:pt x="33673" y="110044"/>
                    <a:pt x="41267" y="110044"/>
                  </a:cubicBezTo>
                  <a:cubicBezTo>
                    <a:pt x="48860" y="110044"/>
                    <a:pt x="55022" y="103882"/>
                    <a:pt x="55022" y="96289"/>
                  </a:cubicBezTo>
                  <a:lnTo>
                    <a:pt x="55022" y="41267"/>
                  </a:lnTo>
                  <a:cubicBezTo>
                    <a:pt x="55022" y="33673"/>
                    <a:pt x="48860" y="27511"/>
                    <a:pt x="41267" y="27511"/>
                  </a:cubicBezTo>
                  <a:close/>
                </a:path>
              </a:pathLst>
            </a:custGeom>
            <a:grpFill/>
            <a:ln w="18256" cap="flat">
              <a:noFill/>
              <a:prstDash val="solid"/>
              <a:miter/>
            </a:ln>
          </p:spPr>
          <p:txBody>
            <a:bodyPr rtlCol="0" anchor="ctr"/>
            <a:lstStyle/>
            <a:p>
              <a:endParaRPr lang="nl-NL"/>
            </a:p>
          </p:txBody>
        </p:sp>
        <p:sp>
          <p:nvSpPr>
            <p:cNvPr id="527" name="Vrije vorm: vorm 526">
              <a:extLst>
                <a:ext uri="{FF2B5EF4-FFF2-40B4-BE49-F238E27FC236}">
                  <a16:creationId xmlns:a16="http://schemas.microsoft.com/office/drawing/2014/main" id="{6632DF82-1E21-2374-F6A9-3D6C6FA99308}"/>
                </a:ext>
              </a:extLst>
            </p:cNvPr>
            <p:cNvSpPr/>
            <p:nvPr/>
          </p:nvSpPr>
          <p:spPr>
            <a:xfrm>
              <a:off x="1470483" y="3600981"/>
              <a:ext cx="82533" cy="137555"/>
            </a:xfrm>
            <a:custGeom>
              <a:avLst/>
              <a:gdLst>
                <a:gd name="connsiteX0" fmla="*/ 13756 w 82533"/>
                <a:gd name="connsiteY0" fmla="*/ 137555 h 137555"/>
                <a:gd name="connsiteX1" fmla="*/ 0 w 82533"/>
                <a:gd name="connsiteY1" fmla="*/ 123800 h 137555"/>
                <a:gd name="connsiteX2" fmla="*/ 13756 w 82533"/>
                <a:gd name="connsiteY2" fmla="*/ 110044 h 137555"/>
                <a:gd name="connsiteX3" fmla="*/ 27511 w 82533"/>
                <a:gd name="connsiteY3" fmla="*/ 110044 h 137555"/>
                <a:gd name="connsiteX4" fmla="*/ 27511 w 82533"/>
                <a:gd name="connsiteY4" fmla="*/ 27511 h 137555"/>
                <a:gd name="connsiteX5" fmla="*/ 13756 w 82533"/>
                <a:gd name="connsiteY5" fmla="*/ 27511 h 137555"/>
                <a:gd name="connsiteX6" fmla="*/ 0 w 82533"/>
                <a:gd name="connsiteY6" fmla="*/ 13756 h 137555"/>
                <a:gd name="connsiteX7" fmla="*/ 13756 w 82533"/>
                <a:gd name="connsiteY7" fmla="*/ 0 h 137555"/>
                <a:gd name="connsiteX8" fmla="*/ 27511 w 82533"/>
                <a:gd name="connsiteY8" fmla="*/ 0 h 137555"/>
                <a:gd name="connsiteX9" fmla="*/ 55022 w 82533"/>
                <a:gd name="connsiteY9" fmla="*/ 27511 h 137555"/>
                <a:gd name="connsiteX10" fmla="*/ 55022 w 82533"/>
                <a:gd name="connsiteY10" fmla="*/ 110044 h 137555"/>
                <a:gd name="connsiteX11" fmla="*/ 68778 w 82533"/>
                <a:gd name="connsiteY11" fmla="*/ 110044 h 137555"/>
                <a:gd name="connsiteX12" fmla="*/ 82533 w 82533"/>
                <a:gd name="connsiteY12" fmla="*/ 123800 h 137555"/>
                <a:gd name="connsiteX13" fmla="*/ 68778 w 82533"/>
                <a:gd name="connsiteY13" fmla="*/ 137555 h 137555"/>
                <a:gd name="connsiteX14" fmla="*/ 13756 w 82533"/>
                <a:gd name="connsiteY14" fmla="*/ 137555 h 137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533" h="137555">
                  <a:moveTo>
                    <a:pt x="13756" y="137555"/>
                  </a:moveTo>
                  <a:cubicBezTo>
                    <a:pt x="6162" y="137555"/>
                    <a:pt x="0" y="131393"/>
                    <a:pt x="0" y="123800"/>
                  </a:cubicBezTo>
                  <a:cubicBezTo>
                    <a:pt x="0" y="116206"/>
                    <a:pt x="6162" y="110044"/>
                    <a:pt x="13756" y="110044"/>
                  </a:cubicBezTo>
                  <a:lnTo>
                    <a:pt x="27511" y="110044"/>
                  </a:lnTo>
                  <a:lnTo>
                    <a:pt x="27511" y="27511"/>
                  </a:lnTo>
                  <a:lnTo>
                    <a:pt x="13756" y="27511"/>
                  </a:lnTo>
                  <a:cubicBezTo>
                    <a:pt x="6162" y="27511"/>
                    <a:pt x="0" y="21349"/>
                    <a:pt x="0" y="13756"/>
                  </a:cubicBezTo>
                  <a:cubicBezTo>
                    <a:pt x="0" y="6162"/>
                    <a:pt x="6162" y="0"/>
                    <a:pt x="13756" y="0"/>
                  </a:cubicBezTo>
                  <a:lnTo>
                    <a:pt x="27511" y="0"/>
                  </a:lnTo>
                  <a:cubicBezTo>
                    <a:pt x="42679" y="0"/>
                    <a:pt x="55022" y="12343"/>
                    <a:pt x="55022" y="27511"/>
                  </a:cubicBezTo>
                  <a:lnTo>
                    <a:pt x="55022" y="110044"/>
                  </a:lnTo>
                  <a:lnTo>
                    <a:pt x="68778" y="110044"/>
                  </a:lnTo>
                  <a:cubicBezTo>
                    <a:pt x="76371" y="110044"/>
                    <a:pt x="82533" y="116206"/>
                    <a:pt x="82533" y="123800"/>
                  </a:cubicBezTo>
                  <a:cubicBezTo>
                    <a:pt x="82533" y="131393"/>
                    <a:pt x="76371" y="137555"/>
                    <a:pt x="68778" y="137555"/>
                  </a:cubicBezTo>
                  <a:lnTo>
                    <a:pt x="13756" y="137555"/>
                  </a:lnTo>
                  <a:close/>
                </a:path>
              </a:pathLst>
            </a:custGeom>
            <a:grpFill/>
            <a:ln w="18256" cap="flat">
              <a:noFill/>
              <a:prstDash val="solid"/>
              <a:miter/>
            </a:ln>
          </p:spPr>
          <p:txBody>
            <a:bodyPr rtlCol="0" anchor="ctr"/>
            <a:lstStyle/>
            <a:p>
              <a:endParaRPr lang="nl-NL"/>
            </a:p>
          </p:txBody>
        </p:sp>
        <p:sp>
          <p:nvSpPr>
            <p:cNvPr id="528" name="Vrije vorm: vorm 527">
              <a:extLst>
                <a:ext uri="{FF2B5EF4-FFF2-40B4-BE49-F238E27FC236}">
                  <a16:creationId xmlns:a16="http://schemas.microsoft.com/office/drawing/2014/main" id="{E8B6189F-9826-52D5-8413-9C22F04076B2}"/>
                </a:ext>
              </a:extLst>
            </p:cNvPr>
            <p:cNvSpPr/>
            <p:nvPr/>
          </p:nvSpPr>
          <p:spPr>
            <a:xfrm>
              <a:off x="1360439" y="3600981"/>
              <a:ext cx="82533" cy="137555"/>
            </a:xfrm>
            <a:custGeom>
              <a:avLst/>
              <a:gdLst>
                <a:gd name="connsiteX0" fmla="*/ 41267 w 82533"/>
                <a:gd name="connsiteY0" fmla="*/ 137555 h 137555"/>
                <a:gd name="connsiteX1" fmla="*/ 0 w 82533"/>
                <a:gd name="connsiteY1" fmla="*/ 96289 h 137555"/>
                <a:gd name="connsiteX2" fmla="*/ 0 w 82533"/>
                <a:gd name="connsiteY2" fmla="*/ 41267 h 137555"/>
                <a:gd name="connsiteX3" fmla="*/ 41267 w 82533"/>
                <a:gd name="connsiteY3" fmla="*/ 0 h 137555"/>
                <a:gd name="connsiteX4" fmla="*/ 82533 w 82533"/>
                <a:gd name="connsiteY4" fmla="*/ 41267 h 137555"/>
                <a:gd name="connsiteX5" fmla="*/ 82533 w 82533"/>
                <a:gd name="connsiteY5" fmla="*/ 96289 h 137555"/>
                <a:gd name="connsiteX6" fmla="*/ 41267 w 82533"/>
                <a:gd name="connsiteY6" fmla="*/ 137555 h 137555"/>
                <a:gd name="connsiteX7" fmla="*/ 41267 w 82533"/>
                <a:gd name="connsiteY7" fmla="*/ 27511 h 137555"/>
                <a:gd name="connsiteX8" fmla="*/ 27511 w 82533"/>
                <a:gd name="connsiteY8" fmla="*/ 41267 h 137555"/>
                <a:gd name="connsiteX9" fmla="*/ 27511 w 82533"/>
                <a:gd name="connsiteY9" fmla="*/ 96289 h 137555"/>
                <a:gd name="connsiteX10" fmla="*/ 41267 w 82533"/>
                <a:gd name="connsiteY10" fmla="*/ 110044 h 137555"/>
                <a:gd name="connsiteX11" fmla="*/ 55022 w 82533"/>
                <a:gd name="connsiteY11" fmla="*/ 96289 h 137555"/>
                <a:gd name="connsiteX12" fmla="*/ 55022 w 82533"/>
                <a:gd name="connsiteY12" fmla="*/ 41267 h 137555"/>
                <a:gd name="connsiteX13" fmla="*/ 41267 w 82533"/>
                <a:gd name="connsiteY13" fmla="*/ 27511 h 137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2533" h="137555">
                  <a:moveTo>
                    <a:pt x="41267" y="137555"/>
                  </a:moveTo>
                  <a:cubicBezTo>
                    <a:pt x="18506" y="137555"/>
                    <a:pt x="0" y="119049"/>
                    <a:pt x="0" y="96289"/>
                  </a:cubicBezTo>
                  <a:lnTo>
                    <a:pt x="0" y="41267"/>
                  </a:lnTo>
                  <a:cubicBezTo>
                    <a:pt x="0" y="18506"/>
                    <a:pt x="18506" y="0"/>
                    <a:pt x="41267" y="0"/>
                  </a:cubicBezTo>
                  <a:cubicBezTo>
                    <a:pt x="64027" y="0"/>
                    <a:pt x="82533" y="18506"/>
                    <a:pt x="82533" y="41267"/>
                  </a:cubicBezTo>
                  <a:lnTo>
                    <a:pt x="82533" y="96289"/>
                  </a:lnTo>
                  <a:cubicBezTo>
                    <a:pt x="82533" y="119049"/>
                    <a:pt x="64027" y="137555"/>
                    <a:pt x="41267" y="137555"/>
                  </a:cubicBezTo>
                  <a:close/>
                  <a:moveTo>
                    <a:pt x="41267" y="27511"/>
                  </a:moveTo>
                  <a:cubicBezTo>
                    <a:pt x="33673" y="27511"/>
                    <a:pt x="27511" y="33673"/>
                    <a:pt x="27511" y="41267"/>
                  </a:cubicBezTo>
                  <a:lnTo>
                    <a:pt x="27511" y="96289"/>
                  </a:lnTo>
                  <a:cubicBezTo>
                    <a:pt x="27511" y="103882"/>
                    <a:pt x="33673" y="110044"/>
                    <a:pt x="41267" y="110044"/>
                  </a:cubicBezTo>
                  <a:cubicBezTo>
                    <a:pt x="48860" y="110044"/>
                    <a:pt x="55022" y="103882"/>
                    <a:pt x="55022" y="96289"/>
                  </a:cubicBezTo>
                  <a:lnTo>
                    <a:pt x="55022" y="41267"/>
                  </a:lnTo>
                  <a:cubicBezTo>
                    <a:pt x="55022" y="33673"/>
                    <a:pt x="48860" y="27511"/>
                    <a:pt x="41267" y="27511"/>
                  </a:cubicBezTo>
                  <a:close/>
                </a:path>
              </a:pathLst>
            </a:custGeom>
            <a:grpFill/>
            <a:ln w="18256" cap="flat">
              <a:noFill/>
              <a:prstDash val="solid"/>
              <a:miter/>
            </a:ln>
          </p:spPr>
          <p:txBody>
            <a:bodyPr rtlCol="0" anchor="ctr"/>
            <a:lstStyle/>
            <a:p>
              <a:endParaRPr lang="nl-NL"/>
            </a:p>
          </p:txBody>
        </p:sp>
        <p:sp>
          <p:nvSpPr>
            <p:cNvPr id="529" name="Vrije vorm: vorm 528">
              <a:extLst>
                <a:ext uri="{FF2B5EF4-FFF2-40B4-BE49-F238E27FC236}">
                  <a16:creationId xmlns:a16="http://schemas.microsoft.com/office/drawing/2014/main" id="{BC335D79-49DE-D3A2-2D94-C630029DC99A}"/>
                </a:ext>
              </a:extLst>
            </p:cNvPr>
            <p:cNvSpPr/>
            <p:nvPr/>
          </p:nvSpPr>
          <p:spPr>
            <a:xfrm>
              <a:off x="1470483" y="3766047"/>
              <a:ext cx="82533" cy="137555"/>
            </a:xfrm>
            <a:custGeom>
              <a:avLst/>
              <a:gdLst>
                <a:gd name="connsiteX0" fmla="*/ 41267 w 82533"/>
                <a:gd name="connsiteY0" fmla="*/ 137555 h 137555"/>
                <a:gd name="connsiteX1" fmla="*/ 0 w 82533"/>
                <a:gd name="connsiteY1" fmla="*/ 96289 h 137555"/>
                <a:gd name="connsiteX2" fmla="*/ 0 w 82533"/>
                <a:gd name="connsiteY2" fmla="*/ 41267 h 137555"/>
                <a:gd name="connsiteX3" fmla="*/ 41267 w 82533"/>
                <a:gd name="connsiteY3" fmla="*/ 0 h 137555"/>
                <a:gd name="connsiteX4" fmla="*/ 82533 w 82533"/>
                <a:gd name="connsiteY4" fmla="*/ 41267 h 137555"/>
                <a:gd name="connsiteX5" fmla="*/ 82533 w 82533"/>
                <a:gd name="connsiteY5" fmla="*/ 96289 h 137555"/>
                <a:gd name="connsiteX6" fmla="*/ 41267 w 82533"/>
                <a:gd name="connsiteY6" fmla="*/ 137555 h 137555"/>
                <a:gd name="connsiteX7" fmla="*/ 41267 w 82533"/>
                <a:gd name="connsiteY7" fmla="*/ 27511 h 137555"/>
                <a:gd name="connsiteX8" fmla="*/ 27511 w 82533"/>
                <a:gd name="connsiteY8" fmla="*/ 41267 h 137555"/>
                <a:gd name="connsiteX9" fmla="*/ 27511 w 82533"/>
                <a:gd name="connsiteY9" fmla="*/ 96289 h 137555"/>
                <a:gd name="connsiteX10" fmla="*/ 41267 w 82533"/>
                <a:gd name="connsiteY10" fmla="*/ 110044 h 137555"/>
                <a:gd name="connsiteX11" fmla="*/ 55022 w 82533"/>
                <a:gd name="connsiteY11" fmla="*/ 96289 h 137555"/>
                <a:gd name="connsiteX12" fmla="*/ 55022 w 82533"/>
                <a:gd name="connsiteY12" fmla="*/ 41267 h 137555"/>
                <a:gd name="connsiteX13" fmla="*/ 41267 w 82533"/>
                <a:gd name="connsiteY13" fmla="*/ 27511 h 137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2533" h="137555">
                  <a:moveTo>
                    <a:pt x="41267" y="137555"/>
                  </a:moveTo>
                  <a:cubicBezTo>
                    <a:pt x="18506" y="137555"/>
                    <a:pt x="0" y="119049"/>
                    <a:pt x="0" y="96289"/>
                  </a:cubicBezTo>
                  <a:lnTo>
                    <a:pt x="0" y="41267"/>
                  </a:lnTo>
                  <a:cubicBezTo>
                    <a:pt x="0" y="18506"/>
                    <a:pt x="18506" y="0"/>
                    <a:pt x="41267" y="0"/>
                  </a:cubicBezTo>
                  <a:cubicBezTo>
                    <a:pt x="64027" y="0"/>
                    <a:pt x="82533" y="18506"/>
                    <a:pt x="82533" y="41267"/>
                  </a:cubicBezTo>
                  <a:lnTo>
                    <a:pt x="82533" y="96289"/>
                  </a:lnTo>
                  <a:cubicBezTo>
                    <a:pt x="82533" y="119049"/>
                    <a:pt x="64027" y="137555"/>
                    <a:pt x="41267" y="137555"/>
                  </a:cubicBezTo>
                  <a:close/>
                  <a:moveTo>
                    <a:pt x="41267" y="27511"/>
                  </a:moveTo>
                  <a:cubicBezTo>
                    <a:pt x="33673" y="27511"/>
                    <a:pt x="27511" y="33673"/>
                    <a:pt x="27511" y="41267"/>
                  </a:cubicBezTo>
                  <a:lnTo>
                    <a:pt x="27511" y="96289"/>
                  </a:lnTo>
                  <a:cubicBezTo>
                    <a:pt x="27511" y="103882"/>
                    <a:pt x="33673" y="110044"/>
                    <a:pt x="41267" y="110044"/>
                  </a:cubicBezTo>
                  <a:cubicBezTo>
                    <a:pt x="48860" y="110044"/>
                    <a:pt x="55022" y="103882"/>
                    <a:pt x="55022" y="96289"/>
                  </a:cubicBezTo>
                  <a:lnTo>
                    <a:pt x="55022" y="41267"/>
                  </a:lnTo>
                  <a:cubicBezTo>
                    <a:pt x="55022" y="33673"/>
                    <a:pt x="48860" y="27511"/>
                    <a:pt x="41267" y="27511"/>
                  </a:cubicBezTo>
                  <a:close/>
                </a:path>
              </a:pathLst>
            </a:custGeom>
            <a:grpFill/>
            <a:ln w="18256" cap="flat">
              <a:noFill/>
              <a:prstDash val="solid"/>
              <a:miter/>
            </a:ln>
          </p:spPr>
          <p:txBody>
            <a:bodyPr rtlCol="0" anchor="ctr"/>
            <a:lstStyle/>
            <a:p>
              <a:endParaRPr lang="nl-NL"/>
            </a:p>
          </p:txBody>
        </p:sp>
      </p:grpSp>
      <p:grpSp>
        <p:nvGrpSpPr>
          <p:cNvPr id="534" name="Icoon_2_2">
            <a:extLst>
              <a:ext uri="{FF2B5EF4-FFF2-40B4-BE49-F238E27FC236}">
                <a16:creationId xmlns:a16="http://schemas.microsoft.com/office/drawing/2014/main" id="{F52353BE-95AE-81F8-D401-CD530C1AC61F}"/>
              </a:ext>
            </a:extLst>
          </p:cNvPr>
          <p:cNvGrpSpPr>
            <a:grpSpLocks noChangeAspect="1"/>
          </p:cNvGrpSpPr>
          <p:nvPr/>
        </p:nvGrpSpPr>
        <p:grpSpPr>
          <a:xfrm>
            <a:off x="2525453" y="3635742"/>
            <a:ext cx="440233" cy="440176"/>
            <a:chOff x="2490298" y="3601091"/>
            <a:chExt cx="440233" cy="440176"/>
          </a:xfrm>
          <a:solidFill>
            <a:schemeClr val="tx1"/>
          </a:solidFill>
        </p:grpSpPr>
        <p:sp>
          <p:nvSpPr>
            <p:cNvPr id="532" name="Vrije vorm: vorm 531">
              <a:extLst>
                <a:ext uri="{FF2B5EF4-FFF2-40B4-BE49-F238E27FC236}">
                  <a16:creationId xmlns:a16="http://schemas.microsoft.com/office/drawing/2014/main" id="{5895769B-3A9B-B1B6-93B2-70F3AE4608F6}"/>
                </a:ext>
              </a:extLst>
            </p:cNvPr>
            <p:cNvSpPr/>
            <p:nvPr/>
          </p:nvSpPr>
          <p:spPr>
            <a:xfrm>
              <a:off x="2558014" y="3668731"/>
              <a:ext cx="216933" cy="216933"/>
            </a:xfrm>
            <a:custGeom>
              <a:avLst/>
              <a:gdLst>
                <a:gd name="connsiteX0" fmla="*/ 108467 w 216933"/>
                <a:gd name="connsiteY0" fmla="*/ 216933 h 216933"/>
                <a:gd name="connsiteX1" fmla="*/ 0 w 216933"/>
                <a:gd name="connsiteY1" fmla="*/ 108467 h 216933"/>
                <a:gd name="connsiteX2" fmla="*/ 108467 w 216933"/>
                <a:gd name="connsiteY2" fmla="*/ 0 h 216933"/>
                <a:gd name="connsiteX3" fmla="*/ 216933 w 216933"/>
                <a:gd name="connsiteY3" fmla="*/ 108467 h 216933"/>
                <a:gd name="connsiteX4" fmla="*/ 108467 w 216933"/>
                <a:gd name="connsiteY4" fmla="*/ 216933 h 216933"/>
                <a:gd name="connsiteX5" fmla="*/ 108467 w 216933"/>
                <a:gd name="connsiteY5" fmla="*/ 27511 h 216933"/>
                <a:gd name="connsiteX6" fmla="*/ 27511 w 216933"/>
                <a:gd name="connsiteY6" fmla="*/ 108467 h 216933"/>
                <a:gd name="connsiteX7" fmla="*/ 108467 w 216933"/>
                <a:gd name="connsiteY7" fmla="*/ 189422 h 216933"/>
                <a:gd name="connsiteX8" fmla="*/ 189422 w 216933"/>
                <a:gd name="connsiteY8" fmla="*/ 108467 h 216933"/>
                <a:gd name="connsiteX9" fmla="*/ 108467 w 216933"/>
                <a:gd name="connsiteY9" fmla="*/ 27511 h 2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933" h="216933">
                  <a:moveTo>
                    <a:pt x="108467" y="216933"/>
                  </a:moveTo>
                  <a:cubicBezTo>
                    <a:pt x="48658" y="216933"/>
                    <a:pt x="0" y="168276"/>
                    <a:pt x="0" y="108467"/>
                  </a:cubicBezTo>
                  <a:cubicBezTo>
                    <a:pt x="0" y="48658"/>
                    <a:pt x="48658" y="0"/>
                    <a:pt x="108467" y="0"/>
                  </a:cubicBezTo>
                  <a:cubicBezTo>
                    <a:pt x="168276" y="0"/>
                    <a:pt x="216933" y="48658"/>
                    <a:pt x="216933" y="108467"/>
                  </a:cubicBezTo>
                  <a:cubicBezTo>
                    <a:pt x="216933" y="168276"/>
                    <a:pt x="168276" y="216933"/>
                    <a:pt x="108467" y="216933"/>
                  </a:cubicBezTo>
                  <a:close/>
                  <a:moveTo>
                    <a:pt x="108467" y="27511"/>
                  </a:moveTo>
                  <a:cubicBezTo>
                    <a:pt x="63826" y="27511"/>
                    <a:pt x="27511" y="63826"/>
                    <a:pt x="27511" y="108467"/>
                  </a:cubicBezTo>
                  <a:cubicBezTo>
                    <a:pt x="27511" y="153108"/>
                    <a:pt x="63826" y="189422"/>
                    <a:pt x="108467" y="189422"/>
                  </a:cubicBezTo>
                  <a:cubicBezTo>
                    <a:pt x="153108" y="189422"/>
                    <a:pt x="189422" y="153108"/>
                    <a:pt x="189422" y="108467"/>
                  </a:cubicBezTo>
                  <a:cubicBezTo>
                    <a:pt x="189422" y="63826"/>
                    <a:pt x="153108" y="27511"/>
                    <a:pt x="108467" y="27511"/>
                  </a:cubicBezTo>
                  <a:close/>
                </a:path>
              </a:pathLst>
            </a:custGeom>
            <a:grpFill/>
            <a:ln w="18256" cap="flat">
              <a:noFill/>
              <a:prstDash val="solid"/>
              <a:miter/>
            </a:ln>
          </p:spPr>
          <p:txBody>
            <a:bodyPr rtlCol="0" anchor="ctr"/>
            <a:lstStyle/>
            <a:p>
              <a:endParaRPr lang="nl-NL"/>
            </a:p>
          </p:txBody>
        </p:sp>
        <p:sp>
          <p:nvSpPr>
            <p:cNvPr id="533" name="Vrije vorm: vorm 532">
              <a:extLst>
                <a:ext uri="{FF2B5EF4-FFF2-40B4-BE49-F238E27FC236}">
                  <a16:creationId xmlns:a16="http://schemas.microsoft.com/office/drawing/2014/main" id="{7E033D54-BC84-C587-EDFC-AC8A4DB272F3}"/>
                </a:ext>
              </a:extLst>
            </p:cNvPr>
            <p:cNvSpPr/>
            <p:nvPr/>
          </p:nvSpPr>
          <p:spPr>
            <a:xfrm>
              <a:off x="2490298" y="3601091"/>
              <a:ext cx="440233" cy="440176"/>
            </a:xfrm>
            <a:custGeom>
              <a:avLst/>
              <a:gdLst>
                <a:gd name="connsiteX0" fmla="*/ 392658 w 440233"/>
                <a:gd name="connsiteY0" fmla="*/ 440176 h 440176"/>
                <a:gd name="connsiteX1" fmla="*/ 359003 w 440233"/>
                <a:gd name="connsiteY1" fmla="*/ 426237 h 440176"/>
                <a:gd name="connsiteX2" fmla="*/ 262458 w 440233"/>
                <a:gd name="connsiteY2" fmla="*/ 329692 h 440176"/>
                <a:gd name="connsiteX3" fmla="*/ 176458 w 440233"/>
                <a:gd name="connsiteY3" fmla="*/ 352343 h 440176"/>
                <a:gd name="connsiteX4" fmla="*/ 139465 w 440233"/>
                <a:gd name="connsiteY4" fmla="*/ 348436 h 440176"/>
                <a:gd name="connsiteX5" fmla="*/ 28357 w 440233"/>
                <a:gd name="connsiteY5" fmla="*/ 272047 h 440176"/>
                <a:gd name="connsiteX6" fmla="*/ 80188 w 440233"/>
                <a:gd name="connsiteY6" fmla="*/ 28355 h 440176"/>
                <a:gd name="connsiteX7" fmla="*/ 175835 w 440233"/>
                <a:gd name="connsiteY7" fmla="*/ 0 h 440176"/>
                <a:gd name="connsiteX8" fmla="*/ 323844 w 440233"/>
                <a:gd name="connsiteY8" fmla="*/ 80185 h 440176"/>
                <a:gd name="connsiteX9" fmla="*/ 329694 w 440233"/>
                <a:gd name="connsiteY9" fmla="*/ 262363 h 440176"/>
                <a:gd name="connsiteX10" fmla="*/ 426295 w 440233"/>
                <a:gd name="connsiteY10" fmla="*/ 358927 h 440176"/>
                <a:gd name="connsiteX11" fmla="*/ 440234 w 440233"/>
                <a:gd name="connsiteY11" fmla="*/ 392582 h 440176"/>
                <a:gd name="connsiteX12" fmla="*/ 426295 w 440233"/>
                <a:gd name="connsiteY12" fmla="*/ 426237 h 440176"/>
                <a:gd name="connsiteX13" fmla="*/ 392658 w 440233"/>
                <a:gd name="connsiteY13" fmla="*/ 440176 h 440176"/>
                <a:gd name="connsiteX14" fmla="*/ 392658 w 440233"/>
                <a:gd name="connsiteY14" fmla="*/ 440176 h 440176"/>
                <a:gd name="connsiteX15" fmla="*/ 264530 w 440233"/>
                <a:gd name="connsiteY15" fmla="*/ 298568 h 440176"/>
                <a:gd name="connsiteX16" fmla="*/ 274269 w 440233"/>
                <a:gd name="connsiteY16" fmla="*/ 302603 h 440176"/>
                <a:gd name="connsiteX17" fmla="*/ 378444 w 440233"/>
                <a:gd name="connsiteY17" fmla="*/ 406778 h 440176"/>
                <a:gd name="connsiteX18" fmla="*/ 392658 w 440233"/>
                <a:gd name="connsiteY18" fmla="*/ 412665 h 440176"/>
                <a:gd name="connsiteX19" fmla="*/ 406854 w 440233"/>
                <a:gd name="connsiteY19" fmla="*/ 406778 h 440176"/>
                <a:gd name="connsiteX20" fmla="*/ 412741 w 440233"/>
                <a:gd name="connsiteY20" fmla="*/ 392564 h 440176"/>
                <a:gd name="connsiteX21" fmla="*/ 406854 w 440233"/>
                <a:gd name="connsiteY21" fmla="*/ 378368 h 440176"/>
                <a:gd name="connsiteX22" fmla="*/ 303266 w 440233"/>
                <a:gd name="connsiteY22" fmla="*/ 274817 h 440176"/>
                <a:gd name="connsiteX23" fmla="*/ 300276 w 440233"/>
                <a:gd name="connsiteY23" fmla="*/ 271057 h 440176"/>
                <a:gd name="connsiteX24" fmla="*/ 300808 w 440233"/>
                <a:gd name="connsiteY24" fmla="*/ 256989 h 440176"/>
                <a:gd name="connsiteX25" fmla="*/ 300790 w 440233"/>
                <a:gd name="connsiteY25" fmla="*/ 95151 h 440176"/>
                <a:gd name="connsiteX26" fmla="*/ 207032 w 440233"/>
                <a:gd name="connsiteY26" fmla="*/ 30702 h 440176"/>
                <a:gd name="connsiteX27" fmla="*/ 175798 w 440233"/>
                <a:gd name="connsiteY27" fmla="*/ 27401 h 440176"/>
                <a:gd name="connsiteX28" fmla="*/ 95154 w 440233"/>
                <a:gd name="connsiteY28" fmla="*/ 51427 h 440176"/>
                <a:gd name="connsiteX29" fmla="*/ 30778 w 440233"/>
                <a:gd name="connsiteY29" fmla="*/ 145203 h 440176"/>
                <a:gd name="connsiteX30" fmla="*/ 51430 w 440233"/>
                <a:gd name="connsiteY30" fmla="*/ 257063 h 440176"/>
                <a:gd name="connsiteX31" fmla="*/ 145187 w 440233"/>
                <a:gd name="connsiteY31" fmla="*/ 321512 h 440176"/>
                <a:gd name="connsiteX32" fmla="*/ 176440 w 440233"/>
                <a:gd name="connsiteY32" fmla="*/ 324813 h 440176"/>
                <a:gd name="connsiteX33" fmla="*/ 257065 w 440233"/>
                <a:gd name="connsiteY33" fmla="*/ 300787 h 440176"/>
                <a:gd name="connsiteX34" fmla="*/ 264530 w 440233"/>
                <a:gd name="connsiteY34" fmla="*/ 298568 h 44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40233" h="440176">
                  <a:moveTo>
                    <a:pt x="392658" y="440176"/>
                  </a:moveTo>
                  <a:cubicBezTo>
                    <a:pt x="379930" y="440176"/>
                    <a:pt x="367990" y="435224"/>
                    <a:pt x="359003" y="426237"/>
                  </a:cubicBezTo>
                  <a:lnTo>
                    <a:pt x="262458" y="329692"/>
                  </a:lnTo>
                  <a:cubicBezTo>
                    <a:pt x="236120" y="344529"/>
                    <a:pt x="206519" y="352343"/>
                    <a:pt x="176458" y="352343"/>
                  </a:cubicBezTo>
                  <a:cubicBezTo>
                    <a:pt x="164115" y="352343"/>
                    <a:pt x="151680" y="351022"/>
                    <a:pt x="139465" y="348436"/>
                  </a:cubicBezTo>
                  <a:cubicBezTo>
                    <a:pt x="93448" y="338660"/>
                    <a:pt x="53979" y="311535"/>
                    <a:pt x="28357" y="272047"/>
                  </a:cubicBezTo>
                  <a:cubicBezTo>
                    <a:pt x="-24537" y="190560"/>
                    <a:pt x="-1281" y="81249"/>
                    <a:pt x="80188" y="28355"/>
                  </a:cubicBezTo>
                  <a:cubicBezTo>
                    <a:pt x="108763" y="9794"/>
                    <a:pt x="141831" y="0"/>
                    <a:pt x="175835" y="0"/>
                  </a:cubicBezTo>
                  <a:cubicBezTo>
                    <a:pt x="235919" y="0"/>
                    <a:pt x="291252" y="29969"/>
                    <a:pt x="323844" y="80185"/>
                  </a:cubicBezTo>
                  <a:cubicBezTo>
                    <a:pt x="359315" y="134822"/>
                    <a:pt x="361442" y="205746"/>
                    <a:pt x="329694" y="262363"/>
                  </a:cubicBezTo>
                  <a:lnTo>
                    <a:pt x="426295" y="358927"/>
                  </a:lnTo>
                  <a:cubicBezTo>
                    <a:pt x="435282" y="367914"/>
                    <a:pt x="440234" y="379872"/>
                    <a:pt x="440234" y="392582"/>
                  </a:cubicBezTo>
                  <a:cubicBezTo>
                    <a:pt x="440234" y="405310"/>
                    <a:pt x="435263" y="417250"/>
                    <a:pt x="426295" y="426237"/>
                  </a:cubicBezTo>
                  <a:cubicBezTo>
                    <a:pt x="417326" y="435224"/>
                    <a:pt x="405368" y="440176"/>
                    <a:pt x="392658" y="440176"/>
                  </a:cubicBezTo>
                  <a:cubicBezTo>
                    <a:pt x="392658" y="440176"/>
                    <a:pt x="392658" y="440176"/>
                    <a:pt x="392658" y="440176"/>
                  </a:cubicBezTo>
                  <a:close/>
                  <a:moveTo>
                    <a:pt x="264530" y="298568"/>
                  </a:moveTo>
                  <a:cubicBezTo>
                    <a:pt x="268198" y="298568"/>
                    <a:pt x="271665" y="299998"/>
                    <a:pt x="274269" y="302603"/>
                  </a:cubicBezTo>
                  <a:lnTo>
                    <a:pt x="378444" y="406778"/>
                  </a:lnTo>
                  <a:cubicBezTo>
                    <a:pt x="382240" y="410574"/>
                    <a:pt x="387284" y="412665"/>
                    <a:pt x="392658" y="412665"/>
                  </a:cubicBezTo>
                  <a:cubicBezTo>
                    <a:pt x="398013" y="412665"/>
                    <a:pt x="403075" y="410574"/>
                    <a:pt x="406854" y="406778"/>
                  </a:cubicBezTo>
                  <a:cubicBezTo>
                    <a:pt x="410632" y="402981"/>
                    <a:pt x="412741" y="397937"/>
                    <a:pt x="412741" y="392564"/>
                  </a:cubicBezTo>
                  <a:cubicBezTo>
                    <a:pt x="412741" y="387208"/>
                    <a:pt x="410650" y="382146"/>
                    <a:pt x="406854" y="378368"/>
                  </a:cubicBezTo>
                  <a:lnTo>
                    <a:pt x="303266" y="274817"/>
                  </a:lnTo>
                  <a:cubicBezTo>
                    <a:pt x="302055" y="273753"/>
                    <a:pt x="301046" y="272487"/>
                    <a:pt x="300276" y="271057"/>
                  </a:cubicBezTo>
                  <a:cubicBezTo>
                    <a:pt x="297855" y="266600"/>
                    <a:pt x="298075" y="261226"/>
                    <a:pt x="300808" y="256989"/>
                  </a:cubicBezTo>
                  <a:cubicBezTo>
                    <a:pt x="332702" y="207836"/>
                    <a:pt x="332702" y="144304"/>
                    <a:pt x="300790" y="95151"/>
                  </a:cubicBezTo>
                  <a:cubicBezTo>
                    <a:pt x="279166" y="61845"/>
                    <a:pt x="245878" y="38956"/>
                    <a:pt x="207032" y="30702"/>
                  </a:cubicBezTo>
                  <a:cubicBezTo>
                    <a:pt x="196725" y="28501"/>
                    <a:pt x="186215" y="27401"/>
                    <a:pt x="175798" y="27401"/>
                  </a:cubicBezTo>
                  <a:cubicBezTo>
                    <a:pt x="147260" y="27401"/>
                    <a:pt x="119364" y="35709"/>
                    <a:pt x="95154" y="51427"/>
                  </a:cubicBezTo>
                  <a:cubicBezTo>
                    <a:pt x="61921" y="73014"/>
                    <a:pt x="39050" y="106321"/>
                    <a:pt x="30778" y="145203"/>
                  </a:cubicBezTo>
                  <a:cubicBezTo>
                    <a:pt x="22507" y="184085"/>
                    <a:pt x="29843" y="223811"/>
                    <a:pt x="51430" y="257063"/>
                  </a:cubicBezTo>
                  <a:cubicBezTo>
                    <a:pt x="73053" y="290369"/>
                    <a:pt x="106342" y="313259"/>
                    <a:pt x="145187" y="321512"/>
                  </a:cubicBezTo>
                  <a:cubicBezTo>
                    <a:pt x="155495" y="323713"/>
                    <a:pt x="166004" y="324813"/>
                    <a:pt x="176440" y="324813"/>
                  </a:cubicBezTo>
                  <a:cubicBezTo>
                    <a:pt x="204978" y="324813"/>
                    <a:pt x="232856" y="316505"/>
                    <a:pt x="257065" y="300787"/>
                  </a:cubicBezTo>
                  <a:cubicBezTo>
                    <a:pt x="259285" y="299338"/>
                    <a:pt x="261871" y="298568"/>
                    <a:pt x="264530" y="298568"/>
                  </a:cubicBezTo>
                  <a:close/>
                </a:path>
              </a:pathLst>
            </a:custGeom>
            <a:grpFill/>
            <a:ln w="18256" cap="flat">
              <a:noFill/>
              <a:prstDash val="solid"/>
              <a:miter/>
            </a:ln>
          </p:spPr>
          <p:txBody>
            <a:bodyPr rtlCol="0" anchor="ctr"/>
            <a:lstStyle/>
            <a:p>
              <a:endParaRPr lang="nl-NL"/>
            </a:p>
          </p:txBody>
        </p:sp>
      </p:grpSp>
      <p:pic>
        <p:nvPicPr>
          <p:cNvPr id="3" name="Graphic 2">
            <a:extLst>
              <a:ext uri="{FF2B5EF4-FFF2-40B4-BE49-F238E27FC236}">
                <a16:creationId xmlns:a16="http://schemas.microsoft.com/office/drawing/2014/main" id="{888C4F78-3966-F5EA-4A15-A88B902EAC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99714" y="3619936"/>
            <a:ext cx="440194" cy="440194"/>
          </a:xfrm>
          <a:prstGeom prst="rect">
            <a:avLst/>
          </a:prstGeom>
        </p:spPr>
      </p:pic>
      <p:pic>
        <p:nvPicPr>
          <p:cNvPr id="7" name="Graphic 6">
            <a:extLst>
              <a:ext uri="{FF2B5EF4-FFF2-40B4-BE49-F238E27FC236}">
                <a16:creationId xmlns:a16="http://schemas.microsoft.com/office/drawing/2014/main" id="{2D14F6B3-93C8-C9BF-B93F-5FD25F5E240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71230" y="3622780"/>
            <a:ext cx="440233" cy="440233"/>
          </a:xfrm>
          <a:prstGeom prst="rect">
            <a:avLst/>
          </a:prstGeom>
        </p:spPr>
      </p:pic>
      <p:pic>
        <p:nvPicPr>
          <p:cNvPr id="11" name="Graphic 10">
            <a:extLst>
              <a:ext uri="{FF2B5EF4-FFF2-40B4-BE49-F238E27FC236}">
                <a16:creationId xmlns:a16="http://schemas.microsoft.com/office/drawing/2014/main" id="{BA7943C5-9642-851F-C9D8-6A1D75355C3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997718" y="3633118"/>
            <a:ext cx="392117" cy="392117"/>
          </a:xfrm>
          <a:prstGeom prst="rect">
            <a:avLst/>
          </a:prstGeom>
        </p:spPr>
      </p:pic>
      <p:pic>
        <p:nvPicPr>
          <p:cNvPr id="13" name="Graphic 12">
            <a:extLst>
              <a:ext uri="{FF2B5EF4-FFF2-40B4-BE49-F238E27FC236}">
                <a16:creationId xmlns:a16="http://schemas.microsoft.com/office/drawing/2014/main" id="{0DF02379-B570-ADAD-C934-1687F740BBF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355338" y="3615890"/>
            <a:ext cx="439596" cy="439596"/>
          </a:xfrm>
          <a:prstGeom prst="rect">
            <a:avLst/>
          </a:prstGeom>
        </p:spPr>
      </p:pic>
      <p:pic>
        <p:nvPicPr>
          <p:cNvPr id="15" name="Graphic 14">
            <a:extLst>
              <a:ext uri="{FF2B5EF4-FFF2-40B4-BE49-F238E27FC236}">
                <a16:creationId xmlns:a16="http://schemas.microsoft.com/office/drawing/2014/main" id="{3C4A3D8D-558F-A953-5B9C-59B26F2A9FD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718917" y="3673526"/>
            <a:ext cx="392117" cy="392117"/>
          </a:xfrm>
          <a:prstGeom prst="rect">
            <a:avLst/>
          </a:prstGeom>
        </p:spPr>
      </p:pic>
      <p:pic>
        <p:nvPicPr>
          <p:cNvPr id="18" name="Graphic 17">
            <a:extLst>
              <a:ext uri="{FF2B5EF4-FFF2-40B4-BE49-F238E27FC236}">
                <a16:creationId xmlns:a16="http://schemas.microsoft.com/office/drawing/2014/main" id="{6D46DD39-E28F-E8F0-A580-3BC12EDAEAD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248103" y="5000674"/>
            <a:ext cx="440175" cy="440175"/>
          </a:xfrm>
          <a:prstGeom prst="rect">
            <a:avLst/>
          </a:prstGeom>
        </p:spPr>
      </p:pic>
      <p:pic>
        <p:nvPicPr>
          <p:cNvPr id="20" name="Graphic 19">
            <a:extLst>
              <a:ext uri="{FF2B5EF4-FFF2-40B4-BE49-F238E27FC236}">
                <a16:creationId xmlns:a16="http://schemas.microsoft.com/office/drawing/2014/main" id="{570CCFD4-E30F-B54B-FAA1-D9EEE1DA869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547408" y="5000674"/>
            <a:ext cx="363227" cy="363227"/>
          </a:xfrm>
          <a:prstGeom prst="rect">
            <a:avLst/>
          </a:prstGeom>
        </p:spPr>
      </p:pic>
      <p:pic>
        <p:nvPicPr>
          <p:cNvPr id="22" name="Graphic 21">
            <a:extLst>
              <a:ext uri="{FF2B5EF4-FFF2-40B4-BE49-F238E27FC236}">
                <a16:creationId xmlns:a16="http://schemas.microsoft.com/office/drawing/2014/main" id="{1DA05AA4-3A60-F9D5-A17D-440639BEB8D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899714" y="4982102"/>
            <a:ext cx="440233" cy="440233"/>
          </a:xfrm>
          <a:prstGeom prst="rect">
            <a:avLst/>
          </a:prstGeom>
        </p:spPr>
      </p:pic>
      <p:pic>
        <p:nvPicPr>
          <p:cNvPr id="24" name="Graphic 23">
            <a:extLst>
              <a:ext uri="{FF2B5EF4-FFF2-40B4-BE49-F238E27FC236}">
                <a16:creationId xmlns:a16="http://schemas.microsoft.com/office/drawing/2014/main" id="{4FB623DB-B05F-F7B5-85D5-B7B4EC4E7F03}"/>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282293" y="4953917"/>
            <a:ext cx="436488" cy="436488"/>
          </a:xfrm>
          <a:prstGeom prst="rect">
            <a:avLst/>
          </a:prstGeom>
        </p:spPr>
      </p:pic>
      <p:pic>
        <p:nvPicPr>
          <p:cNvPr id="26" name="Graphic 25">
            <a:extLst>
              <a:ext uri="{FF2B5EF4-FFF2-40B4-BE49-F238E27FC236}">
                <a16:creationId xmlns:a16="http://schemas.microsoft.com/office/drawing/2014/main" id="{275A4CE3-46CB-564A-F7BE-F31F2D91A73E}"/>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689722" y="4944176"/>
            <a:ext cx="403250" cy="403250"/>
          </a:xfrm>
          <a:prstGeom prst="rect">
            <a:avLst/>
          </a:prstGeom>
        </p:spPr>
      </p:pic>
      <p:pic>
        <p:nvPicPr>
          <p:cNvPr id="28" name="Graphic 27">
            <a:extLst>
              <a:ext uri="{FF2B5EF4-FFF2-40B4-BE49-F238E27FC236}">
                <a16:creationId xmlns:a16="http://schemas.microsoft.com/office/drawing/2014/main" id="{A95EB753-EA61-29E9-39D4-3EF0A345593F}"/>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9385286" y="4973400"/>
            <a:ext cx="409648" cy="409648"/>
          </a:xfrm>
          <a:prstGeom prst="rect">
            <a:avLst/>
          </a:prstGeom>
        </p:spPr>
      </p:pic>
      <p:pic>
        <p:nvPicPr>
          <p:cNvPr id="30" name="Graphic 29">
            <a:extLst>
              <a:ext uri="{FF2B5EF4-FFF2-40B4-BE49-F238E27FC236}">
                <a16:creationId xmlns:a16="http://schemas.microsoft.com/office/drawing/2014/main" id="{301892B9-57B1-28E6-ED95-EBB18D31AA2B}"/>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8024347" y="4953917"/>
            <a:ext cx="403250" cy="403250"/>
          </a:xfrm>
          <a:prstGeom prst="rect">
            <a:avLst/>
          </a:prstGeom>
        </p:spPr>
      </p:pic>
      <p:grpSp>
        <p:nvGrpSpPr>
          <p:cNvPr id="31" name="Icoon_1_2">
            <a:extLst>
              <a:ext uri="{FF2B5EF4-FFF2-40B4-BE49-F238E27FC236}">
                <a16:creationId xmlns:a16="http://schemas.microsoft.com/office/drawing/2014/main" id="{7734B43A-5387-0391-FDF3-8D775E1721B6}"/>
              </a:ext>
            </a:extLst>
          </p:cNvPr>
          <p:cNvGrpSpPr>
            <a:grpSpLocks noChangeAspect="1"/>
          </p:cNvGrpSpPr>
          <p:nvPr/>
        </p:nvGrpSpPr>
        <p:grpSpPr>
          <a:xfrm>
            <a:off x="10729040" y="5014179"/>
            <a:ext cx="413146" cy="413164"/>
            <a:chOff x="2506804" y="2316662"/>
            <a:chExt cx="477531" cy="477549"/>
          </a:xfrm>
          <a:solidFill>
            <a:schemeClr val="tx1"/>
          </a:solidFill>
        </p:grpSpPr>
        <p:sp>
          <p:nvSpPr>
            <p:cNvPr id="32" name="Vrije vorm: vorm 40">
              <a:extLst>
                <a:ext uri="{FF2B5EF4-FFF2-40B4-BE49-F238E27FC236}">
                  <a16:creationId xmlns:a16="http://schemas.microsoft.com/office/drawing/2014/main" id="{1949DEE4-C01E-EF94-F8DC-6F7FDEB9C9EC}"/>
                </a:ext>
              </a:extLst>
            </p:cNvPr>
            <p:cNvSpPr/>
            <p:nvPr/>
          </p:nvSpPr>
          <p:spPr>
            <a:xfrm>
              <a:off x="2551585" y="2510666"/>
              <a:ext cx="388009" cy="283545"/>
            </a:xfrm>
            <a:custGeom>
              <a:avLst/>
              <a:gdLst>
                <a:gd name="connsiteX0" fmla="*/ 89541 w 388009"/>
                <a:gd name="connsiteY0" fmla="*/ 283545 h 283545"/>
                <a:gd name="connsiteX1" fmla="*/ 74617 w 388009"/>
                <a:gd name="connsiteY1" fmla="*/ 268622 h 283545"/>
                <a:gd name="connsiteX2" fmla="*/ 89541 w 388009"/>
                <a:gd name="connsiteY2" fmla="*/ 253698 h 283545"/>
                <a:gd name="connsiteX3" fmla="*/ 179081 w 388009"/>
                <a:gd name="connsiteY3" fmla="*/ 253698 h 283545"/>
                <a:gd name="connsiteX4" fmla="*/ 179081 w 388009"/>
                <a:gd name="connsiteY4" fmla="*/ 223852 h 283545"/>
                <a:gd name="connsiteX5" fmla="*/ 44770 w 388009"/>
                <a:gd name="connsiteY5" fmla="*/ 223852 h 283545"/>
                <a:gd name="connsiteX6" fmla="*/ 0 w 388009"/>
                <a:gd name="connsiteY6" fmla="*/ 179081 h 283545"/>
                <a:gd name="connsiteX7" fmla="*/ 0 w 388009"/>
                <a:gd name="connsiteY7" fmla="*/ 14923 h 283545"/>
                <a:gd name="connsiteX8" fmla="*/ 14923 w 388009"/>
                <a:gd name="connsiteY8" fmla="*/ 0 h 283545"/>
                <a:gd name="connsiteX9" fmla="*/ 29847 w 388009"/>
                <a:gd name="connsiteY9" fmla="*/ 14923 h 283545"/>
                <a:gd name="connsiteX10" fmla="*/ 29847 w 388009"/>
                <a:gd name="connsiteY10" fmla="*/ 134311 h 283545"/>
                <a:gd name="connsiteX11" fmla="*/ 358163 w 388009"/>
                <a:gd name="connsiteY11" fmla="*/ 134311 h 283545"/>
                <a:gd name="connsiteX12" fmla="*/ 358163 w 388009"/>
                <a:gd name="connsiteY12" fmla="*/ 14923 h 283545"/>
                <a:gd name="connsiteX13" fmla="*/ 373086 w 388009"/>
                <a:gd name="connsiteY13" fmla="*/ 0 h 283545"/>
                <a:gd name="connsiteX14" fmla="*/ 388009 w 388009"/>
                <a:gd name="connsiteY14" fmla="*/ 14923 h 283545"/>
                <a:gd name="connsiteX15" fmla="*/ 388009 w 388009"/>
                <a:gd name="connsiteY15" fmla="*/ 179081 h 283545"/>
                <a:gd name="connsiteX16" fmla="*/ 343239 w 388009"/>
                <a:gd name="connsiteY16" fmla="*/ 223852 h 283545"/>
                <a:gd name="connsiteX17" fmla="*/ 208928 w 388009"/>
                <a:gd name="connsiteY17" fmla="*/ 223852 h 283545"/>
                <a:gd name="connsiteX18" fmla="*/ 208928 w 388009"/>
                <a:gd name="connsiteY18" fmla="*/ 253698 h 283545"/>
                <a:gd name="connsiteX19" fmla="*/ 298469 w 388009"/>
                <a:gd name="connsiteY19" fmla="*/ 253698 h 283545"/>
                <a:gd name="connsiteX20" fmla="*/ 313392 w 388009"/>
                <a:gd name="connsiteY20" fmla="*/ 268622 h 283545"/>
                <a:gd name="connsiteX21" fmla="*/ 298469 w 388009"/>
                <a:gd name="connsiteY21" fmla="*/ 283545 h 283545"/>
                <a:gd name="connsiteX22" fmla="*/ 89541 w 388009"/>
                <a:gd name="connsiteY22" fmla="*/ 283545 h 283545"/>
                <a:gd name="connsiteX23" fmla="*/ 29847 w 388009"/>
                <a:gd name="connsiteY23" fmla="*/ 179081 h 283545"/>
                <a:gd name="connsiteX24" fmla="*/ 44770 w 388009"/>
                <a:gd name="connsiteY24" fmla="*/ 194005 h 283545"/>
                <a:gd name="connsiteX25" fmla="*/ 343239 w 388009"/>
                <a:gd name="connsiteY25" fmla="*/ 194005 h 283545"/>
                <a:gd name="connsiteX26" fmla="*/ 358163 w 388009"/>
                <a:gd name="connsiteY26" fmla="*/ 179081 h 283545"/>
                <a:gd name="connsiteX27" fmla="*/ 358163 w 388009"/>
                <a:gd name="connsiteY27" fmla="*/ 164158 h 283545"/>
                <a:gd name="connsiteX28" fmla="*/ 29847 w 388009"/>
                <a:gd name="connsiteY28" fmla="*/ 164158 h 283545"/>
                <a:gd name="connsiteX29" fmla="*/ 29847 w 388009"/>
                <a:gd name="connsiteY29" fmla="*/ 179081 h 28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88009" h="283545">
                  <a:moveTo>
                    <a:pt x="89541" y="283545"/>
                  </a:moveTo>
                  <a:cubicBezTo>
                    <a:pt x="81303" y="283545"/>
                    <a:pt x="74617" y="276860"/>
                    <a:pt x="74617" y="268622"/>
                  </a:cubicBezTo>
                  <a:cubicBezTo>
                    <a:pt x="74617" y="260384"/>
                    <a:pt x="81303" y="253698"/>
                    <a:pt x="89541" y="253698"/>
                  </a:cubicBezTo>
                  <a:lnTo>
                    <a:pt x="179081" y="253698"/>
                  </a:lnTo>
                  <a:lnTo>
                    <a:pt x="179081" y="223852"/>
                  </a:lnTo>
                  <a:lnTo>
                    <a:pt x="44770" y="223852"/>
                  </a:lnTo>
                  <a:cubicBezTo>
                    <a:pt x="20077" y="223852"/>
                    <a:pt x="0" y="203775"/>
                    <a:pt x="0" y="179081"/>
                  </a:cubicBezTo>
                  <a:lnTo>
                    <a:pt x="0" y="14923"/>
                  </a:lnTo>
                  <a:cubicBezTo>
                    <a:pt x="0" y="6686"/>
                    <a:pt x="6686" y="0"/>
                    <a:pt x="14923" y="0"/>
                  </a:cubicBezTo>
                  <a:cubicBezTo>
                    <a:pt x="23161" y="0"/>
                    <a:pt x="29847" y="6686"/>
                    <a:pt x="29847" y="14923"/>
                  </a:cubicBezTo>
                  <a:lnTo>
                    <a:pt x="29847" y="134311"/>
                  </a:lnTo>
                  <a:lnTo>
                    <a:pt x="358163" y="134311"/>
                  </a:lnTo>
                  <a:lnTo>
                    <a:pt x="358163" y="14923"/>
                  </a:lnTo>
                  <a:cubicBezTo>
                    <a:pt x="358163" y="6686"/>
                    <a:pt x="364848" y="0"/>
                    <a:pt x="373086" y="0"/>
                  </a:cubicBezTo>
                  <a:cubicBezTo>
                    <a:pt x="381324" y="0"/>
                    <a:pt x="388009" y="6686"/>
                    <a:pt x="388009" y="14923"/>
                  </a:cubicBezTo>
                  <a:lnTo>
                    <a:pt x="388009" y="179081"/>
                  </a:lnTo>
                  <a:cubicBezTo>
                    <a:pt x="388009" y="203775"/>
                    <a:pt x="367932" y="223852"/>
                    <a:pt x="343239" y="223852"/>
                  </a:cubicBezTo>
                  <a:lnTo>
                    <a:pt x="208928" y="223852"/>
                  </a:lnTo>
                  <a:lnTo>
                    <a:pt x="208928" y="253698"/>
                  </a:lnTo>
                  <a:lnTo>
                    <a:pt x="298469" y="253698"/>
                  </a:lnTo>
                  <a:cubicBezTo>
                    <a:pt x="306706" y="253698"/>
                    <a:pt x="313392" y="260384"/>
                    <a:pt x="313392" y="268622"/>
                  </a:cubicBezTo>
                  <a:cubicBezTo>
                    <a:pt x="313392" y="276860"/>
                    <a:pt x="306687" y="283545"/>
                    <a:pt x="298469" y="283545"/>
                  </a:cubicBezTo>
                  <a:lnTo>
                    <a:pt x="89541" y="283545"/>
                  </a:lnTo>
                  <a:close/>
                  <a:moveTo>
                    <a:pt x="29847" y="179081"/>
                  </a:moveTo>
                  <a:cubicBezTo>
                    <a:pt x="29847" y="187319"/>
                    <a:pt x="36533" y="194005"/>
                    <a:pt x="44770" y="194005"/>
                  </a:cubicBezTo>
                  <a:lnTo>
                    <a:pt x="343239" y="194005"/>
                  </a:lnTo>
                  <a:cubicBezTo>
                    <a:pt x="351477" y="194005"/>
                    <a:pt x="358163" y="187319"/>
                    <a:pt x="358163" y="179081"/>
                  </a:cubicBezTo>
                  <a:lnTo>
                    <a:pt x="358163" y="164158"/>
                  </a:lnTo>
                  <a:lnTo>
                    <a:pt x="29847" y="164158"/>
                  </a:lnTo>
                  <a:lnTo>
                    <a:pt x="29847" y="179081"/>
                  </a:lnTo>
                  <a:close/>
                </a:path>
              </a:pathLst>
            </a:custGeom>
            <a:grpFill/>
            <a:ln w="19844" cap="flat">
              <a:noFill/>
              <a:prstDash val="solid"/>
              <a:miter/>
            </a:ln>
          </p:spPr>
          <p:txBody>
            <a:bodyPr rtlCol="0" anchor="ctr"/>
            <a:lstStyle/>
            <a:p>
              <a:endParaRPr lang="nl-NL"/>
            </a:p>
          </p:txBody>
        </p:sp>
        <p:sp>
          <p:nvSpPr>
            <p:cNvPr id="33" name="Vrije vorm: vorm 41">
              <a:extLst>
                <a:ext uri="{FF2B5EF4-FFF2-40B4-BE49-F238E27FC236}">
                  <a16:creationId xmlns:a16="http://schemas.microsoft.com/office/drawing/2014/main" id="{7B2E0C90-4CB7-1108-E542-B79B93ABB501}"/>
                </a:ext>
              </a:extLst>
            </p:cNvPr>
            <p:cNvSpPr/>
            <p:nvPr/>
          </p:nvSpPr>
          <p:spPr>
            <a:xfrm>
              <a:off x="2539586" y="2316662"/>
              <a:ext cx="119387" cy="119387"/>
            </a:xfrm>
            <a:custGeom>
              <a:avLst/>
              <a:gdLst>
                <a:gd name="connsiteX0" fmla="*/ 59694 w 119387"/>
                <a:gd name="connsiteY0" fmla="*/ 119388 h 119387"/>
                <a:gd name="connsiteX1" fmla="*/ 0 w 119387"/>
                <a:gd name="connsiteY1" fmla="*/ 59694 h 119387"/>
                <a:gd name="connsiteX2" fmla="*/ 59694 w 119387"/>
                <a:gd name="connsiteY2" fmla="*/ 0 h 119387"/>
                <a:gd name="connsiteX3" fmla="*/ 119388 w 119387"/>
                <a:gd name="connsiteY3" fmla="*/ 59694 h 119387"/>
                <a:gd name="connsiteX4" fmla="*/ 59694 w 119387"/>
                <a:gd name="connsiteY4" fmla="*/ 119388 h 119387"/>
                <a:gd name="connsiteX5" fmla="*/ 59694 w 119387"/>
                <a:gd name="connsiteY5" fmla="*/ 29847 h 119387"/>
                <a:gd name="connsiteX6" fmla="*/ 29847 w 119387"/>
                <a:gd name="connsiteY6" fmla="*/ 59694 h 119387"/>
                <a:gd name="connsiteX7" fmla="*/ 59694 w 119387"/>
                <a:gd name="connsiteY7" fmla="*/ 89541 h 119387"/>
                <a:gd name="connsiteX8" fmla="*/ 89541 w 119387"/>
                <a:gd name="connsiteY8" fmla="*/ 59694 h 119387"/>
                <a:gd name="connsiteX9" fmla="*/ 59694 w 119387"/>
                <a:gd name="connsiteY9" fmla="*/ 29847 h 11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87" h="119387">
                  <a:moveTo>
                    <a:pt x="59694" y="119388"/>
                  </a:moveTo>
                  <a:cubicBezTo>
                    <a:pt x="26783" y="119388"/>
                    <a:pt x="0" y="92605"/>
                    <a:pt x="0" y="59694"/>
                  </a:cubicBezTo>
                  <a:cubicBezTo>
                    <a:pt x="0" y="26783"/>
                    <a:pt x="26783" y="0"/>
                    <a:pt x="59694" y="0"/>
                  </a:cubicBezTo>
                  <a:cubicBezTo>
                    <a:pt x="92605" y="0"/>
                    <a:pt x="119388" y="26783"/>
                    <a:pt x="119388" y="59694"/>
                  </a:cubicBezTo>
                  <a:cubicBezTo>
                    <a:pt x="119388" y="92605"/>
                    <a:pt x="92605" y="119388"/>
                    <a:pt x="59694" y="119388"/>
                  </a:cubicBezTo>
                  <a:close/>
                  <a:moveTo>
                    <a:pt x="59694" y="29847"/>
                  </a:moveTo>
                  <a:cubicBezTo>
                    <a:pt x="43238" y="29847"/>
                    <a:pt x="29847" y="43238"/>
                    <a:pt x="29847" y="59694"/>
                  </a:cubicBezTo>
                  <a:cubicBezTo>
                    <a:pt x="29847" y="76149"/>
                    <a:pt x="43238" y="89541"/>
                    <a:pt x="59694" y="89541"/>
                  </a:cubicBezTo>
                  <a:cubicBezTo>
                    <a:pt x="76149" y="89541"/>
                    <a:pt x="89541" y="76149"/>
                    <a:pt x="89541" y="59694"/>
                  </a:cubicBezTo>
                  <a:cubicBezTo>
                    <a:pt x="89541" y="43238"/>
                    <a:pt x="76149" y="29847"/>
                    <a:pt x="59694" y="29847"/>
                  </a:cubicBezTo>
                  <a:close/>
                </a:path>
              </a:pathLst>
            </a:custGeom>
            <a:grpFill/>
            <a:ln w="19844" cap="flat">
              <a:noFill/>
              <a:prstDash val="solid"/>
              <a:miter/>
            </a:ln>
          </p:spPr>
          <p:txBody>
            <a:bodyPr rtlCol="0" anchor="ctr"/>
            <a:lstStyle/>
            <a:p>
              <a:endParaRPr lang="nl-NL"/>
            </a:p>
          </p:txBody>
        </p:sp>
        <p:sp>
          <p:nvSpPr>
            <p:cNvPr id="34" name="Vrije vorm: vorm 42">
              <a:extLst>
                <a:ext uri="{FF2B5EF4-FFF2-40B4-BE49-F238E27FC236}">
                  <a16:creationId xmlns:a16="http://schemas.microsoft.com/office/drawing/2014/main" id="{62836D50-C78B-9D9E-5EA1-1681B6A13DBD}"/>
                </a:ext>
              </a:extLst>
            </p:cNvPr>
            <p:cNvSpPr/>
            <p:nvPr/>
          </p:nvSpPr>
          <p:spPr>
            <a:xfrm>
              <a:off x="2832225" y="2316662"/>
              <a:ext cx="119387" cy="119387"/>
            </a:xfrm>
            <a:custGeom>
              <a:avLst/>
              <a:gdLst>
                <a:gd name="connsiteX0" fmla="*/ 59694 w 119387"/>
                <a:gd name="connsiteY0" fmla="*/ 119388 h 119387"/>
                <a:gd name="connsiteX1" fmla="*/ 0 w 119387"/>
                <a:gd name="connsiteY1" fmla="*/ 59694 h 119387"/>
                <a:gd name="connsiteX2" fmla="*/ 59694 w 119387"/>
                <a:gd name="connsiteY2" fmla="*/ 0 h 119387"/>
                <a:gd name="connsiteX3" fmla="*/ 119388 w 119387"/>
                <a:gd name="connsiteY3" fmla="*/ 59694 h 119387"/>
                <a:gd name="connsiteX4" fmla="*/ 59694 w 119387"/>
                <a:gd name="connsiteY4" fmla="*/ 119388 h 119387"/>
                <a:gd name="connsiteX5" fmla="*/ 59694 w 119387"/>
                <a:gd name="connsiteY5" fmla="*/ 29847 h 119387"/>
                <a:gd name="connsiteX6" fmla="*/ 29847 w 119387"/>
                <a:gd name="connsiteY6" fmla="*/ 59694 h 119387"/>
                <a:gd name="connsiteX7" fmla="*/ 59694 w 119387"/>
                <a:gd name="connsiteY7" fmla="*/ 89541 h 119387"/>
                <a:gd name="connsiteX8" fmla="*/ 89541 w 119387"/>
                <a:gd name="connsiteY8" fmla="*/ 59694 h 119387"/>
                <a:gd name="connsiteX9" fmla="*/ 59694 w 119387"/>
                <a:gd name="connsiteY9" fmla="*/ 29847 h 11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87" h="119387">
                  <a:moveTo>
                    <a:pt x="59694" y="119388"/>
                  </a:moveTo>
                  <a:cubicBezTo>
                    <a:pt x="26783" y="119388"/>
                    <a:pt x="0" y="92605"/>
                    <a:pt x="0" y="59694"/>
                  </a:cubicBezTo>
                  <a:cubicBezTo>
                    <a:pt x="0" y="26783"/>
                    <a:pt x="26783" y="0"/>
                    <a:pt x="59694" y="0"/>
                  </a:cubicBezTo>
                  <a:cubicBezTo>
                    <a:pt x="92605" y="0"/>
                    <a:pt x="119388" y="26783"/>
                    <a:pt x="119388" y="59694"/>
                  </a:cubicBezTo>
                  <a:cubicBezTo>
                    <a:pt x="119388" y="92605"/>
                    <a:pt x="92605" y="119388"/>
                    <a:pt x="59694" y="119388"/>
                  </a:cubicBezTo>
                  <a:close/>
                  <a:moveTo>
                    <a:pt x="59694" y="29847"/>
                  </a:moveTo>
                  <a:cubicBezTo>
                    <a:pt x="43238" y="29847"/>
                    <a:pt x="29847" y="43238"/>
                    <a:pt x="29847" y="59694"/>
                  </a:cubicBezTo>
                  <a:cubicBezTo>
                    <a:pt x="29847" y="76149"/>
                    <a:pt x="43238" y="89541"/>
                    <a:pt x="59694" y="89541"/>
                  </a:cubicBezTo>
                  <a:cubicBezTo>
                    <a:pt x="76149" y="89541"/>
                    <a:pt x="89541" y="76149"/>
                    <a:pt x="89541" y="59694"/>
                  </a:cubicBezTo>
                  <a:cubicBezTo>
                    <a:pt x="89541" y="43238"/>
                    <a:pt x="76149" y="29847"/>
                    <a:pt x="59694" y="29847"/>
                  </a:cubicBezTo>
                  <a:close/>
                </a:path>
              </a:pathLst>
            </a:custGeom>
            <a:grpFill/>
            <a:ln w="19844" cap="flat">
              <a:noFill/>
              <a:prstDash val="solid"/>
              <a:miter/>
            </a:ln>
          </p:spPr>
          <p:txBody>
            <a:bodyPr rtlCol="0" anchor="ctr"/>
            <a:lstStyle/>
            <a:p>
              <a:endParaRPr lang="nl-NL"/>
            </a:p>
          </p:txBody>
        </p:sp>
        <p:sp>
          <p:nvSpPr>
            <p:cNvPr id="35" name="Vrije vorm: vorm 43">
              <a:extLst>
                <a:ext uri="{FF2B5EF4-FFF2-40B4-BE49-F238E27FC236}">
                  <a16:creationId xmlns:a16="http://schemas.microsoft.com/office/drawing/2014/main" id="{B501ED6C-C824-B753-120C-B817D382E144}"/>
                </a:ext>
              </a:extLst>
            </p:cNvPr>
            <p:cNvSpPr/>
            <p:nvPr/>
          </p:nvSpPr>
          <p:spPr>
            <a:xfrm>
              <a:off x="2506804" y="2421106"/>
              <a:ext cx="477531" cy="74637"/>
            </a:xfrm>
            <a:custGeom>
              <a:avLst/>
              <a:gdLst>
                <a:gd name="connsiteX0" fmla="*/ 14914 w 477531"/>
                <a:gd name="connsiteY0" fmla="*/ 74637 h 74637"/>
                <a:gd name="connsiteX1" fmla="*/ 7452 w 477531"/>
                <a:gd name="connsiteY1" fmla="*/ 72627 h 74637"/>
                <a:gd name="connsiteX2" fmla="*/ 2000 w 477531"/>
                <a:gd name="connsiteY2" fmla="*/ 52252 h 74637"/>
                <a:gd name="connsiteX3" fmla="*/ 40204 w 477531"/>
                <a:gd name="connsiteY3" fmla="*/ 14048 h 74637"/>
                <a:gd name="connsiteX4" fmla="*/ 92297 w 477531"/>
                <a:gd name="connsiteY4" fmla="*/ 0 h 74637"/>
                <a:gd name="connsiteX5" fmla="*/ 119478 w 477531"/>
                <a:gd name="connsiteY5" fmla="*/ 3602 h 74637"/>
                <a:gd name="connsiteX6" fmla="*/ 165661 w 477531"/>
                <a:gd name="connsiteY6" fmla="*/ 29946 h 74637"/>
                <a:gd name="connsiteX7" fmla="*/ 178535 w 477531"/>
                <a:gd name="connsiteY7" fmla="*/ 19162 h 74637"/>
                <a:gd name="connsiteX8" fmla="*/ 238547 w 477531"/>
                <a:gd name="connsiteY8" fmla="*/ 20 h 74637"/>
                <a:gd name="connsiteX9" fmla="*/ 256515 w 477531"/>
                <a:gd name="connsiteY9" fmla="*/ 1572 h 74637"/>
                <a:gd name="connsiteX10" fmla="*/ 311950 w 477531"/>
                <a:gd name="connsiteY10" fmla="*/ 29946 h 74637"/>
                <a:gd name="connsiteX11" fmla="*/ 332843 w 477531"/>
                <a:gd name="connsiteY11" fmla="*/ 14068 h 74637"/>
                <a:gd name="connsiteX12" fmla="*/ 384936 w 477531"/>
                <a:gd name="connsiteY12" fmla="*/ 20 h 74637"/>
                <a:gd name="connsiteX13" fmla="*/ 412096 w 477531"/>
                <a:gd name="connsiteY13" fmla="*/ 3621 h 74637"/>
                <a:gd name="connsiteX14" fmla="*/ 475531 w 477531"/>
                <a:gd name="connsiteY14" fmla="*/ 52272 h 74637"/>
                <a:gd name="connsiteX15" fmla="*/ 470079 w 477531"/>
                <a:gd name="connsiteY15" fmla="*/ 72667 h 74637"/>
                <a:gd name="connsiteX16" fmla="*/ 462637 w 477531"/>
                <a:gd name="connsiteY16" fmla="*/ 74637 h 74637"/>
                <a:gd name="connsiteX17" fmla="*/ 449723 w 477531"/>
                <a:gd name="connsiteY17" fmla="*/ 67175 h 74637"/>
                <a:gd name="connsiteX18" fmla="*/ 404396 w 477531"/>
                <a:gd name="connsiteY18" fmla="*/ 32414 h 74637"/>
                <a:gd name="connsiteX19" fmla="*/ 384976 w 477531"/>
                <a:gd name="connsiteY19" fmla="*/ 29847 h 74637"/>
                <a:gd name="connsiteX20" fmla="*/ 347767 w 477531"/>
                <a:gd name="connsiteY20" fmla="*/ 39895 h 74637"/>
                <a:gd name="connsiteX21" fmla="*/ 320486 w 477531"/>
                <a:gd name="connsiteY21" fmla="*/ 67175 h 74637"/>
                <a:gd name="connsiteX22" fmla="*/ 307553 w 477531"/>
                <a:gd name="connsiteY22" fmla="*/ 74637 h 74637"/>
                <a:gd name="connsiteX23" fmla="*/ 300091 w 477531"/>
                <a:gd name="connsiteY23" fmla="*/ 72627 h 74637"/>
                <a:gd name="connsiteX24" fmla="*/ 293724 w 477531"/>
                <a:gd name="connsiteY24" fmla="*/ 54142 h 74637"/>
                <a:gd name="connsiteX25" fmla="*/ 251461 w 477531"/>
                <a:gd name="connsiteY25" fmla="*/ 30961 h 74637"/>
                <a:gd name="connsiteX26" fmla="*/ 238587 w 477531"/>
                <a:gd name="connsiteY26" fmla="*/ 29867 h 74637"/>
                <a:gd name="connsiteX27" fmla="*/ 195746 w 477531"/>
                <a:gd name="connsiteY27" fmla="*/ 43557 h 74637"/>
                <a:gd name="connsiteX28" fmla="*/ 183828 w 477531"/>
                <a:gd name="connsiteY28" fmla="*/ 54102 h 74637"/>
                <a:gd name="connsiteX29" fmla="*/ 184405 w 477531"/>
                <a:gd name="connsiteY29" fmla="*/ 63574 h 74637"/>
                <a:gd name="connsiteX30" fmla="*/ 177460 w 477531"/>
                <a:gd name="connsiteY30" fmla="*/ 72627 h 74637"/>
                <a:gd name="connsiteX31" fmla="*/ 169999 w 477531"/>
                <a:gd name="connsiteY31" fmla="*/ 74637 h 74637"/>
                <a:gd name="connsiteX32" fmla="*/ 157065 w 477531"/>
                <a:gd name="connsiteY32" fmla="*/ 67175 h 74637"/>
                <a:gd name="connsiteX33" fmla="*/ 111757 w 477531"/>
                <a:gd name="connsiteY33" fmla="*/ 32414 h 74637"/>
                <a:gd name="connsiteX34" fmla="*/ 92337 w 477531"/>
                <a:gd name="connsiteY34" fmla="*/ 29827 h 74637"/>
                <a:gd name="connsiteX35" fmla="*/ 55148 w 477531"/>
                <a:gd name="connsiteY35" fmla="*/ 39875 h 74637"/>
                <a:gd name="connsiteX36" fmla="*/ 27848 w 477531"/>
                <a:gd name="connsiteY36" fmla="*/ 67175 h 74637"/>
                <a:gd name="connsiteX37" fmla="*/ 14914 w 477531"/>
                <a:gd name="connsiteY37" fmla="*/ 74637 h 7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77531" h="74637">
                  <a:moveTo>
                    <a:pt x="14914" y="74637"/>
                  </a:moveTo>
                  <a:cubicBezTo>
                    <a:pt x="12308" y="74637"/>
                    <a:pt x="9721" y="73941"/>
                    <a:pt x="7452" y="72627"/>
                  </a:cubicBezTo>
                  <a:cubicBezTo>
                    <a:pt x="329" y="68509"/>
                    <a:pt x="-2118" y="59375"/>
                    <a:pt x="2000" y="52252"/>
                  </a:cubicBezTo>
                  <a:cubicBezTo>
                    <a:pt x="11153" y="36413"/>
                    <a:pt x="24366" y="23201"/>
                    <a:pt x="40204" y="14048"/>
                  </a:cubicBezTo>
                  <a:cubicBezTo>
                    <a:pt x="56123" y="4855"/>
                    <a:pt x="74130" y="0"/>
                    <a:pt x="92297" y="0"/>
                  </a:cubicBezTo>
                  <a:cubicBezTo>
                    <a:pt x="101410" y="0"/>
                    <a:pt x="110563" y="1214"/>
                    <a:pt x="119478" y="3602"/>
                  </a:cubicBezTo>
                  <a:cubicBezTo>
                    <a:pt x="137067" y="8317"/>
                    <a:pt x="152866" y="17351"/>
                    <a:pt x="165661" y="29946"/>
                  </a:cubicBezTo>
                  <a:cubicBezTo>
                    <a:pt x="169700" y="25967"/>
                    <a:pt x="174018" y="22345"/>
                    <a:pt x="178535" y="19162"/>
                  </a:cubicBezTo>
                  <a:cubicBezTo>
                    <a:pt x="196284" y="6646"/>
                    <a:pt x="217037" y="20"/>
                    <a:pt x="238547" y="20"/>
                  </a:cubicBezTo>
                  <a:cubicBezTo>
                    <a:pt x="244536" y="20"/>
                    <a:pt x="250565" y="537"/>
                    <a:pt x="256515" y="1572"/>
                  </a:cubicBezTo>
                  <a:cubicBezTo>
                    <a:pt x="277825" y="5253"/>
                    <a:pt x="296828" y="15003"/>
                    <a:pt x="311950" y="29946"/>
                  </a:cubicBezTo>
                  <a:cubicBezTo>
                    <a:pt x="318218" y="23778"/>
                    <a:pt x="325222" y="18465"/>
                    <a:pt x="332843" y="14068"/>
                  </a:cubicBezTo>
                  <a:cubicBezTo>
                    <a:pt x="348761" y="4875"/>
                    <a:pt x="366769" y="20"/>
                    <a:pt x="384936" y="20"/>
                  </a:cubicBezTo>
                  <a:cubicBezTo>
                    <a:pt x="394049" y="20"/>
                    <a:pt x="403182" y="1234"/>
                    <a:pt x="412096" y="3621"/>
                  </a:cubicBezTo>
                  <a:cubicBezTo>
                    <a:pt x="439058" y="10844"/>
                    <a:pt x="461583" y="28116"/>
                    <a:pt x="475531" y="52272"/>
                  </a:cubicBezTo>
                  <a:cubicBezTo>
                    <a:pt x="479650" y="59395"/>
                    <a:pt x="477202" y="68548"/>
                    <a:pt x="470079" y="72667"/>
                  </a:cubicBezTo>
                  <a:cubicBezTo>
                    <a:pt x="467831" y="73941"/>
                    <a:pt x="465244" y="74637"/>
                    <a:pt x="462637" y="74637"/>
                  </a:cubicBezTo>
                  <a:cubicBezTo>
                    <a:pt x="457324" y="74637"/>
                    <a:pt x="452370" y="71772"/>
                    <a:pt x="449723" y="67175"/>
                  </a:cubicBezTo>
                  <a:cubicBezTo>
                    <a:pt x="439755" y="49904"/>
                    <a:pt x="423657" y="37567"/>
                    <a:pt x="404396" y="32414"/>
                  </a:cubicBezTo>
                  <a:cubicBezTo>
                    <a:pt x="398009" y="30702"/>
                    <a:pt x="391482" y="29847"/>
                    <a:pt x="384976" y="29847"/>
                  </a:cubicBezTo>
                  <a:cubicBezTo>
                    <a:pt x="372022" y="29847"/>
                    <a:pt x="359148" y="33329"/>
                    <a:pt x="347767" y="39895"/>
                  </a:cubicBezTo>
                  <a:cubicBezTo>
                    <a:pt x="336465" y="46422"/>
                    <a:pt x="327033" y="55853"/>
                    <a:pt x="320486" y="67175"/>
                  </a:cubicBezTo>
                  <a:cubicBezTo>
                    <a:pt x="317820" y="71792"/>
                    <a:pt x="312866" y="74637"/>
                    <a:pt x="307553" y="74637"/>
                  </a:cubicBezTo>
                  <a:cubicBezTo>
                    <a:pt x="304946" y="74637"/>
                    <a:pt x="302359" y="73941"/>
                    <a:pt x="300091" y="72627"/>
                  </a:cubicBezTo>
                  <a:cubicBezTo>
                    <a:pt x="293584" y="68867"/>
                    <a:pt x="290978" y="60927"/>
                    <a:pt x="293724" y="54142"/>
                  </a:cubicBezTo>
                  <a:cubicBezTo>
                    <a:pt x="282581" y="41945"/>
                    <a:pt x="267757" y="33787"/>
                    <a:pt x="251461" y="30961"/>
                  </a:cubicBezTo>
                  <a:cubicBezTo>
                    <a:pt x="247183" y="30225"/>
                    <a:pt x="242865" y="29867"/>
                    <a:pt x="238587" y="29867"/>
                  </a:cubicBezTo>
                  <a:cubicBezTo>
                    <a:pt x="223245" y="29867"/>
                    <a:pt x="208421" y="34602"/>
                    <a:pt x="195746" y="43557"/>
                  </a:cubicBezTo>
                  <a:cubicBezTo>
                    <a:pt x="191448" y="46561"/>
                    <a:pt x="187449" y="50103"/>
                    <a:pt x="183828" y="54102"/>
                  </a:cubicBezTo>
                  <a:cubicBezTo>
                    <a:pt x="185041" y="57087"/>
                    <a:pt x="185260" y="60390"/>
                    <a:pt x="184405" y="63574"/>
                  </a:cubicBezTo>
                  <a:cubicBezTo>
                    <a:pt x="183370" y="67414"/>
                    <a:pt x="180903" y="70638"/>
                    <a:pt x="177460" y="72627"/>
                  </a:cubicBezTo>
                  <a:cubicBezTo>
                    <a:pt x="175192" y="73941"/>
                    <a:pt x="172605" y="74637"/>
                    <a:pt x="169999" y="74637"/>
                  </a:cubicBezTo>
                  <a:cubicBezTo>
                    <a:pt x="164686" y="74637"/>
                    <a:pt x="159731" y="71772"/>
                    <a:pt x="157065" y="67175"/>
                  </a:cubicBezTo>
                  <a:cubicBezTo>
                    <a:pt x="147096" y="49924"/>
                    <a:pt x="130999" y="37567"/>
                    <a:pt x="111757" y="32414"/>
                  </a:cubicBezTo>
                  <a:cubicBezTo>
                    <a:pt x="105370" y="30702"/>
                    <a:pt x="98844" y="29827"/>
                    <a:pt x="92337" y="29827"/>
                  </a:cubicBezTo>
                  <a:cubicBezTo>
                    <a:pt x="79383" y="29827"/>
                    <a:pt x="66529" y="33309"/>
                    <a:pt x="55148" y="39875"/>
                  </a:cubicBezTo>
                  <a:cubicBezTo>
                    <a:pt x="43826" y="46422"/>
                    <a:pt x="34394" y="55873"/>
                    <a:pt x="27848" y="67175"/>
                  </a:cubicBezTo>
                  <a:cubicBezTo>
                    <a:pt x="25201" y="71792"/>
                    <a:pt x="20247" y="74637"/>
                    <a:pt x="14914" y="74637"/>
                  </a:cubicBezTo>
                  <a:close/>
                </a:path>
              </a:pathLst>
            </a:custGeom>
            <a:grpFill/>
            <a:ln w="19844" cap="flat">
              <a:noFill/>
              <a:prstDash val="solid"/>
              <a:miter/>
            </a:ln>
          </p:spPr>
          <p:txBody>
            <a:bodyPr rtlCol="0" anchor="ctr"/>
            <a:lstStyle/>
            <a:p>
              <a:endParaRPr lang="nl-NL"/>
            </a:p>
          </p:txBody>
        </p:sp>
        <p:sp>
          <p:nvSpPr>
            <p:cNvPr id="36" name="Vrije vorm: vorm 44">
              <a:extLst>
                <a:ext uri="{FF2B5EF4-FFF2-40B4-BE49-F238E27FC236}">
                  <a16:creationId xmlns:a16="http://schemas.microsoft.com/office/drawing/2014/main" id="{61F8B9A0-ACA4-1566-6BCD-3DC4CAF0CB28}"/>
                </a:ext>
              </a:extLst>
            </p:cNvPr>
            <p:cNvSpPr/>
            <p:nvPr/>
          </p:nvSpPr>
          <p:spPr>
            <a:xfrm>
              <a:off x="2685896" y="2316662"/>
              <a:ext cx="119387" cy="119387"/>
            </a:xfrm>
            <a:custGeom>
              <a:avLst/>
              <a:gdLst>
                <a:gd name="connsiteX0" fmla="*/ 59694 w 119387"/>
                <a:gd name="connsiteY0" fmla="*/ 119388 h 119387"/>
                <a:gd name="connsiteX1" fmla="*/ 0 w 119387"/>
                <a:gd name="connsiteY1" fmla="*/ 59694 h 119387"/>
                <a:gd name="connsiteX2" fmla="*/ 59694 w 119387"/>
                <a:gd name="connsiteY2" fmla="*/ 0 h 119387"/>
                <a:gd name="connsiteX3" fmla="*/ 119388 w 119387"/>
                <a:gd name="connsiteY3" fmla="*/ 59694 h 119387"/>
                <a:gd name="connsiteX4" fmla="*/ 59694 w 119387"/>
                <a:gd name="connsiteY4" fmla="*/ 119388 h 119387"/>
                <a:gd name="connsiteX5" fmla="*/ 59694 w 119387"/>
                <a:gd name="connsiteY5" fmla="*/ 29847 h 119387"/>
                <a:gd name="connsiteX6" fmla="*/ 29847 w 119387"/>
                <a:gd name="connsiteY6" fmla="*/ 59694 h 119387"/>
                <a:gd name="connsiteX7" fmla="*/ 59694 w 119387"/>
                <a:gd name="connsiteY7" fmla="*/ 89541 h 119387"/>
                <a:gd name="connsiteX8" fmla="*/ 89541 w 119387"/>
                <a:gd name="connsiteY8" fmla="*/ 59694 h 119387"/>
                <a:gd name="connsiteX9" fmla="*/ 59694 w 119387"/>
                <a:gd name="connsiteY9" fmla="*/ 29847 h 119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87" h="119387">
                  <a:moveTo>
                    <a:pt x="59694" y="119388"/>
                  </a:moveTo>
                  <a:cubicBezTo>
                    <a:pt x="26783" y="119388"/>
                    <a:pt x="0" y="92605"/>
                    <a:pt x="0" y="59694"/>
                  </a:cubicBezTo>
                  <a:cubicBezTo>
                    <a:pt x="0" y="26783"/>
                    <a:pt x="26783" y="0"/>
                    <a:pt x="59694" y="0"/>
                  </a:cubicBezTo>
                  <a:cubicBezTo>
                    <a:pt x="92605" y="0"/>
                    <a:pt x="119388" y="26783"/>
                    <a:pt x="119388" y="59694"/>
                  </a:cubicBezTo>
                  <a:cubicBezTo>
                    <a:pt x="119388" y="92605"/>
                    <a:pt x="92605" y="119388"/>
                    <a:pt x="59694" y="119388"/>
                  </a:cubicBezTo>
                  <a:close/>
                  <a:moveTo>
                    <a:pt x="59694" y="29847"/>
                  </a:moveTo>
                  <a:cubicBezTo>
                    <a:pt x="43238" y="29847"/>
                    <a:pt x="29847" y="43238"/>
                    <a:pt x="29847" y="59694"/>
                  </a:cubicBezTo>
                  <a:cubicBezTo>
                    <a:pt x="29847" y="76149"/>
                    <a:pt x="43238" y="89541"/>
                    <a:pt x="59694" y="89541"/>
                  </a:cubicBezTo>
                  <a:cubicBezTo>
                    <a:pt x="76149" y="89541"/>
                    <a:pt x="89541" y="76149"/>
                    <a:pt x="89541" y="59694"/>
                  </a:cubicBezTo>
                  <a:cubicBezTo>
                    <a:pt x="89541" y="43238"/>
                    <a:pt x="76149" y="29847"/>
                    <a:pt x="59694" y="29847"/>
                  </a:cubicBezTo>
                  <a:close/>
                </a:path>
              </a:pathLst>
            </a:custGeom>
            <a:grpFill/>
            <a:ln w="19844" cap="flat">
              <a:noFill/>
              <a:prstDash val="solid"/>
              <a:miter/>
            </a:ln>
          </p:spPr>
          <p:txBody>
            <a:bodyPr rtlCol="0" anchor="ctr"/>
            <a:lstStyle/>
            <a:p>
              <a:endParaRPr lang="nl-NL"/>
            </a:p>
          </p:txBody>
        </p:sp>
      </p:grpSp>
      <p:pic>
        <p:nvPicPr>
          <p:cNvPr id="38" name="Graphic 37">
            <a:extLst>
              <a:ext uri="{FF2B5EF4-FFF2-40B4-BE49-F238E27FC236}">
                <a16:creationId xmlns:a16="http://schemas.microsoft.com/office/drawing/2014/main" id="{C1E26F7D-51B7-69BA-6976-B0963869AF50}"/>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9370312" y="2349393"/>
            <a:ext cx="439596" cy="439596"/>
          </a:xfrm>
          <a:prstGeom prst="rect">
            <a:avLst/>
          </a:prstGeom>
        </p:spPr>
      </p:pic>
      <p:pic>
        <p:nvPicPr>
          <p:cNvPr id="40" name="Graphic 39">
            <a:extLst>
              <a:ext uri="{FF2B5EF4-FFF2-40B4-BE49-F238E27FC236}">
                <a16:creationId xmlns:a16="http://schemas.microsoft.com/office/drawing/2014/main" id="{758F8E1B-E339-1358-AA95-8C492EE6DDEF}"/>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5308108" y="3643167"/>
            <a:ext cx="425325" cy="425325"/>
          </a:xfrm>
          <a:prstGeom prst="rect">
            <a:avLst/>
          </a:prstGeom>
        </p:spPr>
      </p:pic>
    </p:spTree>
    <p:extLst>
      <p:ext uri="{BB962C8B-B14F-4D97-AF65-F5344CB8AC3E}">
        <p14:creationId xmlns:p14="http://schemas.microsoft.com/office/powerpoint/2010/main" val="2943000283"/>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3011172F-FA0B-4008-9CE7-6B42D0A66CDE}"/>
              </a:ext>
            </a:extLst>
          </p:cNvPr>
          <p:cNvSpPr>
            <a:spLocks noGrp="1"/>
          </p:cNvSpPr>
          <p:nvPr>
            <p:ph type="body" sz="quarter" idx="13"/>
          </p:nvPr>
        </p:nvSpPr>
        <p:spPr>
          <a:xfrm>
            <a:off x="449999" y="412144"/>
            <a:ext cx="414143" cy="185756"/>
          </a:xfrm>
        </p:spPr>
        <p:txBody>
          <a:bodyPr/>
          <a:lstStyle/>
          <a:p>
            <a:r>
              <a:rPr lang="en-US" dirty="0"/>
              <a:t>SURF</a:t>
            </a:r>
          </a:p>
        </p:txBody>
      </p:sp>
      <p:sp>
        <p:nvSpPr>
          <p:cNvPr id="5" name="Titel 4">
            <a:extLst>
              <a:ext uri="{FF2B5EF4-FFF2-40B4-BE49-F238E27FC236}">
                <a16:creationId xmlns:a16="http://schemas.microsoft.com/office/drawing/2014/main" id="{4B420271-A636-47D9-9869-49BF52A57E69}"/>
              </a:ext>
            </a:extLst>
          </p:cNvPr>
          <p:cNvSpPr>
            <a:spLocks noGrp="1"/>
          </p:cNvSpPr>
          <p:nvPr>
            <p:ph type="title"/>
          </p:nvPr>
        </p:nvSpPr>
        <p:spPr/>
        <p:txBody>
          <a:bodyPr/>
          <a:lstStyle/>
          <a:p>
            <a:r>
              <a:rPr lang="en-US" dirty="0"/>
              <a:t>Learning / student</a:t>
            </a:r>
          </a:p>
        </p:txBody>
      </p:sp>
      <p:grpSp>
        <p:nvGrpSpPr>
          <p:cNvPr id="347" name="Icoon_1_1">
            <a:extLst>
              <a:ext uri="{FF2B5EF4-FFF2-40B4-BE49-F238E27FC236}">
                <a16:creationId xmlns:a16="http://schemas.microsoft.com/office/drawing/2014/main" id="{75ED32B4-345C-F8BF-ADA9-9600A14AAAC9}"/>
              </a:ext>
            </a:extLst>
          </p:cNvPr>
          <p:cNvGrpSpPr>
            <a:grpSpLocks noChangeAspect="1"/>
          </p:cNvGrpSpPr>
          <p:nvPr/>
        </p:nvGrpSpPr>
        <p:grpSpPr>
          <a:xfrm>
            <a:off x="1171657" y="2346573"/>
            <a:ext cx="417576" cy="417672"/>
            <a:chOff x="1171657" y="2346573"/>
            <a:chExt cx="417576" cy="417672"/>
          </a:xfrm>
          <a:solidFill>
            <a:schemeClr val="tx1"/>
          </a:solidFill>
        </p:grpSpPr>
        <p:sp>
          <p:nvSpPr>
            <p:cNvPr id="337" name="Vrije vorm: vorm 336">
              <a:extLst>
                <a:ext uri="{FF2B5EF4-FFF2-40B4-BE49-F238E27FC236}">
                  <a16:creationId xmlns:a16="http://schemas.microsoft.com/office/drawing/2014/main" id="{B914CB61-C445-4F82-8FD3-9B6A7B5518D8}"/>
                </a:ext>
              </a:extLst>
            </p:cNvPr>
            <p:cNvSpPr/>
            <p:nvPr/>
          </p:nvSpPr>
          <p:spPr>
            <a:xfrm>
              <a:off x="1171657" y="2424912"/>
              <a:ext cx="417576" cy="339333"/>
            </a:xfrm>
            <a:custGeom>
              <a:avLst/>
              <a:gdLst>
                <a:gd name="connsiteX0" fmla="*/ 39152 w 417576"/>
                <a:gd name="connsiteY0" fmla="*/ 339316 h 339333"/>
                <a:gd name="connsiteX1" fmla="*/ 0 w 417576"/>
                <a:gd name="connsiteY1" fmla="*/ 300164 h 339333"/>
                <a:gd name="connsiteX2" fmla="*/ 4124 w 417576"/>
                <a:gd name="connsiteY2" fmla="*/ 282677 h 339333"/>
                <a:gd name="connsiteX3" fmla="*/ 36072 w 417576"/>
                <a:gd name="connsiteY3" fmla="*/ 218798 h 339333"/>
                <a:gd name="connsiteX4" fmla="*/ 59702 w 417576"/>
                <a:gd name="connsiteY4" fmla="*/ 192697 h 339333"/>
                <a:gd name="connsiteX5" fmla="*/ 52168 w 417576"/>
                <a:gd name="connsiteY5" fmla="*/ 169658 h 339333"/>
                <a:gd name="connsiteX6" fmla="*/ 52168 w 417576"/>
                <a:gd name="connsiteY6" fmla="*/ 13051 h 339333"/>
                <a:gd name="connsiteX7" fmla="*/ 65218 w 417576"/>
                <a:gd name="connsiteY7" fmla="*/ 0 h 339333"/>
                <a:gd name="connsiteX8" fmla="*/ 78269 w 417576"/>
                <a:gd name="connsiteY8" fmla="*/ 13051 h 339333"/>
                <a:gd name="connsiteX9" fmla="*/ 78269 w 417576"/>
                <a:gd name="connsiteY9" fmla="*/ 169658 h 339333"/>
                <a:gd name="connsiteX10" fmla="*/ 91320 w 417576"/>
                <a:gd name="connsiteY10" fmla="*/ 182709 h 339333"/>
                <a:gd name="connsiteX11" fmla="*/ 326231 w 417576"/>
                <a:gd name="connsiteY11" fmla="*/ 182709 h 339333"/>
                <a:gd name="connsiteX12" fmla="*/ 339281 w 417576"/>
                <a:gd name="connsiteY12" fmla="*/ 169658 h 339333"/>
                <a:gd name="connsiteX13" fmla="*/ 339281 w 417576"/>
                <a:gd name="connsiteY13" fmla="*/ 13051 h 339333"/>
                <a:gd name="connsiteX14" fmla="*/ 352332 w 417576"/>
                <a:gd name="connsiteY14" fmla="*/ 0 h 339333"/>
                <a:gd name="connsiteX15" fmla="*/ 365383 w 417576"/>
                <a:gd name="connsiteY15" fmla="*/ 13051 h 339333"/>
                <a:gd name="connsiteX16" fmla="*/ 365383 w 417576"/>
                <a:gd name="connsiteY16" fmla="*/ 169658 h 339333"/>
                <a:gd name="connsiteX17" fmla="*/ 357848 w 417576"/>
                <a:gd name="connsiteY17" fmla="*/ 192697 h 339333"/>
                <a:gd name="connsiteX18" fmla="*/ 381478 w 417576"/>
                <a:gd name="connsiteY18" fmla="*/ 218798 h 339333"/>
                <a:gd name="connsiteX19" fmla="*/ 413426 w 417576"/>
                <a:gd name="connsiteY19" fmla="*/ 282677 h 339333"/>
                <a:gd name="connsiteX20" fmla="*/ 415532 w 417576"/>
                <a:gd name="connsiteY20" fmla="*/ 312589 h 339333"/>
                <a:gd name="connsiteX21" fmla="*/ 395886 w 417576"/>
                <a:gd name="connsiteY21" fmla="*/ 335210 h 339333"/>
                <a:gd name="connsiteX22" fmla="*/ 378399 w 417576"/>
                <a:gd name="connsiteY22" fmla="*/ 339334 h 339333"/>
                <a:gd name="connsiteX23" fmla="*/ 39152 w 417576"/>
                <a:gd name="connsiteY23" fmla="*/ 339334 h 339333"/>
                <a:gd name="connsiteX24" fmla="*/ 94434 w 417576"/>
                <a:gd name="connsiteY24" fmla="*/ 208810 h 339333"/>
                <a:gd name="connsiteX25" fmla="*/ 59424 w 417576"/>
                <a:gd name="connsiteY25" fmla="*/ 230457 h 339333"/>
                <a:gd name="connsiteX26" fmla="*/ 27476 w 417576"/>
                <a:gd name="connsiteY26" fmla="*/ 294335 h 339333"/>
                <a:gd name="connsiteX27" fmla="*/ 26101 w 417576"/>
                <a:gd name="connsiteY27" fmla="*/ 300147 h 339333"/>
                <a:gd name="connsiteX28" fmla="*/ 39152 w 417576"/>
                <a:gd name="connsiteY28" fmla="*/ 313198 h 339333"/>
                <a:gd name="connsiteX29" fmla="*/ 378399 w 417576"/>
                <a:gd name="connsiteY29" fmla="*/ 313198 h 339333"/>
                <a:gd name="connsiteX30" fmla="*/ 384210 w 417576"/>
                <a:gd name="connsiteY30" fmla="*/ 311823 h 339333"/>
                <a:gd name="connsiteX31" fmla="*/ 390771 w 417576"/>
                <a:gd name="connsiteY31" fmla="*/ 304288 h 339333"/>
                <a:gd name="connsiteX32" fmla="*/ 390074 w 417576"/>
                <a:gd name="connsiteY32" fmla="*/ 294318 h 339333"/>
                <a:gd name="connsiteX33" fmla="*/ 358127 w 417576"/>
                <a:gd name="connsiteY33" fmla="*/ 230457 h 339333"/>
                <a:gd name="connsiteX34" fmla="*/ 323116 w 417576"/>
                <a:gd name="connsiteY34" fmla="*/ 208793 h 339333"/>
                <a:gd name="connsiteX35" fmla="*/ 94434 w 417576"/>
                <a:gd name="connsiteY35" fmla="*/ 208793 h 339333"/>
                <a:gd name="connsiteX36" fmla="*/ 94434 w 417576"/>
                <a:gd name="connsiteY36" fmla="*/ 208810 h 33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17576" h="339333">
                  <a:moveTo>
                    <a:pt x="39152" y="339316"/>
                  </a:moveTo>
                  <a:cubicBezTo>
                    <a:pt x="17557" y="339316"/>
                    <a:pt x="0" y="321759"/>
                    <a:pt x="0" y="300164"/>
                  </a:cubicBezTo>
                  <a:cubicBezTo>
                    <a:pt x="0" y="294126"/>
                    <a:pt x="1427" y="288071"/>
                    <a:pt x="4124" y="282677"/>
                  </a:cubicBezTo>
                  <a:lnTo>
                    <a:pt x="36072" y="218798"/>
                  </a:lnTo>
                  <a:cubicBezTo>
                    <a:pt x="41431" y="208062"/>
                    <a:pt x="49662" y="199013"/>
                    <a:pt x="59702" y="192697"/>
                  </a:cubicBezTo>
                  <a:cubicBezTo>
                    <a:pt x="54847" y="186050"/>
                    <a:pt x="52168" y="178011"/>
                    <a:pt x="52168" y="169658"/>
                  </a:cubicBezTo>
                  <a:lnTo>
                    <a:pt x="52168" y="13051"/>
                  </a:lnTo>
                  <a:cubicBezTo>
                    <a:pt x="52168" y="5847"/>
                    <a:pt x="58014" y="0"/>
                    <a:pt x="65218" y="0"/>
                  </a:cubicBezTo>
                  <a:cubicBezTo>
                    <a:pt x="72422" y="0"/>
                    <a:pt x="78269" y="5847"/>
                    <a:pt x="78269" y="13051"/>
                  </a:cubicBezTo>
                  <a:lnTo>
                    <a:pt x="78269" y="169658"/>
                  </a:lnTo>
                  <a:cubicBezTo>
                    <a:pt x="78269" y="176862"/>
                    <a:pt x="84116" y="182709"/>
                    <a:pt x="91320" y="182709"/>
                  </a:cubicBezTo>
                  <a:lnTo>
                    <a:pt x="326231" y="182709"/>
                  </a:lnTo>
                  <a:cubicBezTo>
                    <a:pt x="333435" y="182709"/>
                    <a:pt x="339281" y="176862"/>
                    <a:pt x="339281" y="169658"/>
                  </a:cubicBezTo>
                  <a:lnTo>
                    <a:pt x="339281" y="13051"/>
                  </a:lnTo>
                  <a:cubicBezTo>
                    <a:pt x="339281" y="5847"/>
                    <a:pt x="345128" y="0"/>
                    <a:pt x="352332" y="0"/>
                  </a:cubicBezTo>
                  <a:cubicBezTo>
                    <a:pt x="359536" y="0"/>
                    <a:pt x="365383" y="5847"/>
                    <a:pt x="365383" y="13051"/>
                  </a:cubicBezTo>
                  <a:lnTo>
                    <a:pt x="365383" y="169658"/>
                  </a:lnTo>
                  <a:cubicBezTo>
                    <a:pt x="365383" y="178011"/>
                    <a:pt x="362703" y="186050"/>
                    <a:pt x="357848" y="192697"/>
                  </a:cubicBezTo>
                  <a:cubicBezTo>
                    <a:pt x="367871" y="199013"/>
                    <a:pt x="376102" y="208062"/>
                    <a:pt x="381478" y="218798"/>
                  </a:cubicBezTo>
                  <a:lnTo>
                    <a:pt x="413426" y="282677"/>
                  </a:lnTo>
                  <a:cubicBezTo>
                    <a:pt x="418107" y="292038"/>
                    <a:pt x="418855" y="302653"/>
                    <a:pt x="415532" y="312589"/>
                  </a:cubicBezTo>
                  <a:cubicBezTo>
                    <a:pt x="412226" y="322507"/>
                    <a:pt x="405231" y="330529"/>
                    <a:pt x="395886" y="335210"/>
                  </a:cubicBezTo>
                  <a:cubicBezTo>
                    <a:pt x="390492" y="337907"/>
                    <a:pt x="384454" y="339334"/>
                    <a:pt x="378399" y="339334"/>
                  </a:cubicBezTo>
                  <a:lnTo>
                    <a:pt x="39152" y="339334"/>
                  </a:lnTo>
                  <a:close/>
                  <a:moveTo>
                    <a:pt x="94434" y="208810"/>
                  </a:moveTo>
                  <a:cubicBezTo>
                    <a:pt x="79504" y="208810"/>
                    <a:pt x="66088" y="217110"/>
                    <a:pt x="59424" y="230457"/>
                  </a:cubicBezTo>
                  <a:lnTo>
                    <a:pt x="27476" y="294335"/>
                  </a:lnTo>
                  <a:cubicBezTo>
                    <a:pt x="26571" y="296127"/>
                    <a:pt x="26101" y="298146"/>
                    <a:pt x="26101" y="300147"/>
                  </a:cubicBezTo>
                  <a:cubicBezTo>
                    <a:pt x="26101" y="307351"/>
                    <a:pt x="31948" y="313198"/>
                    <a:pt x="39152" y="313198"/>
                  </a:cubicBezTo>
                  <a:lnTo>
                    <a:pt x="378399" y="313198"/>
                  </a:lnTo>
                  <a:cubicBezTo>
                    <a:pt x="380417" y="313198"/>
                    <a:pt x="382418" y="312728"/>
                    <a:pt x="384210" y="311823"/>
                  </a:cubicBezTo>
                  <a:cubicBezTo>
                    <a:pt x="387343" y="310257"/>
                    <a:pt x="389657" y="307577"/>
                    <a:pt x="390771" y="304288"/>
                  </a:cubicBezTo>
                  <a:cubicBezTo>
                    <a:pt x="391867" y="300982"/>
                    <a:pt x="391623" y="297432"/>
                    <a:pt x="390074" y="294318"/>
                  </a:cubicBezTo>
                  <a:lnTo>
                    <a:pt x="358127" y="230457"/>
                  </a:lnTo>
                  <a:cubicBezTo>
                    <a:pt x="351445" y="217093"/>
                    <a:pt x="338029" y="208810"/>
                    <a:pt x="323116" y="208793"/>
                  </a:cubicBezTo>
                  <a:lnTo>
                    <a:pt x="94434" y="208793"/>
                  </a:lnTo>
                  <a:lnTo>
                    <a:pt x="94434" y="208810"/>
                  </a:lnTo>
                  <a:close/>
                </a:path>
              </a:pathLst>
            </a:custGeom>
            <a:grpFill/>
            <a:ln w="17066" cap="flat">
              <a:noFill/>
              <a:prstDash val="solid"/>
              <a:miter/>
            </a:ln>
          </p:spPr>
          <p:txBody>
            <a:bodyPr rtlCol="0" anchor="ctr"/>
            <a:lstStyle/>
            <a:p>
              <a:endParaRPr lang="nl-NL"/>
            </a:p>
          </p:txBody>
        </p:sp>
        <p:sp>
          <p:nvSpPr>
            <p:cNvPr id="338" name="Vrije vorm: vorm 337">
              <a:extLst>
                <a:ext uri="{FF2B5EF4-FFF2-40B4-BE49-F238E27FC236}">
                  <a16:creationId xmlns:a16="http://schemas.microsoft.com/office/drawing/2014/main" id="{CB50D3DF-B2D6-50D7-1F1A-626B424BE90A}"/>
                </a:ext>
              </a:extLst>
            </p:cNvPr>
            <p:cNvSpPr/>
            <p:nvPr/>
          </p:nvSpPr>
          <p:spPr>
            <a:xfrm>
              <a:off x="1341280" y="2685924"/>
              <a:ext cx="78303" cy="26101"/>
            </a:xfrm>
            <a:custGeom>
              <a:avLst/>
              <a:gdLst>
                <a:gd name="connsiteX0" fmla="*/ 13051 w 78303"/>
                <a:gd name="connsiteY0" fmla="*/ 26101 h 26101"/>
                <a:gd name="connsiteX1" fmla="*/ 0 w 78303"/>
                <a:gd name="connsiteY1" fmla="*/ 13051 h 26101"/>
                <a:gd name="connsiteX2" fmla="*/ 13051 w 78303"/>
                <a:gd name="connsiteY2" fmla="*/ 0 h 26101"/>
                <a:gd name="connsiteX3" fmla="*/ 65253 w 78303"/>
                <a:gd name="connsiteY3" fmla="*/ 0 h 26101"/>
                <a:gd name="connsiteX4" fmla="*/ 78304 w 78303"/>
                <a:gd name="connsiteY4" fmla="*/ 13051 h 26101"/>
                <a:gd name="connsiteX5" fmla="*/ 65253 w 78303"/>
                <a:gd name="connsiteY5" fmla="*/ 26101 h 26101"/>
                <a:gd name="connsiteX6" fmla="*/ 13051 w 78303"/>
                <a:gd name="connsiteY6" fmla="*/ 26101 h 2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03" h="26101">
                  <a:moveTo>
                    <a:pt x="13051" y="26101"/>
                  </a:moveTo>
                  <a:cubicBezTo>
                    <a:pt x="5847" y="26101"/>
                    <a:pt x="0" y="20255"/>
                    <a:pt x="0" y="13051"/>
                  </a:cubicBezTo>
                  <a:cubicBezTo>
                    <a:pt x="0" y="5847"/>
                    <a:pt x="5847" y="0"/>
                    <a:pt x="13051" y="0"/>
                  </a:cubicBezTo>
                  <a:lnTo>
                    <a:pt x="65253" y="0"/>
                  </a:lnTo>
                  <a:cubicBezTo>
                    <a:pt x="72457" y="0"/>
                    <a:pt x="78304" y="5847"/>
                    <a:pt x="78304" y="13051"/>
                  </a:cubicBezTo>
                  <a:cubicBezTo>
                    <a:pt x="78304" y="20255"/>
                    <a:pt x="72457" y="26101"/>
                    <a:pt x="65253" y="26101"/>
                  </a:cubicBezTo>
                  <a:lnTo>
                    <a:pt x="13051" y="26101"/>
                  </a:lnTo>
                  <a:close/>
                </a:path>
              </a:pathLst>
            </a:custGeom>
            <a:grpFill/>
            <a:ln w="17066" cap="flat">
              <a:noFill/>
              <a:prstDash val="solid"/>
              <a:miter/>
            </a:ln>
          </p:spPr>
          <p:txBody>
            <a:bodyPr rtlCol="0" anchor="ctr"/>
            <a:lstStyle/>
            <a:p>
              <a:endParaRPr lang="nl-NL"/>
            </a:p>
          </p:txBody>
        </p:sp>
        <p:sp>
          <p:nvSpPr>
            <p:cNvPr id="339" name="Vrije vorm: vorm 338">
              <a:extLst>
                <a:ext uri="{FF2B5EF4-FFF2-40B4-BE49-F238E27FC236}">
                  <a16:creationId xmlns:a16="http://schemas.microsoft.com/office/drawing/2014/main" id="{3EEB466C-2F6C-D93B-AF60-959FE65735D4}"/>
                </a:ext>
              </a:extLst>
            </p:cNvPr>
            <p:cNvSpPr/>
            <p:nvPr/>
          </p:nvSpPr>
          <p:spPr>
            <a:xfrm>
              <a:off x="1276027" y="2346573"/>
              <a:ext cx="208775" cy="182760"/>
            </a:xfrm>
            <a:custGeom>
              <a:avLst/>
              <a:gdLst>
                <a:gd name="connsiteX0" fmla="*/ 104405 w 208775"/>
                <a:gd name="connsiteY0" fmla="*/ 182761 h 182760"/>
                <a:gd name="connsiteX1" fmla="*/ 92190 w 208775"/>
                <a:gd name="connsiteY1" fmla="*/ 174287 h 182760"/>
                <a:gd name="connsiteX2" fmla="*/ 24222 w 208775"/>
                <a:gd name="connsiteY2" fmla="*/ 153876 h 182760"/>
                <a:gd name="connsiteX3" fmla="*/ 24205 w 208775"/>
                <a:gd name="connsiteY3" fmla="*/ 153876 h 182760"/>
                <a:gd name="connsiteX4" fmla="*/ 52 w 208775"/>
                <a:gd name="connsiteY4" fmla="*/ 131829 h 182760"/>
                <a:gd name="connsiteX5" fmla="*/ 0 w 208775"/>
                <a:gd name="connsiteY5" fmla="*/ 130732 h 182760"/>
                <a:gd name="connsiteX6" fmla="*/ 0 w 208775"/>
                <a:gd name="connsiteY6" fmla="*/ 23300 h 182760"/>
                <a:gd name="connsiteX7" fmla="*/ 52 w 208775"/>
                <a:gd name="connsiteY7" fmla="*/ 22082 h 182760"/>
                <a:gd name="connsiteX8" fmla="*/ 8579 w 208775"/>
                <a:gd name="connsiteY8" fmla="*/ 5655 h 182760"/>
                <a:gd name="connsiteX9" fmla="*/ 24013 w 208775"/>
                <a:gd name="connsiteY9" fmla="*/ 35 h 182760"/>
                <a:gd name="connsiteX10" fmla="*/ 26171 w 208775"/>
                <a:gd name="connsiteY10" fmla="*/ 122 h 182760"/>
                <a:gd name="connsiteX11" fmla="*/ 104422 w 208775"/>
                <a:gd name="connsiteY11" fmla="*/ 21786 h 182760"/>
                <a:gd name="connsiteX12" fmla="*/ 183248 w 208775"/>
                <a:gd name="connsiteY12" fmla="*/ 70 h 182760"/>
                <a:gd name="connsiteX13" fmla="*/ 184919 w 208775"/>
                <a:gd name="connsiteY13" fmla="*/ 0 h 182760"/>
                <a:gd name="connsiteX14" fmla="*/ 200197 w 208775"/>
                <a:gd name="connsiteY14" fmla="*/ 5638 h 182760"/>
                <a:gd name="connsiteX15" fmla="*/ 208723 w 208775"/>
                <a:gd name="connsiteY15" fmla="*/ 21995 h 182760"/>
                <a:gd name="connsiteX16" fmla="*/ 208775 w 208775"/>
                <a:gd name="connsiteY16" fmla="*/ 23282 h 182760"/>
                <a:gd name="connsiteX17" fmla="*/ 208775 w 208775"/>
                <a:gd name="connsiteY17" fmla="*/ 130732 h 182760"/>
                <a:gd name="connsiteX18" fmla="*/ 208740 w 208775"/>
                <a:gd name="connsiteY18" fmla="*/ 131742 h 182760"/>
                <a:gd name="connsiteX19" fmla="*/ 184779 w 208775"/>
                <a:gd name="connsiteY19" fmla="*/ 153876 h 182760"/>
                <a:gd name="connsiteX20" fmla="*/ 184257 w 208775"/>
                <a:gd name="connsiteY20" fmla="*/ 153876 h 182760"/>
                <a:gd name="connsiteX21" fmla="*/ 116533 w 208775"/>
                <a:gd name="connsiteY21" fmla="*/ 174478 h 182760"/>
                <a:gd name="connsiteX22" fmla="*/ 108372 w 208775"/>
                <a:gd name="connsiteY22" fmla="*/ 182135 h 182760"/>
                <a:gd name="connsiteX23" fmla="*/ 104405 w 208775"/>
                <a:gd name="connsiteY23" fmla="*/ 182761 h 182760"/>
                <a:gd name="connsiteX24" fmla="*/ 26101 w 208775"/>
                <a:gd name="connsiteY24" fmla="*/ 127827 h 182760"/>
                <a:gd name="connsiteX25" fmla="*/ 91354 w 208775"/>
                <a:gd name="connsiteY25" fmla="*/ 141312 h 182760"/>
                <a:gd name="connsiteX26" fmla="*/ 91354 w 208775"/>
                <a:gd name="connsiteY26" fmla="*/ 45451 h 182760"/>
                <a:gd name="connsiteX27" fmla="*/ 26084 w 208775"/>
                <a:gd name="connsiteY27" fmla="*/ 26206 h 182760"/>
                <a:gd name="connsiteX28" fmla="*/ 26101 w 208775"/>
                <a:gd name="connsiteY28" fmla="*/ 127827 h 182760"/>
                <a:gd name="connsiteX29" fmla="*/ 117456 w 208775"/>
                <a:gd name="connsiteY29" fmla="*/ 141312 h 182760"/>
                <a:gd name="connsiteX30" fmla="*/ 182709 w 208775"/>
                <a:gd name="connsiteY30" fmla="*/ 127827 h 182760"/>
                <a:gd name="connsiteX31" fmla="*/ 182709 w 208775"/>
                <a:gd name="connsiteY31" fmla="*/ 26206 h 182760"/>
                <a:gd name="connsiteX32" fmla="*/ 117456 w 208775"/>
                <a:gd name="connsiteY32" fmla="*/ 45486 h 182760"/>
                <a:gd name="connsiteX33" fmla="*/ 117456 w 208775"/>
                <a:gd name="connsiteY33" fmla="*/ 141312 h 182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8775" h="182760">
                  <a:moveTo>
                    <a:pt x="104405" y="182761"/>
                  </a:moveTo>
                  <a:cubicBezTo>
                    <a:pt x="98924" y="182761"/>
                    <a:pt x="94086" y="179385"/>
                    <a:pt x="92190" y="174287"/>
                  </a:cubicBezTo>
                  <a:cubicBezTo>
                    <a:pt x="91198" y="172686"/>
                    <a:pt x="79522" y="155894"/>
                    <a:pt x="24222" y="153876"/>
                  </a:cubicBezTo>
                  <a:cubicBezTo>
                    <a:pt x="24222" y="153876"/>
                    <a:pt x="24205" y="153876"/>
                    <a:pt x="24205" y="153876"/>
                  </a:cubicBezTo>
                  <a:cubicBezTo>
                    <a:pt x="11432" y="153876"/>
                    <a:pt x="1114" y="144392"/>
                    <a:pt x="52" y="131829"/>
                  </a:cubicBezTo>
                  <a:cubicBezTo>
                    <a:pt x="17" y="131446"/>
                    <a:pt x="0" y="131080"/>
                    <a:pt x="0" y="130732"/>
                  </a:cubicBezTo>
                  <a:lnTo>
                    <a:pt x="0" y="23300"/>
                  </a:lnTo>
                  <a:cubicBezTo>
                    <a:pt x="0" y="22882"/>
                    <a:pt x="17" y="22482"/>
                    <a:pt x="52" y="22082"/>
                  </a:cubicBezTo>
                  <a:cubicBezTo>
                    <a:pt x="609" y="15643"/>
                    <a:pt x="3654" y="9797"/>
                    <a:pt x="8579" y="5655"/>
                  </a:cubicBezTo>
                  <a:cubicBezTo>
                    <a:pt x="12911" y="2036"/>
                    <a:pt x="18393" y="35"/>
                    <a:pt x="24013" y="35"/>
                  </a:cubicBezTo>
                  <a:cubicBezTo>
                    <a:pt x="24727" y="35"/>
                    <a:pt x="25457" y="70"/>
                    <a:pt x="26171" y="122"/>
                  </a:cubicBezTo>
                  <a:cubicBezTo>
                    <a:pt x="69412" y="1757"/>
                    <a:pt x="92346" y="12024"/>
                    <a:pt x="104422" y="21786"/>
                  </a:cubicBezTo>
                  <a:cubicBezTo>
                    <a:pt x="116516" y="12059"/>
                    <a:pt x="139555" y="1792"/>
                    <a:pt x="183248" y="70"/>
                  </a:cubicBezTo>
                  <a:cubicBezTo>
                    <a:pt x="183579" y="35"/>
                    <a:pt x="184257" y="0"/>
                    <a:pt x="184919" y="0"/>
                  </a:cubicBezTo>
                  <a:cubicBezTo>
                    <a:pt x="190435" y="0"/>
                    <a:pt x="195864" y="2001"/>
                    <a:pt x="200197" y="5638"/>
                  </a:cubicBezTo>
                  <a:cubicBezTo>
                    <a:pt x="205138" y="9779"/>
                    <a:pt x="208166" y="15574"/>
                    <a:pt x="208723" y="21995"/>
                  </a:cubicBezTo>
                  <a:cubicBezTo>
                    <a:pt x="208758" y="22325"/>
                    <a:pt x="208775" y="22934"/>
                    <a:pt x="208775" y="23282"/>
                  </a:cubicBezTo>
                  <a:lnTo>
                    <a:pt x="208775" y="130732"/>
                  </a:lnTo>
                  <a:cubicBezTo>
                    <a:pt x="208775" y="131063"/>
                    <a:pt x="208758" y="131411"/>
                    <a:pt x="208740" y="131742"/>
                  </a:cubicBezTo>
                  <a:cubicBezTo>
                    <a:pt x="207696" y="144392"/>
                    <a:pt x="197395" y="153876"/>
                    <a:pt x="184779" y="153876"/>
                  </a:cubicBezTo>
                  <a:cubicBezTo>
                    <a:pt x="184745" y="153876"/>
                    <a:pt x="184292" y="153876"/>
                    <a:pt x="184257" y="153876"/>
                  </a:cubicBezTo>
                  <a:cubicBezTo>
                    <a:pt x="128697" y="155911"/>
                    <a:pt x="117403" y="173034"/>
                    <a:pt x="116533" y="174478"/>
                  </a:cubicBezTo>
                  <a:cubicBezTo>
                    <a:pt x="115107" y="178098"/>
                    <a:pt x="112079" y="180934"/>
                    <a:pt x="108372" y="182135"/>
                  </a:cubicBezTo>
                  <a:cubicBezTo>
                    <a:pt x="107085" y="182552"/>
                    <a:pt x="105745" y="182761"/>
                    <a:pt x="104405" y="182761"/>
                  </a:cubicBezTo>
                  <a:close/>
                  <a:moveTo>
                    <a:pt x="26101" y="127827"/>
                  </a:moveTo>
                  <a:cubicBezTo>
                    <a:pt x="53490" y="128905"/>
                    <a:pt x="75363" y="133447"/>
                    <a:pt x="91354" y="141312"/>
                  </a:cubicBezTo>
                  <a:lnTo>
                    <a:pt x="91354" y="45451"/>
                  </a:lnTo>
                  <a:cubicBezTo>
                    <a:pt x="87944" y="41362"/>
                    <a:pt x="73432" y="28276"/>
                    <a:pt x="26084" y="26206"/>
                  </a:cubicBezTo>
                  <a:lnTo>
                    <a:pt x="26101" y="127827"/>
                  </a:lnTo>
                  <a:close/>
                  <a:moveTo>
                    <a:pt x="117456" y="141312"/>
                  </a:moveTo>
                  <a:cubicBezTo>
                    <a:pt x="133447" y="133430"/>
                    <a:pt x="155337" y="128905"/>
                    <a:pt x="182709" y="127827"/>
                  </a:cubicBezTo>
                  <a:lnTo>
                    <a:pt x="182709" y="26206"/>
                  </a:lnTo>
                  <a:cubicBezTo>
                    <a:pt x="135170" y="28450"/>
                    <a:pt x="120936" y="41170"/>
                    <a:pt x="117456" y="45486"/>
                  </a:cubicBezTo>
                  <a:lnTo>
                    <a:pt x="117456" y="141312"/>
                  </a:lnTo>
                  <a:close/>
                </a:path>
              </a:pathLst>
            </a:custGeom>
            <a:grpFill/>
            <a:ln w="17066" cap="flat">
              <a:noFill/>
              <a:prstDash val="solid"/>
              <a:miter/>
            </a:ln>
          </p:spPr>
          <p:txBody>
            <a:bodyPr rtlCol="0" anchor="ctr"/>
            <a:lstStyle/>
            <a:p>
              <a:endParaRPr lang="nl-NL"/>
            </a:p>
          </p:txBody>
        </p:sp>
      </p:grpSp>
      <p:grpSp>
        <p:nvGrpSpPr>
          <p:cNvPr id="348" name="Icoon_1_2">
            <a:extLst>
              <a:ext uri="{FF2B5EF4-FFF2-40B4-BE49-F238E27FC236}">
                <a16:creationId xmlns:a16="http://schemas.microsoft.com/office/drawing/2014/main" id="{957AA229-3427-8E85-C3CE-6FA503A9565C}"/>
              </a:ext>
            </a:extLst>
          </p:cNvPr>
          <p:cNvGrpSpPr>
            <a:grpSpLocks noChangeAspect="1"/>
          </p:cNvGrpSpPr>
          <p:nvPr/>
        </p:nvGrpSpPr>
        <p:grpSpPr>
          <a:xfrm>
            <a:off x="2575859" y="2385212"/>
            <a:ext cx="339429" cy="339942"/>
            <a:chOff x="2575859" y="2385212"/>
            <a:chExt cx="339429" cy="339942"/>
          </a:xfrm>
          <a:solidFill>
            <a:schemeClr val="tx1"/>
          </a:solidFill>
        </p:grpSpPr>
        <p:sp>
          <p:nvSpPr>
            <p:cNvPr id="343" name="Vrije vorm: vorm 342">
              <a:extLst>
                <a:ext uri="{FF2B5EF4-FFF2-40B4-BE49-F238E27FC236}">
                  <a16:creationId xmlns:a16="http://schemas.microsoft.com/office/drawing/2014/main" id="{CFD8BC32-79B0-7597-0C9D-D2AF12A50D87}"/>
                </a:ext>
              </a:extLst>
            </p:cNvPr>
            <p:cNvSpPr/>
            <p:nvPr/>
          </p:nvSpPr>
          <p:spPr>
            <a:xfrm>
              <a:off x="2634610" y="2476868"/>
              <a:ext cx="221934" cy="156647"/>
            </a:xfrm>
            <a:custGeom>
              <a:avLst/>
              <a:gdLst>
                <a:gd name="connsiteX0" fmla="*/ 110958 w 221934"/>
                <a:gd name="connsiteY0" fmla="*/ 156647 h 156647"/>
                <a:gd name="connsiteX1" fmla="*/ 106816 w 221934"/>
                <a:gd name="connsiteY1" fmla="*/ 155968 h 156647"/>
                <a:gd name="connsiteX2" fmla="*/ 57890 w 221934"/>
                <a:gd name="connsiteY2" fmla="*/ 139642 h 156647"/>
                <a:gd name="connsiteX3" fmla="*/ 48961 w 221934"/>
                <a:gd name="connsiteY3" fmla="*/ 127267 h 156647"/>
                <a:gd name="connsiteX4" fmla="*/ 48961 w 221934"/>
                <a:gd name="connsiteY4" fmla="*/ 71414 h 156647"/>
                <a:gd name="connsiteX5" fmla="*/ 26108 w 221934"/>
                <a:gd name="connsiteY5" fmla="*/ 63790 h 156647"/>
                <a:gd name="connsiteX6" fmla="*/ 26108 w 221934"/>
                <a:gd name="connsiteY6" fmla="*/ 100950 h 156647"/>
                <a:gd name="connsiteX7" fmla="*/ 13054 w 221934"/>
                <a:gd name="connsiteY7" fmla="*/ 114004 h 156647"/>
                <a:gd name="connsiteX8" fmla="*/ 0 w 221934"/>
                <a:gd name="connsiteY8" fmla="*/ 100950 h 156647"/>
                <a:gd name="connsiteX9" fmla="*/ 0 w 221934"/>
                <a:gd name="connsiteY9" fmla="*/ 45689 h 156647"/>
                <a:gd name="connsiteX10" fmla="*/ 557 w 221934"/>
                <a:gd name="connsiteY10" fmla="*/ 42034 h 156647"/>
                <a:gd name="connsiteX11" fmla="*/ 783 w 221934"/>
                <a:gd name="connsiteY11" fmla="*/ 41303 h 156647"/>
                <a:gd name="connsiteX12" fmla="*/ 2402 w 221934"/>
                <a:gd name="connsiteY12" fmla="*/ 38152 h 156647"/>
                <a:gd name="connsiteX13" fmla="*/ 2907 w 221934"/>
                <a:gd name="connsiteY13" fmla="*/ 37526 h 156647"/>
                <a:gd name="connsiteX14" fmla="*/ 4995 w 221934"/>
                <a:gd name="connsiteY14" fmla="*/ 35454 h 156647"/>
                <a:gd name="connsiteX15" fmla="*/ 5483 w 221934"/>
                <a:gd name="connsiteY15" fmla="*/ 35089 h 156647"/>
                <a:gd name="connsiteX16" fmla="*/ 8250 w 221934"/>
                <a:gd name="connsiteY16" fmla="*/ 33592 h 156647"/>
                <a:gd name="connsiteX17" fmla="*/ 8929 w 221934"/>
                <a:gd name="connsiteY17" fmla="*/ 33314 h 156647"/>
                <a:gd name="connsiteX18" fmla="*/ 106833 w 221934"/>
                <a:gd name="connsiteY18" fmla="*/ 679 h 156647"/>
                <a:gd name="connsiteX19" fmla="*/ 110958 w 221934"/>
                <a:gd name="connsiteY19" fmla="*/ 0 h 156647"/>
                <a:gd name="connsiteX20" fmla="*/ 115084 w 221934"/>
                <a:gd name="connsiteY20" fmla="*/ 661 h 156647"/>
                <a:gd name="connsiteX21" fmla="*/ 213005 w 221934"/>
                <a:gd name="connsiteY21" fmla="*/ 33314 h 156647"/>
                <a:gd name="connsiteX22" fmla="*/ 221934 w 221934"/>
                <a:gd name="connsiteY22" fmla="*/ 45689 h 156647"/>
                <a:gd name="connsiteX23" fmla="*/ 213005 w 221934"/>
                <a:gd name="connsiteY23" fmla="*/ 58064 h 156647"/>
                <a:gd name="connsiteX24" fmla="*/ 172991 w 221934"/>
                <a:gd name="connsiteY24" fmla="*/ 71396 h 156647"/>
                <a:gd name="connsiteX25" fmla="*/ 172991 w 221934"/>
                <a:gd name="connsiteY25" fmla="*/ 127250 h 156647"/>
                <a:gd name="connsiteX26" fmla="*/ 164062 w 221934"/>
                <a:gd name="connsiteY26" fmla="*/ 139625 h 156647"/>
                <a:gd name="connsiteX27" fmla="*/ 115101 w 221934"/>
                <a:gd name="connsiteY27" fmla="*/ 155951 h 156647"/>
                <a:gd name="connsiteX28" fmla="*/ 110958 w 221934"/>
                <a:gd name="connsiteY28" fmla="*/ 156647 h 156647"/>
                <a:gd name="connsiteX29" fmla="*/ 110958 w 221934"/>
                <a:gd name="connsiteY29" fmla="*/ 129826 h 156647"/>
                <a:gd name="connsiteX30" fmla="*/ 146866 w 221934"/>
                <a:gd name="connsiteY30" fmla="*/ 117851 h 156647"/>
                <a:gd name="connsiteX31" fmla="*/ 146866 w 221934"/>
                <a:gd name="connsiteY31" fmla="*/ 80099 h 156647"/>
                <a:gd name="connsiteX32" fmla="*/ 115084 w 221934"/>
                <a:gd name="connsiteY32" fmla="*/ 90699 h 156647"/>
                <a:gd name="connsiteX33" fmla="*/ 110958 w 221934"/>
                <a:gd name="connsiteY33" fmla="*/ 91378 h 156647"/>
                <a:gd name="connsiteX34" fmla="*/ 106816 w 221934"/>
                <a:gd name="connsiteY34" fmla="*/ 90699 h 156647"/>
                <a:gd name="connsiteX35" fmla="*/ 75069 w 221934"/>
                <a:gd name="connsiteY35" fmla="*/ 80116 h 156647"/>
                <a:gd name="connsiteX36" fmla="*/ 75069 w 221934"/>
                <a:gd name="connsiteY36" fmla="*/ 117851 h 156647"/>
                <a:gd name="connsiteX37" fmla="*/ 110958 w 221934"/>
                <a:gd name="connsiteY37" fmla="*/ 129826 h 156647"/>
                <a:gd name="connsiteX38" fmla="*/ 110958 w 221934"/>
                <a:gd name="connsiteY38" fmla="*/ 64556 h 156647"/>
                <a:gd name="connsiteX39" fmla="*/ 167578 w 221934"/>
                <a:gd name="connsiteY39" fmla="*/ 45689 h 156647"/>
                <a:gd name="connsiteX40" fmla="*/ 110958 w 221934"/>
                <a:gd name="connsiteY40" fmla="*/ 26821 h 156647"/>
                <a:gd name="connsiteX41" fmla="*/ 54339 w 221934"/>
                <a:gd name="connsiteY41" fmla="*/ 45689 h 156647"/>
                <a:gd name="connsiteX42" fmla="*/ 110958 w 221934"/>
                <a:gd name="connsiteY42" fmla="*/ 64556 h 15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21934" h="156647">
                  <a:moveTo>
                    <a:pt x="110958" y="156647"/>
                  </a:moveTo>
                  <a:cubicBezTo>
                    <a:pt x="109549" y="156647"/>
                    <a:pt x="108139" y="156421"/>
                    <a:pt x="106816" y="155968"/>
                  </a:cubicBezTo>
                  <a:lnTo>
                    <a:pt x="57890" y="139642"/>
                  </a:lnTo>
                  <a:cubicBezTo>
                    <a:pt x="52546" y="137867"/>
                    <a:pt x="48961" y="132889"/>
                    <a:pt x="48961" y="127267"/>
                  </a:cubicBezTo>
                  <a:lnTo>
                    <a:pt x="48961" y="71414"/>
                  </a:lnTo>
                  <a:lnTo>
                    <a:pt x="26108" y="63790"/>
                  </a:lnTo>
                  <a:lnTo>
                    <a:pt x="26108" y="100950"/>
                  </a:lnTo>
                  <a:cubicBezTo>
                    <a:pt x="26108" y="108156"/>
                    <a:pt x="20260" y="114004"/>
                    <a:pt x="13054" y="114004"/>
                  </a:cubicBezTo>
                  <a:cubicBezTo>
                    <a:pt x="5848" y="114004"/>
                    <a:pt x="0" y="108156"/>
                    <a:pt x="0" y="100950"/>
                  </a:cubicBezTo>
                  <a:lnTo>
                    <a:pt x="0" y="45689"/>
                  </a:lnTo>
                  <a:cubicBezTo>
                    <a:pt x="0" y="44505"/>
                    <a:pt x="174" y="43304"/>
                    <a:pt x="557" y="42034"/>
                  </a:cubicBezTo>
                  <a:cubicBezTo>
                    <a:pt x="592" y="41912"/>
                    <a:pt x="748" y="41424"/>
                    <a:pt x="783" y="41303"/>
                  </a:cubicBezTo>
                  <a:cubicBezTo>
                    <a:pt x="1201" y="40137"/>
                    <a:pt x="1741" y="39092"/>
                    <a:pt x="2402" y="38152"/>
                  </a:cubicBezTo>
                  <a:cubicBezTo>
                    <a:pt x="2541" y="37961"/>
                    <a:pt x="2750" y="37682"/>
                    <a:pt x="2907" y="37526"/>
                  </a:cubicBezTo>
                  <a:cubicBezTo>
                    <a:pt x="3359" y="36917"/>
                    <a:pt x="4125" y="36133"/>
                    <a:pt x="4995" y="35454"/>
                  </a:cubicBezTo>
                  <a:cubicBezTo>
                    <a:pt x="5082" y="35385"/>
                    <a:pt x="5396" y="35141"/>
                    <a:pt x="5483" y="35089"/>
                  </a:cubicBezTo>
                  <a:cubicBezTo>
                    <a:pt x="6301" y="34497"/>
                    <a:pt x="7241" y="33992"/>
                    <a:pt x="8250" y="33592"/>
                  </a:cubicBezTo>
                  <a:cubicBezTo>
                    <a:pt x="8476" y="33470"/>
                    <a:pt x="8703" y="33383"/>
                    <a:pt x="8929" y="33314"/>
                  </a:cubicBezTo>
                  <a:lnTo>
                    <a:pt x="106833" y="679"/>
                  </a:lnTo>
                  <a:cubicBezTo>
                    <a:pt x="108174" y="226"/>
                    <a:pt x="109549" y="0"/>
                    <a:pt x="110958" y="0"/>
                  </a:cubicBezTo>
                  <a:cubicBezTo>
                    <a:pt x="112368" y="0"/>
                    <a:pt x="113761" y="226"/>
                    <a:pt x="115084" y="661"/>
                  </a:cubicBezTo>
                  <a:lnTo>
                    <a:pt x="213005" y="33314"/>
                  </a:lnTo>
                  <a:cubicBezTo>
                    <a:pt x="218349" y="35089"/>
                    <a:pt x="221934" y="40067"/>
                    <a:pt x="221934" y="45689"/>
                  </a:cubicBezTo>
                  <a:cubicBezTo>
                    <a:pt x="221934" y="51311"/>
                    <a:pt x="218349" y="56289"/>
                    <a:pt x="213005" y="58064"/>
                  </a:cubicBezTo>
                  <a:lnTo>
                    <a:pt x="172991" y="71396"/>
                  </a:lnTo>
                  <a:lnTo>
                    <a:pt x="172991" y="127250"/>
                  </a:lnTo>
                  <a:cubicBezTo>
                    <a:pt x="172991" y="132872"/>
                    <a:pt x="169405" y="137850"/>
                    <a:pt x="164062" y="139625"/>
                  </a:cubicBezTo>
                  <a:lnTo>
                    <a:pt x="115101" y="155951"/>
                  </a:lnTo>
                  <a:cubicBezTo>
                    <a:pt x="113761" y="156421"/>
                    <a:pt x="112368" y="156647"/>
                    <a:pt x="110958" y="156647"/>
                  </a:cubicBezTo>
                  <a:close/>
                  <a:moveTo>
                    <a:pt x="110958" y="129826"/>
                  </a:moveTo>
                  <a:lnTo>
                    <a:pt x="146866" y="117851"/>
                  </a:lnTo>
                  <a:lnTo>
                    <a:pt x="146866" y="80099"/>
                  </a:lnTo>
                  <a:lnTo>
                    <a:pt x="115084" y="90699"/>
                  </a:lnTo>
                  <a:cubicBezTo>
                    <a:pt x="113761" y="91134"/>
                    <a:pt x="112368" y="91378"/>
                    <a:pt x="110958" y="91378"/>
                  </a:cubicBezTo>
                  <a:cubicBezTo>
                    <a:pt x="109549" y="91378"/>
                    <a:pt x="108156" y="91151"/>
                    <a:pt x="106816" y="90699"/>
                  </a:cubicBezTo>
                  <a:lnTo>
                    <a:pt x="75069" y="80116"/>
                  </a:lnTo>
                  <a:lnTo>
                    <a:pt x="75069" y="117851"/>
                  </a:lnTo>
                  <a:lnTo>
                    <a:pt x="110958" y="129826"/>
                  </a:lnTo>
                  <a:close/>
                  <a:moveTo>
                    <a:pt x="110958" y="64556"/>
                  </a:moveTo>
                  <a:lnTo>
                    <a:pt x="167578" y="45689"/>
                  </a:lnTo>
                  <a:lnTo>
                    <a:pt x="110958" y="26821"/>
                  </a:lnTo>
                  <a:lnTo>
                    <a:pt x="54339" y="45689"/>
                  </a:lnTo>
                  <a:lnTo>
                    <a:pt x="110958" y="64556"/>
                  </a:lnTo>
                  <a:close/>
                </a:path>
              </a:pathLst>
            </a:custGeom>
            <a:grpFill/>
            <a:ln w="17066" cap="flat">
              <a:noFill/>
              <a:prstDash val="solid"/>
              <a:miter/>
            </a:ln>
          </p:spPr>
          <p:txBody>
            <a:bodyPr rtlCol="0" anchor="ctr"/>
            <a:lstStyle/>
            <a:p>
              <a:endParaRPr lang="nl-NL"/>
            </a:p>
          </p:txBody>
        </p:sp>
        <p:sp>
          <p:nvSpPr>
            <p:cNvPr id="344" name="Vrije vorm: vorm 343">
              <a:extLst>
                <a:ext uri="{FF2B5EF4-FFF2-40B4-BE49-F238E27FC236}">
                  <a16:creationId xmlns:a16="http://schemas.microsoft.com/office/drawing/2014/main" id="{FF033B89-5452-7974-5B87-676AAA741CDA}"/>
                </a:ext>
              </a:extLst>
            </p:cNvPr>
            <p:cNvSpPr/>
            <p:nvPr/>
          </p:nvSpPr>
          <p:spPr>
            <a:xfrm>
              <a:off x="2612523" y="2385212"/>
              <a:ext cx="302765" cy="191714"/>
            </a:xfrm>
            <a:custGeom>
              <a:avLst/>
              <a:gdLst>
                <a:gd name="connsiteX0" fmla="*/ 288875 w 302765"/>
                <a:gd name="connsiteY0" fmla="*/ 191701 h 191714"/>
                <a:gd name="connsiteX1" fmla="*/ 276430 w 302765"/>
                <a:gd name="connsiteY1" fmla="*/ 177934 h 191714"/>
                <a:gd name="connsiteX2" fmla="*/ 141017 w 302765"/>
                <a:gd name="connsiteY2" fmla="*/ 26595 h 191714"/>
                <a:gd name="connsiteX3" fmla="*/ 133115 w 302765"/>
                <a:gd name="connsiteY3" fmla="*/ 26386 h 191714"/>
                <a:gd name="connsiteX4" fmla="*/ 46576 w 302765"/>
                <a:gd name="connsiteY4" fmla="*/ 55384 h 191714"/>
                <a:gd name="connsiteX5" fmla="*/ 68437 w 302765"/>
                <a:gd name="connsiteY5" fmla="*/ 55384 h 191714"/>
                <a:gd name="connsiteX6" fmla="*/ 81491 w 302765"/>
                <a:gd name="connsiteY6" fmla="*/ 68437 h 191714"/>
                <a:gd name="connsiteX7" fmla="*/ 68437 w 302765"/>
                <a:gd name="connsiteY7" fmla="*/ 81491 h 191714"/>
                <a:gd name="connsiteX8" fmla="*/ 13054 w 302765"/>
                <a:gd name="connsiteY8" fmla="*/ 81491 h 191714"/>
                <a:gd name="connsiteX9" fmla="*/ 8511 w 302765"/>
                <a:gd name="connsiteY9" fmla="*/ 80656 h 191714"/>
                <a:gd name="connsiteX10" fmla="*/ 7815 w 302765"/>
                <a:gd name="connsiteY10" fmla="*/ 80377 h 191714"/>
                <a:gd name="connsiteX11" fmla="*/ 992 w 302765"/>
                <a:gd name="connsiteY11" fmla="*/ 73398 h 191714"/>
                <a:gd name="connsiteX12" fmla="*/ 835 w 302765"/>
                <a:gd name="connsiteY12" fmla="*/ 72963 h 191714"/>
                <a:gd name="connsiteX13" fmla="*/ 0 w 302765"/>
                <a:gd name="connsiteY13" fmla="*/ 68437 h 191714"/>
                <a:gd name="connsiteX14" fmla="*/ 0 w 302765"/>
                <a:gd name="connsiteY14" fmla="*/ 13054 h 191714"/>
                <a:gd name="connsiteX15" fmla="*/ 13054 w 302765"/>
                <a:gd name="connsiteY15" fmla="*/ 0 h 191714"/>
                <a:gd name="connsiteX16" fmla="*/ 26108 w 302765"/>
                <a:gd name="connsiteY16" fmla="*/ 13054 h 191714"/>
                <a:gd name="connsiteX17" fmla="*/ 26108 w 302765"/>
                <a:gd name="connsiteY17" fmla="*/ 38257 h 191714"/>
                <a:gd name="connsiteX18" fmla="*/ 133063 w 302765"/>
                <a:gd name="connsiteY18" fmla="*/ 278 h 191714"/>
                <a:gd name="connsiteX19" fmla="*/ 142462 w 302765"/>
                <a:gd name="connsiteY19" fmla="*/ 540 h 191714"/>
                <a:gd name="connsiteX20" fmla="*/ 302503 w 302765"/>
                <a:gd name="connsiteY20" fmla="*/ 179379 h 191714"/>
                <a:gd name="connsiteX21" fmla="*/ 289467 w 302765"/>
                <a:gd name="connsiteY21" fmla="*/ 191701 h 191714"/>
                <a:gd name="connsiteX22" fmla="*/ 288875 w 302765"/>
                <a:gd name="connsiteY22" fmla="*/ 191701 h 191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2765" h="191714">
                  <a:moveTo>
                    <a:pt x="288875" y="191701"/>
                  </a:moveTo>
                  <a:cubicBezTo>
                    <a:pt x="281547" y="191301"/>
                    <a:pt x="276030" y="185122"/>
                    <a:pt x="276430" y="177934"/>
                  </a:cubicBezTo>
                  <a:cubicBezTo>
                    <a:pt x="280816" y="98879"/>
                    <a:pt x="220072" y="30981"/>
                    <a:pt x="141017" y="26595"/>
                  </a:cubicBezTo>
                  <a:cubicBezTo>
                    <a:pt x="138372" y="26456"/>
                    <a:pt x="135744" y="26386"/>
                    <a:pt x="133115" y="26386"/>
                  </a:cubicBezTo>
                  <a:cubicBezTo>
                    <a:pt x="101560" y="26386"/>
                    <a:pt x="71414" y="36586"/>
                    <a:pt x="46576" y="55384"/>
                  </a:cubicBezTo>
                  <a:lnTo>
                    <a:pt x="68437" y="55384"/>
                  </a:lnTo>
                  <a:cubicBezTo>
                    <a:pt x="75643" y="55384"/>
                    <a:pt x="81491" y="61232"/>
                    <a:pt x="81491" y="68437"/>
                  </a:cubicBezTo>
                  <a:cubicBezTo>
                    <a:pt x="81491" y="75643"/>
                    <a:pt x="75643" y="81491"/>
                    <a:pt x="68437" y="81491"/>
                  </a:cubicBezTo>
                  <a:lnTo>
                    <a:pt x="13054" y="81491"/>
                  </a:lnTo>
                  <a:cubicBezTo>
                    <a:pt x="11505" y="81491"/>
                    <a:pt x="9973" y="81213"/>
                    <a:pt x="8511" y="80656"/>
                  </a:cubicBezTo>
                  <a:cubicBezTo>
                    <a:pt x="8267" y="80569"/>
                    <a:pt x="8024" y="80482"/>
                    <a:pt x="7815" y="80377"/>
                  </a:cubicBezTo>
                  <a:cubicBezTo>
                    <a:pt x="4891" y="79194"/>
                    <a:pt x="2297" y="76601"/>
                    <a:pt x="992" y="73398"/>
                  </a:cubicBezTo>
                  <a:cubicBezTo>
                    <a:pt x="940" y="73276"/>
                    <a:pt x="870" y="73119"/>
                    <a:pt x="835" y="72963"/>
                  </a:cubicBezTo>
                  <a:cubicBezTo>
                    <a:pt x="278" y="71483"/>
                    <a:pt x="0" y="69969"/>
                    <a:pt x="0" y="68437"/>
                  </a:cubicBezTo>
                  <a:lnTo>
                    <a:pt x="0" y="13054"/>
                  </a:lnTo>
                  <a:cubicBezTo>
                    <a:pt x="0" y="5848"/>
                    <a:pt x="5848" y="0"/>
                    <a:pt x="13054" y="0"/>
                  </a:cubicBezTo>
                  <a:cubicBezTo>
                    <a:pt x="20260" y="0"/>
                    <a:pt x="26108" y="5848"/>
                    <a:pt x="26108" y="13054"/>
                  </a:cubicBezTo>
                  <a:lnTo>
                    <a:pt x="26108" y="38257"/>
                  </a:lnTo>
                  <a:cubicBezTo>
                    <a:pt x="56306" y="13663"/>
                    <a:pt x="93762" y="278"/>
                    <a:pt x="133063" y="278"/>
                  </a:cubicBezTo>
                  <a:cubicBezTo>
                    <a:pt x="136196" y="278"/>
                    <a:pt x="139329" y="366"/>
                    <a:pt x="142462" y="540"/>
                  </a:cubicBezTo>
                  <a:cubicBezTo>
                    <a:pt x="235893" y="5726"/>
                    <a:pt x="307673" y="85965"/>
                    <a:pt x="302503" y="179379"/>
                  </a:cubicBezTo>
                  <a:cubicBezTo>
                    <a:pt x="302120" y="186288"/>
                    <a:pt x="296394" y="191701"/>
                    <a:pt x="289467" y="191701"/>
                  </a:cubicBezTo>
                  <a:cubicBezTo>
                    <a:pt x="289380" y="191719"/>
                    <a:pt x="288945" y="191719"/>
                    <a:pt x="288875" y="191701"/>
                  </a:cubicBezTo>
                  <a:close/>
                </a:path>
              </a:pathLst>
            </a:custGeom>
            <a:grpFill/>
            <a:ln w="17066" cap="flat">
              <a:noFill/>
              <a:prstDash val="solid"/>
              <a:miter/>
            </a:ln>
          </p:spPr>
          <p:txBody>
            <a:bodyPr rtlCol="0" anchor="ctr"/>
            <a:lstStyle/>
            <a:p>
              <a:endParaRPr lang="nl-NL"/>
            </a:p>
          </p:txBody>
        </p:sp>
        <p:sp>
          <p:nvSpPr>
            <p:cNvPr id="345" name="Vrije vorm: vorm 344">
              <a:extLst>
                <a:ext uri="{FF2B5EF4-FFF2-40B4-BE49-F238E27FC236}">
                  <a16:creationId xmlns:a16="http://schemas.microsoft.com/office/drawing/2014/main" id="{9EB172E6-BBCD-2561-B957-295B4EE814A1}"/>
                </a:ext>
              </a:extLst>
            </p:cNvPr>
            <p:cNvSpPr/>
            <p:nvPr/>
          </p:nvSpPr>
          <p:spPr>
            <a:xfrm>
              <a:off x="2575859" y="2533453"/>
              <a:ext cx="302772" cy="191701"/>
            </a:xfrm>
            <a:custGeom>
              <a:avLst/>
              <a:gdLst>
                <a:gd name="connsiteX0" fmla="*/ 289701 w 302772"/>
                <a:gd name="connsiteY0" fmla="*/ 191701 h 191701"/>
                <a:gd name="connsiteX1" fmla="*/ 276648 w 302772"/>
                <a:gd name="connsiteY1" fmla="*/ 178647 h 191701"/>
                <a:gd name="connsiteX2" fmla="*/ 276648 w 302772"/>
                <a:gd name="connsiteY2" fmla="*/ 153462 h 191701"/>
                <a:gd name="connsiteX3" fmla="*/ 169692 w 302772"/>
                <a:gd name="connsiteY3" fmla="*/ 191440 h 191701"/>
                <a:gd name="connsiteX4" fmla="*/ 160311 w 302772"/>
                <a:gd name="connsiteY4" fmla="*/ 191179 h 191701"/>
                <a:gd name="connsiteX5" fmla="*/ 43243 w 302772"/>
                <a:gd name="connsiteY5" fmla="*/ 134891 h 191701"/>
                <a:gd name="connsiteX6" fmla="*/ 270 w 302772"/>
                <a:gd name="connsiteY6" fmla="*/ 12323 h 191701"/>
                <a:gd name="connsiteX7" fmla="*/ 13306 w 302772"/>
                <a:gd name="connsiteY7" fmla="*/ 0 h 191701"/>
                <a:gd name="connsiteX8" fmla="*/ 14037 w 302772"/>
                <a:gd name="connsiteY8" fmla="*/ 17 h 191701"/>
                <a:gd name="connsiteX9" fmla="*/ 23036 w 302772"/>
                <a:gd name="connsiteY9" fmla="*/ 4351 h 191701"/>
                <a:gd name="connsiteX10" fmla="*/ 26343 w 302772"/>
                <a:gd name="connsiteY10" fmla="*/ 13785 h 191701"/>
                <a:gd name="connsiteX11" fmla="*/ 62702 w 302772"/>
                <a:gd name="connsiteY11" fmla="*/ 117503 h 191701"/>
                <a:gd name="connsiteX12" fmla="*/ 161755 w 302772"/>
                <a:gd name="connsiteY12" fmla="*/ 165124 h 191701"/>
                <a:gd name="connsiteX13" fmla="*/ 169814 w 302772"/>
                <a:gd name="connsiteY13" fmla="*/ 165350 h 191701"/>
                <a:gd name="connsiteX14" fmla="*/ 256214 w 302772"/>
                <a:gd name="connsiteY14" fmla="*/ 136335 h 191701"/>
                <a:gd name="connsiteX15" fmla="*/ 234318 w 302772"/>
                <a:gd name="connsiteY15" fmla="*/ 136335 h 191701"/>
                <a:gd name="connsiteX16" fmla="*/ 221264 w 302772"/>
                <a:gd name="connsiteY16" fmla="*/ 123281 h 191701"/>
                <a:gd name="connsiteX17" fmla="*/ 234318 w 302772"/>
                <a:gd name="connsiteY17" fmla="*/ 110227 h 191701"/>
                <a:gd name="connsiteX18" fmla="*/ 289684 w 302772"/>
                <a:gd name="connsiteY18" fmla="*/ 110227 h 191701"/>
                <a:gd name="connsiteX19" fmla="*/ 294175 w 302772"/>
                <a:gd name="connsiteY19" fmla="*/ 111028 h 191701"/>
                <a:gd name="connsiteX20" fmla="*/ 294627 w 302772"/>
                <a:gd name="connsiteY20" fmla="*/ 111185 h 191701"/>
                <a:gd name="connsiteX21" fmla="*/ 298926 w 302772"/>
                <a:gd name="connsiteY21" fmla="*/ 114022 h 191701"/>
                <a:gd name="connsiteX22" fmla="*/ 301781 w 302772"/>
                <a:gd name="connsiteY22" fmla="*/ 118303 h 191701"/>
                <a:gd name="connsiteX23" fmla="*/ 301990 w 302772"/>
                <a:gd name="connsiteY23" fmla="*/ 118895 h 191701"/>
                <a:gd name="connsiteX24" fmla="*/ 302773 w 302772"/>
                <a:gd name="connsiteY24" fmla="*/ 123229 h 191701"/>
                <a:gd name="connsiteX25" fmla="*/ 302773 w 302772"/>
                <a:gd name="connsiteY25" fmla="*/ 178665 h 191701"/>
                <a:gd name="connsiteX26" fmla="*/ 289701 w 302772"/>
                <a:gd name="connsiteY26" fmla="*/ 191701 h 19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2772" h="191701">
                  <a:moveTo>
                    <a:pt x="289701" y="191701"/>
                  </a:moveTo>
                  <a:cubicBezTo>
                    <a:pt x="282496" y="191701"/>
                    <a:pt x="276648" y="185853"/>
                    <a:pt x="276648" y="178647"/>
                  </a:cubicBezTo>
                  <a:lnTo>
                    <a:pt x="276648" y="153462"/>
                  </a:lnTo>
                  <a:cubicBezTo>
                    <a:pt x="246449" y="178056"/>
                    <a:pt x="208993" y="191440"/>
                    <a:pt x="169692" y="191440"/>
                  </a:cubicBezTo>
                  <a:cubicBezTo>
                    <a:pt x="166577" y="191440"/>
                    <a:pt x="163444" y="191353"/>
                    <a:pt x="160311" y="191179"/>
                  </a:cubicBezTo>
                  <a:cubicBezTo>
                    <a:pt x="115040" y="188656"/>
                    <a:pt x="73476" y="168674"/>
                    <a:pt x="43243" y="134891"/>
                  </a:cubicBezTo>
                  <a:cubicBezTo>
                    <a:pt x="13010" y="101107"/>
                    <a:pt x="-2254" y="57577"/>
                    <a:pt x="270" y="12323"/>
                  </a:cubicBezTo>
                  <a:cubicBezTo>
                    <a:pt x="652" y="5413"/>
                    <a:pt x="6379" y="0"/>
                    <a:pt x="13306" y="0"/>
                  </a:cubicBezTo>
                  <a:cubicBezTo>
                    <a:pt x="13428" y="0"/>
                    <a:pt x="13915" y="17"/>
                    <a:pt x="14037" y="17"/>
                  </a:cubicBezTo>
                  <a:cubicBezTo>
                    <a:pt x="17501" y="209"/>
                    <a:pt x="20703" y="1741"/>
                    <a:pt x="23036" y="4351"/>
                  </a:cubicBezTo>
                  <a:cubicBezTo>
                    <a:pt x="25368" y="6945"/>
                    <a:pt x="26534" y="10304"/>
                    <a:pt x="26343" y="13785"/>
                  </a:cubicBezTo>
                  <a:cubicBezTo>
                    <a:pt x="24219" y="52077"/>
                    <a:pt x="37134" y="88923"/>
                    <a:pt x="62702" y="117503"/>
                  </a:cubicBezTo>
                  <a:cubicBezTo>
                    <a:pt x="88271" y="146082"/>
                    <a:pt x="123447" y="163000"/>
                    <a:pt x="161755" y="165124"/>
                  </a:cubicBezTo>
                  <a:cubicBezTo>
                    <a:pt x="164453" y="165280"/>
                    <a:pt x="167134" y="165350"/>
                    <a:pt x="169814" y="165350"/>
                  </a:cubicBezTo>
                  <a:cubicBezTo>
                    <a:pt x="201283" y="165350"/>
                    <a:pt x="231394" y="155150"/>
                    <a:pt x="256214" y="136335"/>
                  </a:cubicBezTo>
                  <a:lnTo>
                    <a:pt x="234318" y="136335"/>
                  </a:lnTo>
                  <a:cubicBezTo>
                    <a:pt x="227112" y="136335"/>
                    <a:pt x="221264" y="130487"/>
                    <a:pt x="221264" y="123281"/>
                  </a:cubicBezTo>
                  <a:cubicBezTo>
                    <a:pt x="221264" y="116076"/>
                    <a:pt x="227112" y="110227"/>
                    <a:pt x="234318" y="110227"/>
                  </a:cubicBezTo>
                  <a:lnTo>
                    <a:pt x="289684" y="110227"/>
                  </a:lnTo>
                  <a:cubicBezTo>
                    <a:pt x="291251" y="110227"/>
                    <a:pt x="292730" y="110506"/>
                    <a:pt x="294175" y="111028"/>
                  </a:cubicBezTo>
                  <a:cubicBezTo>
                    <a:pt x="294331" y="111080"/>
                    <a:pt x="294488" y="111133"/>
                    <a:pt x="294627" y="111185"/>
                  </a:cubicBezTo>
                  <a:cubicBezTo>
                    <a:pt x="296298" y="111881"/>
                    <a:pt x="297708" y="112821"/>
                    <a:pt x="298926" y="114022"/>
                  </a:cubicBezTo>
                  <a:cubicBezTo>
                    <a:pt x="300162" y="115240"/>
                    <a:pt x="301119" y="116685"/>
                    <a:pt x="301781" y="118303"/>
                  </a:cubicBezTo>
                  <a:cubicBezTo>
                    <a:pt x="301850" y="118478"/>
                    <a:pt x="301937" y="118704"/>
                    <a:pt x="301990" y="118895"/>
                  </a:cubicBezTo>
                  <a:cubicBezTo>
                    <a:pt x="302460" y="120044"/>
                    <a:pt x="302755" y="121628"/>
                    <a:pt x="302773" y="123229"/>
                  </a:cubicBezTo>
                  <a:lnTo>
                    <a:pt x="302773" y="178665"/>
                  </a:lnTo>
                  <a:cubicBezTo>
                    <a:pt x="302755" y="185853"/>
                    <a:pt x="296907" y="191701"/>
                    <a:pt x="289701" y="191701"/>
                  </a:cubicBezTo>
                  <a:close/>
                </a:path>
              </a:pathLst>
            </a:custGeom>
            <a:grpFill/>
            <a:ln w="17066" cap="flat">
              <a:noFill/>
              <a:prstDash val="solid"/>
              <a:miter/>
            </a:ln>
          </p:spPr>
          <p:txBody>
            <a:bodyPr rtlCol="0" anchor="ctr"/>
            <a:lstStyle/>
            <a:p>
              <a:endParaRPr lang="nl-NL"/>
            </a:p>
          </p:txBody>
        </p:sp>
      </p:grpSp>
      <p:grpSp>
        <p:nvGrpSpPr>
          <p:cNvPr id="352" name="Icoon_1_3">
            <a:extLst>
              <a:ext uri="{FF2B5EF4-FFF2-40B4-BE49-F238E27FC236}">
                <a16:creationId xmlns:a16="http://schemas.microsoft.com/office/drawing/2014/main" id="{E40BDA08-9D72-6B72-19A9-ED6A33479F37}"/>
              </a:ext>
            </a:extLst>
          </p:cNvPr>
          <p:cNvGrpSpPr>
            <a:grpSpLocks noChangeAspect="1"/>
          </p:cNvGrpSpPr>
          <p:nvPr/>
        </p:nvGrpSpPr>
        <p:grpSpPr>
          <a:xfrm>
            <a:off x="3901914" y="2381445"/>
            <a:ext cx="417620" cy="352349"/>
            <a:chOff x="3901914" y="2381445"/>
            <a:chExt cx="417620" cy="352349"/>
          </a:xfrm>
          <a:solidFill>
            <a:schemeClr val="tx1"/>
          </a:solidFill>
        </p:grpSpPr>
        <p:sp>
          <p:nvSpPr>
            <p:cNvPr id="350" name="Vrije vorm: vorm 349">
              <a:extLst>
                <a:ext uri="{FF2B5EF4-FFF2-40B4-BE49-F238E27FC236}">
                  <a16:creationId xmlns:a16="http://schemas.microsoft.com/office/drawing/2014/main" id="{1C84E691-CAD1-97C0-4B20-AA5481B71738}"/>
                </a:ext>
              </a:extLst>
            </p:cNvPr>
            <p:cNvSpPr/>
            <p:nvPr/>
          </p:nvSpPr>
          <p:spPr>
            <a:xfrm>
              <a:off x="3980217" y="2433647"/>
              <a:ext cx="261012" cy="169658"/>
            </a:xfrm>
            <a:custGeom>
              <a:avLst/>
              <a:gdLst>
                <a:gd name="connsiteX0" fmla="*/ 221861 w 261012"/>
                <a:gd name="connsiteY0" fmla="*/ 169658 h 169658"/>
                <a:gd name="connsiteX1" fmla="*/ 182709 w 261012"/>
                <a:gd name="connsiteY1" fmla="*/ 130506 h 169658"/>
                <a:gd name="connsiteX2" fmla="*/ 184762 w 261012"/>
                <a:gd name="connsiteY2" fmla="*/ 118082 h 169658"/>
                <a:gd name="connsiteX3" fmla="*/ 161097 w 261012"/>
                <a:gd name="connsiteY3" fmla="*/ 94417 h 169658"/>
                <a:gd name="connsiteX4" fmla="*/ 130506 w 261012"/>
                <a:gd name="connsiteY4" fmla="*/ 104388 h 169658"/>
                <a:gd name="connsiteX5" fmla="*/ 99916 w 261012"/>
                <a:gd name="connsiteY5" fmla="*/ 94417 h 169658"/>
                <a:gd name="connsiteX6" fmla="*/ 76250 w 261012"/>
                <a:gd name="connsiteY6" fmla="*/ 118082 h 169658"/>
                <a:gd name="connsiteX7" fmla="*/ 78304 w 261012"/>
                <a:gd name="connsiteY7" fmla="*/ 130506 h 169658"/>
                <a:gd name="connsiteX8" fmla="*/ 39152 w 261012"/>
                <a:gd name="connsiteY8" fmla="*/ 169658 h 169658"/>
                <a:gd name="connsiteX9" fmla="*/ 0 w 261012"/>
                <a:gd name="connsiteY9" fmla="*/ 130506 h 169658"/>
                <a:gd name="connsiteX10" fmla="*/ 39152 w 261012"/>
                <a:gd name="connsiteY10" fmla="*/ 91354 h 169658"/>
                <a:gd name="connsiteX11" fmla="*/ 60015 w 261012"/>
                <a:gd name="connsiteY11" fmla="*/ 97427 h 169658"/>
                <a:gd name="connsiteX12" fmla="*/ 83228 w 261012"/>
                <a:gd name="connsiteY12" fmla="*/ 74215 h 169658"/>
                <a:gd name="connsiteX13" fmla="*/ 78304 w 261012"/>
                <a:gd name="connsiteY13" fmla="*/ 52203 h 169658"/>
                <a:gd name="connsiteX14" fmla="*/ 130506 w 261012"/>
                <a:gd name="connsiteY14" fmla="*/ 0 h 169658"/>
                <a:gd name="connsiteX15" fmla="*/ 182709 w 261012"/>
                <a:gd name="connsiteY15" fmla="*/ 52203 h 169658"/>
                <a:gd name="connsiteX16" fmla="*/ 177784 w 261012"/>
                <a:gd name="connsiteY16" fmla="*/ 74215 h 169658"/>
                <a:gd name="connsiteX17" fmla="*/ 200997 w 261012"/>
                <a:gd name="connsiteY17" fmla="*/ 97427 h 169658"/>
                <a:gd name="connsiteX18" fmla="*/ 221861 w 261012"/>
                <a:gd name="connsiteY18" fmla="*/ 91354 h 169658"/>
                <a:gd name="connsiteX19" fmla="*/ 261013 w 261012"/>
                <a:gd name="connsiteY19" fmla="*/ 130506 h 169658"/>
                <a:gd name="connsiteX20" fmla="*/ 221861 w 261012"/>
                <a:gd name="connsiteY20" fmla="*/ 169658 h 169658"/>
                <a:gd name="connsiteX21" fmla="*/ 221861 w 261012"/>
                <a:gd name="connsiteY21" fmla="*/ 117456 h 169658"/>
                <a:gd name="connsiteX22" fmla="*/ 208810 w 261012"/>
                <a:gd name="connsiteY22" fmla="*/ 130506 h 169658"/>
                <a:gd name="connsiteX23" fmla="*/ 221861 w 261012"/>
                <a:gd name="connsiteY23" fmla="*/ 143557 h 169658"/>
                <a:gd name="connsiteX24" fmla="*/ 234911 w 261012"/>
                <a:gd name="connsiteY24" fmla="*/ 130506 h 169658"/>
                <a:gd name="connsiteX25" fmla="*/ 221861 w 261012"/>
                <a:gd name="connsiteY25" fmla="*/ 117456 h 169658"/>
                <a:gd name="connsiteX26" fmla="*/ 39152 w 261012"/>
                <a:gd name="connsiteY26" fmla="*/ 117456 h 169658"/>
                <a:gd name="connsiteX27" fmla="*/ 26101 w 261012"/>
                <a:gd name="connsiteY27" fmla="*/ 130506 h 169658"/>
                <a:gd name="connsiteX28" fmla="*/ 39152 w 261012"/>
                <a:gd name="connsiteY28" fmla="*/ 143557 h 169658"/>
                <a:gd name="connsiteX29" fmla="*/ 52203 w 261012"/>
                <a:gd name="connsiteY29" fmla="*/ 130506 h 169658"/>
                <a:gd name="connsiteX30" fmla="*/ 39152 w 261012"/>
                <a:gd name="connsiteY30" fmla="*/ 117456 h 169658"/>
                <a:gd name="connsiteX31" fmla="*/ 130506 w 261012"/>
                <a:gd name="connsiteY31" fmla="*/ 26101 h 169658"/>
                <a:gd name="connsiteX32" fmla="*/ 104405 w 261012"/>
                <a:gd name="connsiteY32" fmla="*/ 52203 h 169658"/>
                <a:gd name="connsiteX33" fmla="*/ 130506 w 261012"/>
                <a:gd name="connsiteY33" fmla="*/ 78304 h 169658"/>
                <a:gd name="connsiteX34" fmla="*/ 156608 w 261012"/>
                <a:gd name="connsiteY34" fmla="*/ 52203 h 169658"/>
                <a:gd name="connsiteX35" fmla="*/ 130506 w 261012"/>
                <a:gd name="connsiteY35" fmla="*/ 26101 h 16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61012" h="169658">
                  <a:moveTo>
                    <a:pt x="221861" y="169658"/>
                  </a:moveTo>
                  <a:cubicBezTo>
                    <a:pt x="200266" y="169658"/>
                    <a:pt x="182709" y="152101"/>
                    <a:pt x="182709" y="130506"/>
                  </a:cubicBezTo>
                  <a:cubicBezTo>
                    <a:pt x="182709" y="126260"/>
                    <a:pt x="183405" y="122102"/>
                    <a:pt x="184762" y="118082"/>
                  </a:cubicBezTo>
                  <a:lnTo>
                    <a:pt x="161097" y="94417"/>
                  </a:lnTo>
                  <a:cubicBezTo>
                    <a:pt x="152205" y="100890"/>
                    <a:pt x="141556" y="104388"/>
                    <a:pt x="130506" y="104388"/>
                  </a:cubicBezTo>
                  <a:cubicBezTo>
                    <a:pt x="119457" y="104388"/>
                    <a:pt x="108807" y="100873"/>
                    <a:pt x="99916" y="94417"/>
                  </a:cubicBezTo>
                  <a:lnTo>
                    <a:pt x="76250" y="118082"/>
                  </a:lnTo>
                  <a:cubicBezTo>
                    <a:pt x="77625" y="122102"/>
                    <a:pt x="78304" y="126260"/>
                    <a:pt x="78304" y="130506"/>
                  </a:cubicBezTo>
                  <a:cubicBezTo>
                    <a:pt x="78304" y="152101"/>
                    <a:pt x="60746" y="169658"/>
                    <a:pt x="39152" y="169658"/>
                  </a:cubicBezTo>
                  <a:cubicBezTo>
                    <a:pt x="17557" y="169658"/>
                    <a:pt x="0" y="152101"/>
                    <a:pt x="0" y="130506"/>
                  </a:cubicBezTo>
                  <a:cubicBezTo>
                    <a:pt x="0" y="108912"/>
                    <a:pt x="17557" y="91354"/>
                    <a:pt x="39152" y="91354"/>
                  </a:cubicBezTo>
                  <a:cubicBezTo>
                    <a:pt x="46565" y="91354"/>
                    <a:pt x="53786" y="93477"/>
                    <a:pt x="60015" y="97427"/>
                  </a:cubicBezTo>
                  <a:lnTo>
                    <a:pt x="83228" y="74215"/>
                  </a:lnTo>
                  <a:cubicBezTo>
                    <a:pt x="79992" y="67306"/>
                    <a:pt x="78304" y="59789"/>
                    <a:pt x="78304" y="52203"/>
                  </a:cubicBezTo>
                  <a:cubicBezTo>
                    <a:pt x="78304" y="23422"/>
                    <a:pt x="101725" y="0"/>
                    <a:pt x="130506" y="0"/>
                  </a:cubicBezTo>
                  <a:cubicBezTo>
                    <a:pt x="159287" y="0"/>
                    <a:pt x="182709" y="23422"/>
                    <a:pt x="182709" y="52203"/>
                  </a:cubicBezTo>
                  <a:cubicBezTo>
                    <a:pt x="182709" y="59789"/>
                    <a:pt x="181021" y="67306"/>
                    <a:pt x="177784" y="74215"/>
                  </a:cubicBezTo>
                  <a:lnTo>
                    <a:pt x="200997" y="97427"/>
                  </a:lnTo>
                  <a:cubicBezTo>
                    <a:pt x="207227" y="93477"/>
                    <a:pt x="214448" y="91354"/>
                    <a:pt x="221861" y="91354"/>
                  </a:cubicBezTo>
                  <a:cubicBezTo>
                    <a:pt x="243455" y="91354"/>
                    <a:pt x="261013" y="108912"/>
                    <a:pt x="261013" y="130506"/>
                  </a:cubicBezTo>
                  <a:cubicBezTo>
                    <a:pt x="261013" y="152101"/>
                    <a:pt x="243455" y="169658"/>
                    <a:pt x="221861" y="169658"/>
                  </a:cubicBezTo>
                  <a:close/>
                  <a:moveTo>
                    <a:pt x="221861" y="117456"/>
                  </a:moveTo>
                  <a:cubicBezTo>
                    <a:pt x="214657" y="117456"/>
                    <a:pt x="208810" y="123320"/>
                    <a:pt x="208810" y="130506"/>
                  </a:cubicBezTo>
                  <a:cubicBezTo>
                    <a:pt x="208810" y="137693"/>
                    <a:pt x="214657" y="143557"/>
                    <a:pt x="221861" y="143557"/>
                  </a:cubicBezTo>
                  <a:cubicBezTo>
                    <a:pt x="229065" y="143557"/>
                    <a:pt x="234911" y="137693"/>
                    <a:pt x="234911" y="130506"/>
                  </a:cubicBezTo>
                  <a:cubicBezTo>
                    <a:pt x="234911" y="123320"/>
                    <a:pt x="229065" y="117456"/>
                    <a:pt x="221861" y="117456"/>
                  </a:cubicBezTo>
                  <a:close/>
                  <a:moveTo>
                    <a:pt x="39152" y="117456"/>
                  </a:moveTo>
                  <a:cubicBezTo>
                    <a:pt x="31948" y="117456"/>
                    <a:pt x="26101" y="123320"/>
                    <a:pt x="26101" y="130506"/>
                  </a:cubicBezTo>
                  <a:cubicBezTo>
                    <a:pt x="26101" y="137693"/>
                    <a:pt x="31948" y="143557"/>
                    <a:pt x="39152" y="143557"/>
                  </a:cubicBezTo>
                  <a:cubicBezTo>
                    <a:pt x="46356" y="143557"/>
                    <a:pt x="52203" y="137710"/>
                    <a:pt x="52203" y="130506"/>
                  </a:cubicBezTo>
                  <a:cubicBezTo>
                    <a:pt x="52203" y="123302"/>
                    <a:pt x="46356" y="117456"/>
                    <a:pt x="39152" y="117456"/>
                  </a:cubicBezTo>
                  <a:close/>
                  <a:moveTo>
                    <a:pt x="130506" y="26101"/>
                  </a:moveTo>
                  <a:cubicBezTo>
                    <a:pt x="116116" y="26101"/>
                    <a:pt x="104405" y="37812"/>
                    <a:pt x="104405" y="52203"/>
                  </a:cubicBezTo>
                  <a:cubicBezTo>
                    <a:pt x="104405" y="66593"/>
                    <a:pt x="116116" y="78304"/>
                    <a:pt x="130506" y="78304"/>
                  </a:cubicBezTo>
                  <a:cubicBezTo>
                    <a:pt x="144897" y="78304"/>
                    <a:pt x="156608" y="66593"/>
                    <a:pt x="156608" y="52203"/>
                  </a:cubicBezTo>
                  <a:cubicBezTo>
                    <a:pt x="156608" y="37812"/>
                    <a:pt x="144897" y="26101"/>
                    <a:pt x="130506" y="26101"/>
                  </a:cubicBezTo>
                  <a:close/>
                </a:path>
              </a:pathLst>
            </a:custGeom>
            <a:grpFill/>
            <a:ln w="17066" cap="flat">
              <a:noFill/>
              <a:prstDash val="solid"/>
              <a:miter/>
            </a:ln>
          </p:spPr>
          <p:txBody>
            <a:bodyPr rtlCol="0" anchor="ctr"/>
            <a:lstStyle/>
            <a:p>
              <a:endParaRPr lang="nl-NL"/>
            </a:p>
          </p:txBody>
        </p:sp>
        <p:sp>
          <p:nvSpPr>
            <p:cNvPr id="351" name="Vrije vorm: vorm 350">
              <a:extLst>
                <a:ext uri="{FF2B5EF4-FFF2-40B4-BE49-F238E27FC236}">
                  <a16:creationId xmlns:a16="http://schemas.microsoft.com/office/drawing/2014/main" id="{49E7801F-E63B-E56B-1C3A-95E7F6FDDC56}"/>
                </a:ext>
              </a:extLst>
            </p:cNvPr>
            <p:cNvSpPr/>
            <p:nvPr/>
          </p:nvSpPr>
          <p:spPr>
            <a:xfrm>
              <a:off x="3901914" y="2381445"/>
              <a:ext cx="417620" cy="352349"/>
            </a:xfrm>
            <a:custGeom>
              <a:avLst/>
              <a:gdLst>
                <a:gd name="connsiteX0" fmla="*/ 65253 w 417620"/>
                <a:gd name="connsiteY0" fmla="*/ 352349 h 352349"/>
                <a:gd name="connsiteX1" fmla="*/ 0 w 417620"/>
                <a:gd name="connsiteY1" fmla="*/ 287096 h 352349"/>
                <a:gd name="connsiteX2" fmla="*/ 0 w 417620"/>
                <a:gd name="connsiteY2" fmla="*/ 260995 h 352349"/>
                <a:gd name="connsiteX3" fmla="*/ 13051 w 417620"/>
                <a:gd name="connsiteY3" fmla="*/ 247944 h 352349"/>
                <a:gd name="connsiteX4" fmla="*/ 26101 w 417620"/>
                <a:gd name="connsiteY4" fmla="*/ 247944 h 352349"/>
                <a:gd name="connsiteX5" fmla="*/ 26101 w 417620"/>
                <a:gd name="connsiteY5" fmla="*/ 39152 h 352349"/>
                <a:gd name="connsiteX6" fmla="*/ 65253 w 417620"/>
                <a:gd name="connsiteY6" fmla="*/ 0 h 352349"/>
                <a:gd name="connsiteX7" fmla="*/ 352367 w 417620"/>
                <a:gd name="connsiteY7" fmla="*/ 0 h 352349"/>
                <a:gd name="connsiteX8" fmla="*/ 391519 w 417620"/>
                <a:gd name="connsiteY8" fmla="*/ 39152 h 352349"/>
                <a:gd name="connsiteX9" fmla="*/ 391519 w 417620"/>
                <a:gd name="connsiteY9" fmla="*/ 247944 h 352349"/>
                <a:gd name="connsiteX10" fmla="*/ 404569 w 417620"/>
                <a:gd name="connsiteY10" fmla="*/ 247944 h 352349"/>
                <a:gd name="connsiteX11" fmla="*/ 417620 w 417620"/>
                <a:gd name="connsiteY11" fmla="*/ 260995 h 352349"/>
                <a:gd name="connsiteX12" fmla="*/ 417620 w 417620"/>
                <a:gd name="connsiteY12" fmla="*/ 287096 h 352349"/>
                <a:gd name="connsiteX13" fmla="*/ 352367 w 417620"/>
                <a:gd name="connsiteY13" fmla="*/ 352349 h 352349"/>
                <a:gd name="connsiteX14" fmla="*/ 65253 w 417620"/>
                <a:gd name="connsiteY14" fmla="*/ 352349 h 352349"/>
                <a:gd name="connsiteX15" fmla="*/ 26101 w 417620"/>
                <a:gd name="connsiteY15" fmla="*/ 287096 h 352349"/>
                <a:gd name="connsiteX16" fmla="*/ 65253 w 417620"/>
                <a:gd name="connsiteY16" fmla="*/ 326248 h 352349"/>
                <a:gd name="connsiteX17" fmla="*/ 352367 w 417620"/>
                <a:gd name="connsiteY17" fmla="*/ 326248 h 352349"/>
                <a:gd name="connsiteX18" fmla="*/ 391519 w 417620"/>
                <a:gd name="connsiteY18" fmla="*/ 287096 h 352349"/>
                <a:gd name="connsiteX19" fmla="*/ 391519 w 417620"/>
                <a:gd name="connsiteY19" fmla="*/ 274046 h 352349"/>
                <a:gd name="connsiteX20" fmla="*/ 260804 w 417620"/>
                <a:gd name="connsiteY20" fmla="*/ 274046 h 352349"/>
                <a:gd name="connsiteX21" fmla="*/ 208706 w 417620"/>
                <a:gd name="connsiteY21" fmla="*/ 300130 h 352349"/>
                <a:gd name="connsiteX22" fmla="*/ 176653 w 417620"/>
                <a:gd name="connsiteY22" fmla="*/ 291603 h 352349"/>
                <a:gd name="connsiteX23" fmla="*/ 156834 w 417620"/>
                <a:gd name="connsiteY23" fmla="*/ 274046 h 352349"/>
                <a:gd name="connsiteX24" fmla="*/ 26101 w 417620"/>
                <a:gd name="connsiteY24" fmla="*/ 274046 h 352349"/>
                <a:gd name="connsiteX25" fmla="*/ 26101 w 417620"/>
                <a:gd name="connsiteY25" fmla="*/ 287096 h 352349"/>
                <a:gd name="connsiteX26" fmla="*/ 163846 w 417620"/>
                <a:gd name="connsiteY26" fmla="*/ 247944 h 352349"/>
                <a:gd name="connsiteX27" fmla="*/ 175174 w 417620"/>
                <a:gd name="connsiteY27" fmla="*/ 254522 h 352349"/>
                <a:gd name="connsiteX28" fmla="*/ 189599 w 417620"/>
                <a:gd name="connsiteY28" fmla="*/ 268947 h 352349"/>
                <a:gd name="connsiteX29" fmla="*/ 208723 w 417620"/>
                <a:gd name="connsiteY29" fmla="*/ 274028 h 352349"/>
                <a:gd name="connsiteX30" fmla="*/ 242428 w 417620"/>
                <a:gd name="connsiteY30" fmla="*/ 254522 h 352349"/>
                <a:gd name="connsiteX31" fmla="*/ 253756 w 417620"/>
                <a:gd name="connsiteY31" fmla="*/ 247944 h 352349"/>
                <a:gd name="connsiteX32" fmla="*/ 365418 w 417620"/>
                <a:gd name="connsiteY32" fmla="*/ 247944 h 352349"/>
                <a:gd name="connsiteX33" fmla="*/ 365418 w 417620"/>
                <a:gd name="connsiteY33" fmla="*/ 39152 h 352349"/>
                <a:gd name="connsiteX34" fmla="*/ 352367 w 417620"/>
                <a:gd name="connsiteY34" fmla="*/ 26101 h 352349"/>
                <a:gd name="connsiteX35" fmla="*/ 65253 w 417620"/>
                <a:gd name="connsiteY35" fmla="*/ 26101 h 352349"/>
                <a:gd name="connsiteX36" fmla="*/ 52203 w 417620"/>
                <a:gd name="connsiteY36" fmla="*/ 39152 h 352349"/>
                <a:gd name="connsiteX37" fmla="*/ 52203 w 417620"/>
                <a:gd name="connsiteY37" fmla="*/ 247944 h 352349"/>
                <a:gd name="connsiteX38" fmla="*/ 163846 w 417620"/>
                <a:gd name="connsiteY38" fmla="*/ 247944 h 35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7620" h="352349">
                  <a:moveTo>
                    <a:pt x="65253" y="352349"/>
                  </a:moveTo>
                  <a:cubicBezTo>
                    <a:pt x="29268" y="352349"/>
                    <a:pt x="0" y="323081"/>
                    <a:pt x="0" y="287096"/>
                  </a:cubicBezTo>
                  <a:lnTo>
                    <a:pt x="0" y="260995"/>
                  </a:lnTo>
                  <a:cubicBezTo>
                    <a:pt x="0" y="253791"/>
                    <a:pt x="5847" y="247944"/>
                    <a:pt x="13051" y="247944"/>
                  </a:cubicBezTo>
                  <a:lnTo>
                    <a:pt x="26101" y="247944"/>
                  </a:lnTo>
                  <a:lnTo>
                    <a:pt x="26101" y="39152"/>
                  </a:lnTo>
                  <a:cubicBezTo>
                    <a:pt x="26101" y="17557"/>
                    <a:pt x="43659" y="0"/>
                    <a:pt x="65253" y="0"/>
                  </a:cubicBezTo>
                  <a:lnTo>
                    <a:pt x="352367" y="0"/>
                  </a:lnTo>
                  <a:cubicBezTo>
                    <a:pt x="373961" y="0"/>
                    <a:pt x="391519" y="17557"/>
                    <a:pt x="391519" y="39152"/>
                  </a:cubicBezTo>
                  <a:lnTo>
                    <a:pt x="391519" y="247944"/>
                  </a:lnTo>
                  <a:lnTo>
                    <a:pt x="404569" y="247944"/>
                  </a:lnTo>
                  <a:cubicBezTo>
                    <a:pt x="411773" y="247944"/>
                    <a:pt x="417620" y="253791"/>
                    <a:pt x="417620" y="260995"/>
                  </a:cubicBezTo>
                  <a:lnTo>
                    <a:pt x="417620" y="287096"/>
                  </a:lnTo>
                  <a:cubicBezTo>
                    <a:pt x="417620" y="323081"/>
                    <a:pt x="388352" y="352349"/>
                    <a:pt x="352367" y="352349"/>
                  </a:cubicBezTo>
                  <a:lnTo>
                    <a:pt x="65253" y="352349"/>
                  </a:lnTo>
                  <a:close/>
                  <a:moveTo>
                    <a:pt x="26101" y="287096"/>
                  </a:moveTo>
                  <a:cubicBezTo>
                    <a:pt x="26101" y="308691"/>
                    <a:pt x="43659" y="326248"/>
                    <a:pt x="65253" y="326248"/>
                  </a:cubicBezTo>
                  <a:lnTo>
                    <a:pt x="352367" y="326248"/>
                  </a:lnTo>
                  <a:cubicBezTo>
                    <a:pt x="373961" y="326248"/>
                    <a:pt x="391519" y="308691"/>
                    <a:pt x="391519" y="287096"/>
                  </a:cubicBezTo>
                  <a:lnTo>
                    <a:pt x="391519" y="274046"/>
                  </a:lnTo>
                  <a:lnTo>
                    <a:pt x="260804" y="274046"/>
                  </a:lnTo>
                  <a:cubicBezTo>
                    <a:pt x="248606" y="290437"/>
                    <a:pt x="229395" y="300130"/>
                    <a:pt x="208706" y="300130"/>
                  </a:cubicBezTo>
                  <a:cubicBezTo>
                    <a:pt x="197499" y="300130"/>
                    <a:pt x="186415" y="297189"/>
                    <a:pt x="176653" y="291603"/>
                  </a:cubicBezTo>
                  <a:cubicBezTo>
                    <a:pt x="168945" y="287183"/>
                    <a:pt x="162141" y="281163"/>
                    <a:pt x="156834" y="274046"/>
                  </a:cubicBezTo>
                  <a:lnTo>
                    <a:pt x="26101" y="274046"/>
                  </a:lnTo>
                  <a:lnTo>
                    <a:pt x="26101" y="287096"/>
                  </a:lnTo>
                  <a:close/>
                  <a:moveTo>
                    <a:pt x="163846" y="247944"/>
                  </a:moveTo>
                  <a:cubicBezTo>
                    <a:pt x="168527" y="247944"/>
                    <a:pt x="172860" y="250468"/>
                    <a:pt x="175174" y="254522"/>
                  </a:cubicBezTo>
                  <a:cubicBezTo>
                    <a:pt x="178602" y="260525"/>
                    <a:pt x="183579" y="265519"/>
                    <a:pt x="189599" y="268947"/>
                  </a:cubicBezTo>
                  <a:cubicBezTo>
                    <a:pt x="195429" y="272271"/>
                    <a:pt x="202041" y="274028"/>
                    <a:pt x="208723" y="274028"/>
                  </a:cubicBezTo>
                  <a:cubicBezTo>
                    <a:pt x="222644" y="274028"/>
                    <a:pt x="235555" y="266546"/>
                    <a:pt x="242428" y="254522"/>
                  </a:cubicBezTo>
                  <a:cubicBezTo>
                    <a:pt x="244760" y="250468"/>
                    <a:pt x="249093" y="247944"/>
                    <a:pt x="253756" y="247944"/>
                  </a:cubicBezTo>
                  <a:lnTo>
                    <a:pt x="365418" y="247944"/>
                  </a:lnTo>
                  <a:lnTo>
                    <a:pt x="365418" y="39152"/>
                  </a:lnTo>
                  <a:cubicBezTo>
                    <a:pt x="365418" y="31948"/>
                    <a:pt x="359571" y="26101"/>
                    <a:pt x="352367" y="26101"/>
                  </a:cubicBezTo>
                  <a:lnTo>
                    <a:pt x="65253" y="26101"/>
                  </a:lnTo>
                  <a:cubicBezTo>
                    <a:pt x="58049" y="26101"/>
                    <a:pt x="52203" y="31948"/>
                    <a:pt x="52203" y="39152"/>
                  </a:cubicBezTo>
                  <a:lnTo>
                    <a:pt x="52203" y="247944"/>
                  </a:lnTo>
                  <a:lnTo>
                    <a:pt x="163846" y="247944"/>
                  </a:lnTo>
                  <a:close/>
                </a:path>
              </a:pathLst>
            </a:custGeom>
            <a:grpFill/>
            <a:ln w="17066" cap="flat">
              <a:noFill/>
              <a:prstDash val="solid"/>
              <a:miter/>
            </a:ln>
          </p:spPr>
          <p:txBody>
            <a:bodyPr rtlCol="0" anchor="ctr"/>
            <a:lstStyle/>
            <a:p>
              <a:endParaRPr lang="nl-NL"/>
            </a:p>
          </p:txBody>
        </p:sp>
      </p:grpSp>
      <p:grpSp>
        <p:nvGrpSpPr>
          <p:cNvPr id="357" name="Icoon_1_4">
            <a:extLst>
              <a:ext uri="{FF2B5EF4-FFF2-40B4-BE49-F238E27FC236}">
                <a16:creationId xmlns:a16="http://schemas.microsoft.com/office/drawing/2014/main" id="{80017B15-856E-9CD0-E92A-63650D826508}"/>
              </a:ext>
            </a:extLst>
          </p:cNvPr>
          <p:cNvGrpSpPr>
            <a:grpSpLocks noChangeAspect="1"/>
          </p:cNvGrpSpPr>
          <p:nvPr/>
        </p:nvGrpSpPr>
        <p:grpSpPr>
          <a:xfrm>
            <a:off x="5267119" y="2346643"/>
            <a:ext cx="417597" cy="417637"/>
            <a:chOff x="5267119" y="2346643"/>
            <a:chExt cx="417597" cy="417637"/>
          </a:xfrm>
          <a:solidFill>
            <a:schemeClr val="tx1"/>
          </a:solidFill>
        </p:grpSpPr>
        <p:sp>
          <p:nvSpPr>
            <p:cNvPr id="354" name="Vrije vorm: vorm 353">
              <a:extLst>
                <a:ext uri="{FF2B5EF4-FFF2-40B4-BE49-F238E27FC236}">
                  <a16:creationId xmlns:a16="http://schemas.microsoft.com/office/drawing/2014/main" id="{E8458DD4-6A5B-9885-0EDF-EA6E903ED801}"/>
                </a:ext>
              </a:extLst>
            </p:cNvPr>
            <p:cNvSpPr/>
            <p:nvPr/>
          </p:nvSpPr>
          <p:spPr>
            <a:xfrm>
              <a:off x="5371489" y="2346643"/>
              <a:ext cx="234928" cy="169658"/>
            </a:xfrm>
            <a:custGeom>
              <a:avLst/>
              <a:gdLst>
                <a:gd name="connsiteX0" fmla="*/ 117456 w 234928"/>
                <a:gd name="connsiteY0" fmla="*/ 169658 h 169658"/>
                <a:gd name="connsiteX1" fmla="*/ 113662 w 234928"/>
                <a:gd name="connsiteY1" fmla="*/ 169101 h 169658"/>
                <a:gd name="connsiteX2" fmla="*/ 61442 w 234928"/>
                <a:gd name="connsiteY2" fmla="*/ 153145 h 169658"/>
                <a:gd name="connsiteX3" fmla="*/ 52203 w 234928"/>
                <a:gd name="connsiteY3" fmla="*/ 140668 h 169658"/>
                <a:gd name="connsiteX4" fmla="*/ 52203 w 234928"/>
                <a:gd name="connsiteY4" fmla="*/ 80827 h 169658"/>
                <a:gd name="connsiteX5" fmla="*/ 26101 w 234928"/>
                <a:gd name="connsiteY5" fmla="*/ 71048 h 169658"/>
                <a:gd name="connsiteX6" fmla="*/ 26101 w 234928"/>
                <a:gd name="connsiteY6" fmla="*/ 104422 h 169658"/>
                <a:gd name="connsiteX7" fmla="*/ 13051 w 234928"/>
                <a:gd name="connsiteY7" fmla="*/ 117473 h 169658"/>
                <a:gd name="connsiteX8" fmla="*/ 0 w 234928"/>
                <a:gd name="connsiteY8" fmla="*/ 104422 h 169658"/>
                <a:gd name="connsiteX9" fmla="*/ 0 w 234928"/>
                <a:gd name="connsiteY9" fmla="*/ 52220 h 169658"/>
                <a:gd name="connsiteX10" fmla="*/ 522 w 234928"/>
                <a:gd name="connsiteY10" fmla="*/ 48688 h 169658"/>
                <a:gd name="connsiteX11" fmla="*/ 766 w 234928"/>
                <a:gd name="connsiteY11" fmla="*/ 47904 h 169658"/>
                <a:gd name="connsiteX12" fmla="*/ 2314 w 234928"/>
                <a:gd name="connsiteY12" fmla="*/ 44807 h 169658"/>
                <a:gd name="connsiteX13" fmla="*/ 2628 w 234928"/>
                <a:gd name="connsiteY13" fmla="*/ 44390 h 169658"/>
                <a:gd name="connsiteX14" fmla="*/ 4681 w 234928"/>
                <a:gd name="connsiteY14" fmla="*/ 42232 h 169658"/>
                <a:gd name="connsiteX15" fmla="*/ 5307 w 234928"/>
                <a:gd name="connsiteY15" fmla="*/ 41727 h 169658"/>
                <a:gd name="connsiteX16" fmla="*/ 7952 w 234928"/>
                <a:gd name="connsiteY16" fmla="*/ 40196 h 169658"/>
                <a:gd name="connsiteX17" fmla="*/ 8422 w 234928"/>
                <a:gd name="connsiteY17" fmla="*/ 40005 h 169658"/>
                <a:gd name="connsiteX18" fmla="*/ 112879 w 234928"/>
                <a:gd name="connsiteY18" fmla="*/ 835 h 169658"/>
                <a:gd name="connsiteX19" fmla="*/ 117456 w 234928"/>
                <a:gd name="connsiteY19" fmla="*/ 0 h 169658"/>
                <a:gd name="connsiteX20" fmla="*/ 122049 w 234928"/>
                <a:gd name="connsiteY20" fmla="*/ 835 h 169658"/>
                <a:gd name="connsiteX21" fmla="*/ 226454 w 234928"/>
                <a:gd name="connsiteY21" fmla="*/ 39987 h 169658"/>
                <a:gd name="connsiteX22" fmla="*/ 234929 w 234928"/>
                <a:gd name="connsiteY22" fmla="*/ 52203 h 169658"/>
                <a:gd name="connsiteX23" fmla="*/ 226454 w 234928"/>
                <a:gd name="connsiteY23" fmla="*/ 64418 h 169658"/>
                <a:gd name="connsiteX24" fmla="*/ 182726 w 234928"/>
                <a:gd name="connsiteY24" fmla="*/ 80809 h 169658"/>
                <a:gd name="connsiteX25" fmla="*/ 182726 w 234928"/>
                <a:gd name="connsiteY25" fmla="*/ 140651 h 169658"/>
                <a:gd name="connsiteX26" fmla="*/ 173486 w 234928"/>
                <a:gd name="connsiteY26" fmla="*/ 153127 h 169658"/>
                <a:gd name="connsiteX27" fmla="*/ 121284 w 234928"/>
                <a:gd name="connsiteY27" fmla="*/ 169067 h 169658"/>
                <a:gd name="connsiteX28" fmla="*/ 117456 w 234928"/>
                <a:gd name="connsiteY28" fmla="*/ 169658 h 169658"/>
                <a:gd name="connsiteX29" fmla="*/ 117456 w 234928"/>
                <a:gd name="connsiteY29" fmla="*/ 142965 h 169658"/>
                <a:gd name="connsiteX30" fmla="*/ 156608 w 234928"/>
                <a:gd name="connsiteY30" fmla="*/ 131011 h 169658"/>
                <a:gd name="connsiteX31" fmla="*/ 156608 w 234928"/>
                <a:gd name="connsiteY31" fmla="*/ 90606 h 169658"/>
                <a:gd name="connsiteX32" fmla="*/ 122032 w 234928"/>
                <a:gd name="connsiteY32" fmla="*/ 103570 h 169658"/>
                <a:gd name="connsiteX33" fmla="*/ 117456 w 234928"/>
                <a:gd name="connsiteY33" fmla="*/ 104405 h 169658"/>
                <a:gd name="connsiteX34" fmla="*/ 112862 w 234928"/>
                <a:gd name="connsiteY34" fmla="*/ 103570 h 169658"/>
                <a:gd name="connsiteX35" fmla="*/ 78304 w 234928"/>
                <a:gd name="connsiteY35" fmla="*/ 90606 h 169658"/>
                <a:gd name="connsiteX36" fmla="*/ 78304 w 234928"/>
                <a:gd name="connsiteY36" fmla="*/ 131011 h 169658"/>
                <a:gd name="connsiteX37" fmla="*/ 117456 w 234928"/>
                <a:gd name="connsiteY37" fmla="*/ 142965 h 169658"/>
                <a:gd name="connsiteX38" fmla="*/ 117456 w 234928"/>
                <a:gd name="connsiteY38" fmla="*/ 77416 h 169658"/>
                <a:gd name="connsiteX39" fmla="*/ 184692 w 234928"/>
                <a:gd name="connsiteY39" fmla="*/ 52203 h 169658"/>
                <a:gd name="connsiteX40" fmla="*/ 117456 w 234928"/>
                <a:gd name="connsiteY40" fmla="*/ 26989 h 169658"/>
                <a:gd name="connsiteX41" fmla="*/ 50219 w 234928"/>
                <a:gd name="connsiteY41" fmla="*/ 52203 h 169658"/>
                <a:gd name="connsiteX42" fmla="*/ 117456 w 234928"/>
                <a:gd name="connsiteY42" fmla="*/ 77416 h 16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34928" h="169658">
                  <a:moveTo>
                    <a:pt x="117456" y="169658"/>
                  </a:moveTo>
                  <a:cubicBezTo>
                    <a:pt x="116168" y="169658"/>
                    <a:pt x="114898" y="169467"/>
                    <a:pt x="113662" y="169101"/>
                  </a:cubicBezTo>
                  <a:lnTo>
                    <a:pt x="61442" y="153145"/>
                  </a:lnTo>
                  <a:cubicBezTo>
                    <a:pt x="55926" y="151457"/>
                    <a:pt x="52203" y="146445"/>
                    <a:pt x="52203" y="140668"/>
                  </a:cubicBezTo>
                  <a:lnTo>
                    <a:pt x="52203" y="80827"/>
                  </a:lnTo>
                  <a:lnTo>
                    <a:pt x="26101" y="71048"/>
                  </a:lnTo>
                  <a:lnTo>
                    <a:pt x="26101" y="104422"/>
                  </a:lnTo>
                  <a:cubicBezTo>
                    <a:pt x="26101" y="111626"/>
                    <a:pt x="20255" y="117473"/>
                    <a:pt x="13051" y="117473"/>
                  </a:cubicBezTo>
                  <a:cubicBezTo>
                    <a:pt x="5847" y="117473"/>
                    <a:pt x="0" y="111626"/>
                    <a:pt x="0" y="104422"/>
                  </a:cubicBezTo>
                  <a:lnTo>
                    <a:pt x="0" y="52220"/>
                  </a:lnTo>
                  <a:cubicBezTo>
                    <a:pt x="0" y="51071"/>
                    <a:pt x="174" y="49906"/>
                    <a:pt x="522" y="48688"/>
                  </a:cubicBezTo>
                  <a:cubicBezTo>
                    <a:pt x="557" y="48531"/>
                    <a:pt x="713" y="48026"/>
                    <a:pt x="766" y="47904"/>
                  </a:cubicBezTo>
                  <a:cubicBezTo>
                    <a:pt x="1166" y="46739"/>
                    <a:pt x="1670" y="45729"/>
                    <a:pt x="2314" y="44807"/>
                  </a:cubicBezTo>
                  <a:cubicBezTo>
                    <a:pt x="2401" y="44668"/>
                    <a:pt x="2506" y="44529"/>
                    <a:pt x="2628" y="44390"/>
                  </a:cubicBezTo>
                  <a:cubicBezTo>
                    <a:pt x="3219" y="43606"/>
                    <a:pt x="3898" y="42893"/>
                    <a:pt x="4681" y="42232"/>
                  </a:cubicBezTo>
                  <a:cubicBezTo>
                    <a:pt x="4785" y="42145"/>
                    <a:pt x="5203" y="41814"/>
                    <a:pt x="5307" y="41727"/>
                  </a:cubicBezTo>
                  <a:cubicBezTo>
                    <a:pt x="6108" y="41136"/>
                    <a:pt x="7013" y="40614"/>
                    <a:pt x="7952" y="40196"/>
                  </a:cubicBezTo>
                  <a:cubicBezTo>
                    <a:pt x="8109" y="40126"/>
                    <a:pt x="8265" y="40057"/>
                    <a:pt x="8422" y="40005"/>
                  </a:cubicBezTo>
                  <a:lnTo>
                    <a:pt x="112879" y="835"/>
                  </a:lnTo>
                  <a:cubicBezTo>
                    <a:pt x="114341" y="278"/>
                    <a:pt x="115890" y="0"/>
                    <a:pt x="117456" y="0"/>
                  </a:cubicBezTo>
                  <a:cubicBezTo>
                    <a:pt x="119022" y="0"/>
                    <a:pt x="120570" y="278"/>
                    <a:pt x="122049" y="835"/>
                  </a:cubicBezTo>
                  <a:lnTo>
                    <a:pt x="226454" y="39987"/>
                  </a:lnTo>
                  <a:cubicBezTo>
                    <a:pt x="231518" y="41884"/>
                    <a:pt x="234929" y="46791"/>
                    <a:pt x="234929" y="52203"/>
                  </a:cubicBezTo>
                  <a:cubicBezTo>
                    <a:pt x="234929" y="57614"/>
                    <a:pt x="231518" y="62521"/>
                    <a:pt x="226454" y="64418"/>
                  </a:cubicBezTo>
                  <a:lnTo>
                    <a:pt x="182726" y="80809"/>
                  </a:lnTo>
                  <a:lnTo>
                    <a:pt x="182726" y="140651"/>
                  </a:lnTo>
                  <a:cubicBezTo>
                    <a:pt x="182726" y="146428"/>
                    <a:pt x="179020" y="151439"/>
                    <a:pt x="173486" y="153127"/>
                  </a:cubicBezTo>
                  <a:lnTo>
                    <a:pt x="121284" y="169067"/>
                  </a:lnTo>
                  <a:cubicBezTo>
                    <a:pt x="120014" y="169467"/>
                    <a:pt x="118743" y="169658"/>
                    <a:pt x="117456" y="169658"/>
                  </a:cubicBezTo>
                  <a:close/>
                  <a:moveTo>
                    <a:pt x="117456" y="142965"/>
                  </a:moveTo>
                  <a:lnTo>
                    <a:pt x="156608" y="131011"/>
                  </a:lnTo>
                  <a:lnTo>
                    <a:pt x="156608" y="90606"/>
                  </a:lnTo>
                  <a:lnTo>
                    <a:pt x="122032" y="103570"/>
                  </a:lnTo>
                  <a:cubicBezTo>
                    <a:pt x="120570" y="104127"/>
                    <a:pt x="119022" y="104405"/>
                    <a:pt x="117456" y="104405"/>
                  </a:cubicBezTo>
                  <a:cubicBezTo>
                    <a:pt x="115890" y="104405"/>
                    <a:pt x="114341" y="104127"/>
                    <a:pt x="112862" y="103570"/>
                  </a:cubicBezTo>
                  <a:lnTo>
                    <a:pt x="78304" y="90606"/>
                  </a:lnTo>
                  <a:lnTo>
                    <a:pt x="78304" y="131011"/>
                  </a:lnTo>
                  <a:lnTo>
                    <a:pt x="117456" y="142965"/>
                  </a:lnTo>
                  <a:close/>
                  <a:moveTo>
                    <a:pt x="117456" y="77416"/>
                  </a:moveTo>
                  <a:lnTo>
                    <a:pt x="184692" y="52203"/>
                  </a:lnTo>
                  <a:lnTo>
                    <a:pt x="117456" y="26989"/>
                  </a:lnTo>
                  <a:lnTo>
                    <a:pt x="50219" y="52203"/>
                  </a:lnTo>
                  <a:lnTo>
                    <a:pt x="117456" y="77416"/>
                  </a:lnTo>
                  <a:close/>
                </a:path>
              </a:pathLst>
            </a:custGeom>
            <a:grpFill/>
            <a:ln w="17066" cap="flat">
              <a:noFill/>
              <a:prstDash val="solid"/>
              <a:miter/>
            </a:ln>
          </p:spPr>
          <p:txBody>
            <a:bodyPr rtlCol="0" anchor="ctr"/>
            <a:lstStyle/>
            <a:p>
              <a:endParaRPr lang="nl-NL"/>
            </a:p>
          </p:txBody>
        </p:sp>
        <p:sp>
          <p:nvSpPr>
            <p:cNvPr id="355" name="Vrije vorm: vorm 354">
              <a:extLst>
                <a:ext uri="{FF2B5EF4-FFF2-40B4-BE49-F238E27FC236}">
                  <a16:creationId xmlns:a16="http://schemas.microsoft.com/office/drawing/2014/main" id="{EF28E137-573F-9329-5DA4-0894220D2397}"/>
                </a:ext>
              </a:extLst>
            </p:cNvPr>
            <p:cNvSpPr/>
            <p:nvPr/>
          </p:nvSpPr>
          <p:spPr>
            <a:xfrm>
              <a:off x="5267119" y="2424947"/>
              <a:ext cx="417597" cy="339333"/>
            </a:xfrm>
            <a:custGeom>
              <a:avLst/>
              <a:gdLst>
                <a:gd name="connsiteX0" fmla="*/ 39152 w 417597"/>
                <a:gd name="connsiteY0" fmla="*/ 339316 h 339333"/>
                <a:gd name="connsiteX1" fmla="*/ 11467 w 417597"/>
                <a:gd name="connsiteY1" fmla="*/ 327849 h 339333"/>
                <a:gd name="connsiteX2" fmla="*/ 0 w 417597"/>
                <a:gd name="connsiteY2" fmla="*/ 300164 h 339333"/>
                <a:gd name="connsiteX3" fmla="*/ 4141 w 417597"/>
                <a:gd name="connsiteY3" fmla="*/ 282642 h 339333"/>
                <a:gd name="connsiteX4" fmla="*/ 36089 w 417597"/>
                <a:gd name="connsiteY4" fmla="*/ 218781 h 339333"/>
                <a:gd name="connsiteX5" fmla="*/ 59702 w 417597"/>
                <a:gd name="connsiteY5" fmla="*/ 192679 h 339333"/>
                <a:gd name="connsiteX6" fmla="*/ 52185 w 417597"/>
                <a:gd name="connsiteY6" fmla="*/ 169658 h 339333"/>
                <a:gd name="connsiteX7" fmla="*/ 52185 w 417597"/>
                <a:gd name="connsiteY7" fmla="*/ 13051 h 339333"/>
                <a:gd name="connsiteX8" fmla="*/ 65236 w 417597"/>
                <a:gd name="connsiteY8" fmla="*/ 0 h 339333"/>
                <a:gd name="connsiteX9" fmla="*/ 78286 w 417597"/>
                <a:gd name="connsiteY9" fmla="*/ 13051 h 339333"/>
                <a:gd name="connsiteX10" fmla="*/ 78286 w 417597"/>
                <a:gd name="connsiteY10" fmla="*/ 169658 h 339333"/>
                <a:gd name="connsiteX11" fmla="*/ 91337 w 417597"/>
                <a:gd name="connsiteY11" fmla="*/ 182709 h 339333"/>
                <a:gd name="connsiteX12" fmla="*/ 326248 w 417597"/>
                <a:gd name="connsiteY12" fmla="*/ 182709 h 339333"/>
                <a:gd name="connsiteX13" fmla="*/ 339299 w 417597"/>
                <a:gd name="connsiteY13" fmla="*/ 169658 h 339333"/>
                <a:gd name="connsiteX14" fmla="*/ 339299 w 417597"/>
                <a:gd name="connsiteY14" fmla="*/ 13051 h 339333"/>
                <a:gd name="connsiteX15" fmla="*/ 352350 w 417597"/>
                <a:gd name="connsiteY15" fmla="*/ 0 h 339333"/>
                <a:gd name="connsiteX16" fmla="*/ 365400 w 417597"/>
                <a:gd name="connsiteY16" fmla="*/ 13051 h 339333"/>
                <a:gd name="connsiteX17" fmla="*/ 365400 w 417597"/>
                <a:gd name="connsiteY17" fmla="*/ 169658 h 339333"/>
                <a:gd name="connsiteX18" fmla="*/ 357866 w 417597"/>
                <a:gd name="connsiteY18" fmla="*/ 192697 h 339333"/>
                <a:gd name="connsiteX19" fmla="*/ 381496 w 417597"/>
                <a:gd name="connsiteY19" fmla="*/ 218798 h 339333"/>
                <a:gd name="connsiteX20" fmla="*/ 413444 w 417597"/>
                <a:gd name="connsiteY20" fmla="*/ 282659 h 339333"/>
                <a:gd name="connsiteX21" fmla="*/ 415567 w 417597"/>
                <a:gd name="connsiteY21" fmla="*/ 312554 h 339333"/>
                <a:gd name="connsiteX22" fmla="*/ 395939 w 417597"/>
                <a:gd name="connsiteY22" fmla="*/ 335192 h 339333"/>
                <a:gd name="connsiteX23" fmla="*/ 378416 w 417597"/>
                <a:gd name="connsiteY23" fmla="*/ 339334 h 339333"/>
                <a:gd name="connsiteX24" fmla="*/ 39152 w 417597"/>
                <a:gd name="connsiteY24" fmla="*/ 339334 h 339333"/>
                <a:gd name="connsiteX25" fmla="*/ 94434 w 417597"/>
                <a:gd name="connsiteY25" fmla="*/ 208810 h 339333"/>
                <a:gd name="connsiteX26" fmla="*/ 59424 w 417597"/>
                <a:gd name="connsiteY26" fmla="*/ 230457 h 339333"/>
                <a:gd name="connsiteX27" fmla="*/ 27476 w 417597"/>
                <a:gd name="connsiteY27" fmla="*/ 294318 h 339333"/>
                <a:gd name="connsiteX28" fmla="*/ 26101 w 417597"/>
                <a:gd name="connsiteY28" fmla="*/ 300147 h 339333"/>
                <a:gd name="connsiteX29" fmla="*/ 29929 w 417597"/>
                <a:gd name="connsiteY29" fmla="*/ 309387 h 339333"/>
                <a:gd name="connsiteX30" fmla="*/ 39152 w 417597"/>
                <a:gd name="connsiteY30" fmla="*/ 313198 h 339333"/>
                <a:gd name="connsiteX31" fmla="*/ 378399 w 417597"/>
                <a:gd name="connsiteY31" fmla="*/ 313198 h 339333"/>
                <a:gd name="connsiteX32" fmla="*/ 384245 w 417597"/>
                <a:gd name="connsiteY32" fmla="*/ 311823 h 339333"/>
                <a:gd name="connsiteX33" fmla="*/ 390788 w 417597"/>
                <a:gd name="connsiteY33" fmla="*/ 304271 h 339333"/>
                <a:gd name="connsiteX34" fmla="*/ 390074 w 417597"/>
                <a:gd name="connsiteY34" fmla="*/ 294300 h 339333"/>
                <a:gd name="connsiteX35" fmla="*/ 358127 w 417597"/>
                <a:gd name="connsiteY35" fmla="*/ 230439 h 339333"/>
                <a:gd name="connsiteX36" fmla="*/ 323116 w 417597"/>
                <a:gd name="connsiteY36" fmla="*/ 208793 h 339333"/>
                <a:gd name="connsiteX37" fmla="*/ 94434 w 417597"/>
                <a:gd name="connsiteY37" fmla="*/ 208793 h 339333"/>
                <a:gd name="connsiteX38" fmla="*/ 94434 w 417597"/>
                <a:gd name="connsiteY38" fmla="*/ 208810 h 33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7597" h="339333">
                  <a:moveTo>
                    <a:pt x="39152" y="339316"/>
                  </a:moveTo>
                  <a:cubicBezTo>
                    <a:pt x="28694" y="339316"/>
                    <a:pt x="18863" y="335244"/>
                    <a:pt x="11467" y="327849"/>
                  </a:cubicBezTo>
                  <a:cubicBezTo>
                    <a:pt x="4072" y="320454"/>
                    <a:pt x="0" y="310622"/>
                    <a:pt x="0" y="300164"/>
                  </a:cubicBezTo>
                  <a:cubicBezTo>
                    <a:pt x="0" y="294109"/>
                    <a:pt x="1427" y="288053"/>
                    <a:pt x="4141" y="282642"/>
                  </a:cubicBezTo>
                  <a:lnTo>
                    <a:pt x="36089" y="218781"/>
                  </a:lnTo>
                  <a:cubicBezTo>
                    <a:pt x="41449" y="208044"/>
                    <a:pt x="49679" y="198996"/>
                    <a:pt x="59702" y="192679"/>
                  </a:cubicBezTo>
                  <a:cubicBezTo>
                    <a:pt x="54847" y="186050"/>
                    <a:pt x="52185" y="178011"/>
                    <a:pt x="52185" y="169658"/>
                  </a:cubicBezTo>
                  <a:lnTo>
                    <a:pt x="52185" y="13051"/>
                  </a:lnTo>
                  <a:cubicBezTo>
                    <a:pt x="52185" y="5847"/>
                    <a:pt x="58032" y="0"/>
                    <a:pt x="65236" y="0"/>
                  </a:cubicBezTo>
                  <a:cubicBezTo>
                    <a:pt x="72440" y="0"/>
                    <a:pt x="78286" y="5847"/>
                    <a:pt x="78286" y="13051"/>
                  </a:cubicBezTo>
                  <a:lnTo>
                    <a:pt x="78286" y="169658"/>
                  </a:lnTo>
                  <a:cubicBezTo>
                    <a:pt x="78286" y="176862"/>
                    <a:pt x="84133" y="182709"/>
                    <a:pt x="91337" y="182709"/>
                  </a:cubicBezTo>
                  <a:lnTo>
                    <a:pt x="326248" y="182709"/>
                  </a:lnTo>
                  <a:cubicBezTo>
                    <a:pt x="333452" y="182709"/>
                    <a:pt x="339299" y="176862"/>
                    <a:pt x="339299" y="169658"/>
                  </a:cubicBezTo>
                  <a:lnTo>
                    <a:pt x="339299" y="13051"/>
                  </a:lnTo>
                  <a:cubicBezTo>
                    <a:pt x="339299" y="5847"/>
                    <a:pt x="345146" y="0"/>
                    <a:pt x="352350" y="0"/>
                  </a:cubicBezTo>
                  <a:cubicBezTo>
                    <a:pt x="359553" y="0"/>
                    <a:pt x="365400" y="5847"/>
                    <a:pt x="365400" y="13051"/>
                  </a:cubicBezTo>
                  <a:lnTo>
                    <a:pt x="365400" y="169658"/>
                  </a:lnTo>
                  <a:cubicBezTo>
                    <a:pt x="365400" y="178011"/>
                    <a:pt x="362720" y="186050"/>
                    <a:pt x="357866" y="192697"/>
                  </a:cubicBezTo>
                  <a:cubicBezTo>
                    <a:pt x="367888" y="199013"/>
                    <a:pt x="376119" y="208044"/>
                    <a:pt x="381496" y="218798"/>
                  </a:cubicBezTo>
                  <a:lnTo>
                    <a:pt x="413444" y="282659"/>
                  </a:lnTo>
                  <a:cubicBezTo>
                    <a:pt x="418125" y="292021"/>
                    <a:pt x="418873" y="302635"/>
                    <a:pt x="415567" y="312554"/>
                  </a:cubicBezTo>
                  <a:cubicBezTo>
                    <a:pt x="412261" y="322472"/>
                    <a:pt x="405300" y="330511"/>
                    <a:pt x="395939" y="335192"/>
                  </a:cubicBezTo>
                  <a:cubicBezTo>
                    <a:pt x="390527" y="337889"/>
                    <a:pt x="384471" y="339334"/>
                    <a:pt x="378416" y="339334"/>
                  </a:cubicBezTo>
                  <a:lnTo>
                    <a:pt x="39152" y="339334"/>
                  </a:lnTo>
                  <a:close/>
                  <a:moveTo>
                    <a:pt x="94434" y="208810"/>
                  </a:moveTo>
                  <a:cubicBezTo>
                    <a:pt x="79504" y="208810"/>
                    <a:pt x="66088" y="217110"/>
                    <a:pt x="59424" y="230457"/>
                  </a:cubicBezTo>
                  <a:lnTo>
                    <a:pt x="27476" y="294318"/>
                  </a:lnTo>
                  <a:cubicBezTo>
                    <a:pt x="26571" y="296127"/>
                    <a:pt x="26101" y="298146"/>
                    <a:pt x="26101" y="300147"/>
                  </a:cubicBezTo>
                  <a:cubicBezTo>
                    <a:pt x="26101" y="303627"/>
                    <a:pt x="27459" y="306916"/>
                    <a:pt x="29929" y="309387"/>
                  </a:cubicBezTo>
                  <a:cubicBezTo>
                    <a:pt x="32400" y="311858"/>
                    <a:pt x="35672" y="313198"/>
                    <a:pt x="39152" y="313198"/>
                  </a:cubicBezTo>
                  <a:lnTo>
                    <a:pt x="378399" y="313198"/>
                  </a:lnTo>
                  <a:cubicBezTo>
                    <a:pt x="380417" y="313198"/>
                    <a:pt x="382436" y="312728"/>
                    <a:pt x="384245" y="311823"/>
                  </a:cubicBezTo>
                  <a:cubicBezTo>
                    <a:pt x="387360" y="310257"/>
                    <a:pt x="389692" y="307577"/>
                    <a:pt x="390788" y="304271"/>
                  </a:cubicBezTo>
                  <a:cubicBezTo>
                    <a:pt x="391884" y="300965"/>
                    <a:pt x="391641" y="297432"/>
                    <a:pt x="390074" y="294300"/>
                  </a:cubicBezTo>
                  <a:lnTo>
                    <a:pt x="358127" y="230439"/>
                  </a:lnTo>
                  <a:cubicBezTo>
                    <a:pt x="351445" y="217093"/>
                    <a:pt x="338029" y="208793"/>
                    <a:pt x="323116" y="208793"/>
                  </a:cubicBezTo>
                  <a:lnTo>
                    <a:pt x="94434" y="208793"/>
                  </a:lnTo>
                  <a:lnTo>
                    <a:pt x="94434" y="208810"/>
                  </a:lnTo>
                  <a:close/>
                </a:path>
              </a:pathLst>
            </a:custGeom>
            <a:grpFill/>
            <a:ln w="17066" cap="flat">
              <a:noFill/>
              <a:prstDash val="solid"/>
              <a:miter/>
            </a:ln>
          </p:spPr>
          <p:txBody>
            <a:bodyPr rtlCol="0" anchor="ctr"/>
            <a:lstStyle/>
            <a:p>
              <a:endParaRPr lang="nl-NL"/>
            </a:p>
          </p:txBody>
        </p:sp>
        <p:sp>
          <p:nvSpPr>
            <p:cNvPr id="356" name="Vrije vorm: vorm 355">
              <a:extLst>
                <a:ext uri="{FF2B5EF4-FFF2-40B4-BE49-F238E27FC236}">
                  <a16:creationId xmlns:a16="http://schemas.microsoft.com/office/drawing/2014/main" id="{F9F3766E-74FA-FD9B-F05D-7183C288903B}"/>
                </a:ext>
              </a:extLst>
            </p:cNvPr>
            <p:cNvSpPr/>
            <p:nvPr/>
          </p:nvSpPr>
          <p:spPr>
            <a:xfrm>
              <a:off x="5436742" y="2685959"/>
              <a:ext cx="78303" cy="26101"/>
            </a:xfrm>
            <a:custGeom>
              <a:avLst/>
              <a:gdLst>
                <a:gd name="connsiteX0" fmla="*/ 13051 w 78303"/>
                <a:gd name="connsiteY0" fmla="*/ 26101 h 26101"/>
                <a:gd name="connsiteX1" fmla="*/ 0 w 78303"/>
                <a:gd name="connsiteY1" fmla="*/ 13051 h 26101"/>
                <a:gd name="connsiteX2" fmla="*/ 13051 w 78303"/>
                <a:gd name="connsiteY2" fmla="*/ 0 h 26101"/>
                <a:gd name="connsiteX3" fmla="*/ 65253 w 78303"/>
                <a:gd name="connsiteY3" fmla="*/ 0 h 26101"/>
                <a:gd name="connsiteX4" fmla="*/ 78304 w 78303"/>
                <a:gd name="connsiteY4" fmla="*/ 13051 h 26101"/>
                <a:gd name="connsiteX5" fmla="*/ 65253 w 78303"/>
                <a:gd name="connsiteY5" fmla="*/ 26101 h 26101"/>
                <a:gd name="connsiteX6" fmla="*/ 13051 w 78303"/>
                <a:gd name="connsiteY6" fmla="*/ 26101 h 2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03" h="26101">
                  <a:moveTo>
                    <a:pt x="13051" y="26101"/>
                  </a:moveTo>
                  <a:cubicBezTo>
                    <a:pt x="5847" y="26101"/>
                    <a:pt x="0" y="20255"/>
                    <a:pt x="0" y="13051"/>
                  </a:cubicBezTo>
                  <a:cubicBezTo>
                    <a:pt x="0" y="5847"/>
                    <a:pt x="5847" y="0"/>
                    <a:pt x="13051" y="0"/>
                  </a:cubicBezTo>
                  <a:lnTo>
                    <a:pt x="65253" y="0"/>
                  </a:lnTo>
                  <a:cubicBezTo>
                    <a:pt x="72457" y="0"/>
                    <a:pt x="78304" y="5847"/>
                    <a:pt x="78304" y="13051"/>
                  </a:cubicBezTo>
                  <a:cubicBezTo>
                    <a:pt x="78304" y="20255"/>
                    <a:pt x="72457" y="26101"/>
                    <a:pt x="65253" y="26101"/>
                  </a:cubicBezTo>
                  <a:lnTo>
                    <a:pt x="13051" y="26101"/>
                  </a:lnTo>
                  <a:close/>
                </a:path>
              </a:pathLst>
            </a:custGeom>
            <a:grpFill/>
            <a:ln w="17066" cap="flat">
              <a:noFill/>
              <a:prstDash val="solid"/>
              <a:miter/>
            </a:ln>
          </p:spPr>
          <p:txBody>
            <a:bodyPr rtlCol="0" anchor="ctr"/>
            <a:lstStyle/>
            <a:p>
              <a:endParaRPr lang="nl-NL"/>
            </a:p>
          </p:txBody>
        </p:sp>
      </p:grpSp>
      <p:grpSp>
        <p:nvGrpSpPr>
          <p:cNvPr id="361" name="Icoon_1_5">
            <a:extLst>
              <a:ext uri="{FF2B5EF4-FFF2-40B4-BE49-F238E27FC236}">
                <a16:creationId xmlns:a16="http://schemas.microsoft.com/office/drawing/2014/main" id="{3CF6A855-D0CB-269B-7856-568C3510B922}"/>
              </a:ext>
            </a:extLst>
          </p:cNvPr>
          <p:cNvGrpSpPr>
            <a:grpSpLocks noChangeAspect="1"/>
          </p:cNvGrpSpPr>
          <p:nvPr/>
        </p:nvGrpSpPr>
        <p:grpSpPr>
          <a:xfrm>
            <a:off x="6632222" y="2346643"/>
            <a:ext cx="417620" cy="417619"/>
            <a:chOff x="6632222" y="2346643"/>
            <a:chExt cx="417620" cy="417619"/>
          </a:xfrm>
          <a:solidFill>
            <a:schemeClr val="tx1"/>
          </a:solidFill>
        </p:grpSpPr>
        <p:sp>
          <p:nvSpPr>
            <p:cNvPr id="359" name="Vrije vorm: vorm 358">
              <a:extLst>
                <a:ext uri="{FF2B5EF4-FFF2-40B4-BE49-F238E27FC236}">
                  <a16:creationId xmlns:a16="http://schemas.microsoft.com/office/drawing/2014/main" id="{1913FD4F-E3EC-E9E6-DB74-9D3C04078293}"/>
                </a:ext>
              </a:extLst>
            </p:cNvPr>
            <p:cNvSpPr/>
            <p:nvPr/>
          </p:nvSpPr>
          <p:spPr>
            <a:xfrm>
              <a:off x="6632222" y="2346643"/>
              <a:ext cx="417620" cy="417619"/>
            </a:xfrm>
            <a:custGeom>
              <a:avLst/>
              <a:gdLst>
                <a:gd name="connsiteX0" fmla="*/ 104405 w 417620"/>
                <a:gd name="connsiteY0" fmla="*/ 417620 h 417619"/>
                <a:gd name="connsiteX1" fmla="*/ 91354 w 417620"/>
                <a:gd name="connsiteY1" fmla="*/ 404569 h 417619"/>
                <a:gd name="connsiteX2" fmla="*/ 104405 w 417620"/>
                <a:gd name="connsiteY2" fmla="*/ 391519 h 417619"/>
                <a:gd name="connsiteX3" fmla="*/ 132507 w 417620"/>
                <a:gd name="connsiteY3" fmla="*/ 391519 h 417619"/>
                <a:gd name="connsiteX4" fmla="*/ 141208 w 417620"/>
                <a:gd name="connsiteY4" fmla="*/ 339316 h 417619"/>
                <a:gd name="connsiteX5" fmla="*/ 39152 w 417620"/>
                <a:gd name="connsiteY5" fmla="*/ 339316 h 417619"/>
                <a:gd name="connsiteX6" fmla="*/ 0 w 417620"/>
                <a:gd name="connsiteY6" fmla="*/ 300164 h 417619"/>
                <a:gd name="connsiteX7" fmla="*/ 0 w 417620"/>
                <a:gd name="connsiteY7" fmla="*/ 39152 h 417619"/>
                <a:gd name="connsiteX8" fmla="*/ 39152 w 417620"/>
                <a:gd name="connsiteY8" fmla="*/ 0 h 417619"/>
                <a:gd name="connsiteX9" fmla="*/ 378468 w 417620"/>
                <a:gd name="connsiteY9" fmla="*/ 0 h 417619"/>
                <a:gd name="connsiteX10" fmla="*/ 417620 w 417620"/>
                <a:gd name="connsiteY10" fmla="*/ 39152 h 417619"/>
                <a:gd name="connsiteX11" fmla="*/ 417620 w 417620"/>
                <a:gd name="connsiteY11" fmla="*/ 300164 h 417619"/>
                <a:gd name="connsiteX12" fmla="*/ 378468 w 417620"/>
                <a:gd name="connsiteY12" fmla="*/ 339316 h 417619"/>
                <a:gd name="connsiteX13" fmla="*/ 276412 w 417620"/>
                <a:gd name="connsiteY13" fmla="*/ 339316 h 417619"/>
                <a:gd name="connsiteX14" fmla="*/ 285113 w 417620"/>
                <a:gd name="connsiteY14" fmla="*/ 391519 h 417619"/>
                <a:gd name="connsiteX15" fmla="*/ 313215 w 417620"/>
                <a:gd name="connsiteY15" fmla="*/ 391519 h 417619"/>
                <a:gd name="connsiteX16" fmla="*/ 326266 w 417620"/>
                <a:gd name="connsiteY16" fmla="*/ 404569 h 417619"/>
                <a:gd name="connsiteX17" fmla="*/ 313215 w 417620"/>
                <a:gd name="connsiteY17" fmla="*/ 417620 h 417619"/>
                <a:gd name="connsiteX18" fmla="*/ 104405 w 417620"/>
                <a:gd name="connsiteY18" fmla="*/ 417620 h 417619"/>
                <a:gd name="connsiteX19" fmla="*/ 258663 w 417620"/>
                <a:gd name="connsiteY19" fmla="*/ 391519 h 417619"/>
                <a:gd name="connsiteX20" fmla="*/ 249963 w 417620"/>
                <a:gd name="connsiteY20" fmla="*/ 339316 h 417619"/>
                <a:gd name="connsiteX21" fmla="*/ 167657 w 417620"/>
                <a:gd name="connsiteY21" fmla="*/ 339316 h 417619"/>
                <a:gd name="connsiteX22" fmla="*/ 158957 w 417620"/>
                <a:gd name="connsiteY22" fmla="*/ 391519 h 417619"/>
                <a:gd name="connsiteX23" fmla="*/ 258663 w 417620"/>
                <a:gd name="connsiteY23" fmla="*/ 391519 h 417619"/>
                <a:gd name="connsiteX24" fmla="*/ 39152 w 417620"/>
                <a:gd name="connsiteY24" fmla="*/ 26101 h 417619"/>
                <a:gd name="connsiteX25" fmla="*/ 26101 w 417620"/>
                <a:gd name="connsiteY25" fmla="*/ 39152 h 417619"/>
                <a:gd name="connsiteX26" fmla="*/ 26101 w 417620"/>
                <a:gd name="connsiteY26" fmla="*/ 300164 h 417619"/>
                <a:gd name="connsiteX27" fmla="*/ 39152 w 417620"/>
                <a:gd name="connsiteY27" fmla="*/ 313215 h 417619"/>
                <a:gd name="connsiteX28" fmla="*/ 378468 w 417620"/>
                <a:gd name="connsiteY28" fmla="*/ 313215 h 417619"/>
                <a:gd name="connsiteX29" fmla="*/ 391519 w 417620"/>
                <a:gd name="connsiteY29" fmla="*/ 300164 h 417619"/>
                <a:gd name="connsiteX30" fmla="*/ 391519 w 417620"/>
                <a:gd name="connsiteY30" fmla="*/ 39152 h 417619"/>
                <a:gd name="connsiteX31" fmla="*/ 378468 w 417620"/>
                <a:gd name="connsiteY31" fmla="*/ 26101 h 417619"/>
                <a:gd name="connsiteX32" fmla="*/ 39152 w 417620"/>
                <a:gd name="connsiteY32" fmla="*/ 26101 h 41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7620" h="417619">
                  <a:moveTo>
                    <a:pt x="104405" y="417620"/>
                  </a:moveTo>
                  <a:cubicBezTo>
                    <a:pt x="97201" y="417620"/>
                    <a:pt x="91354" y="411773"/>
                    <a:pt x="91354" y="404569"/>
                  </a:cubicBezTo>
                  <a:cubicBezTo>
                    <a:pt x="91354" y="397365"/>
                    <a:pt x="97201" y="391519"/>
                    <a:pt x="104405" y="391519"/>
                  </a:cubicBezTo>
                  <a:lnTo>
                    <a:pt x="132507" y="391519"/>
                  </a:lnTo>
                  <a:lnTo>
                    <a:pt x="141208" y="339316"/>
                  </a:lnTo>
                  <a:lnTo>
                    <a:pt x="39152" y="339316"/>
                  </a:lnTo>
                  <a:cubicBezTo>
                    <a:pt x="17557" y="339316"/>
                    <a:pt x="0" y="321759"/>
                    <a:pt x="0" y="300164"/>
                  </a:cubicBezTo>
                  <a:lnTo>
                    <a:pt x="0" y="39152"/>
                  </a:lnTo>
                  <a:cubicBezTo>
                    <a:pt x="0" y="17557"/>
                    <a:pt x="17557" y="0"/>
                    <a:pt x="39152" y="0"/>
                  </a:cubicBezTo>
                  <a:lnTo>
                    <a:pt x="378468" y="0"/>
                  </a:lnTo>
                  <a:cubicBezTo>
                    <a:pt x="400063" y="0"/>
                    <a:pt x="417620" y="17557"/>
                    <a:pt x="417620" y="39152"/>
                  </a:cubicBezTo>
                  <a:lnTo>
                    <a:pt x="417620" y="300164"/>
                  </a:lnTo>
                  <a:cubicBezTo>
                    <a:pt x="417620" y="321759"/>
                    <a:pt x="400063" y="339316"/>
                    <a:pt x="378468" y="339316"/>
                  </a:cubicBezTo>
                  <a:lnTo>
                    <a:pt x="276412" y="339316"/>
                  </a:lnTo>
                  <a:lnTo>
                    <a:pt x="285113" y="391519"/>
                  </a:lnTo>
                  <a:lnTo>
                    <a:pt x="313215" y="391519"/>
                  </a:lnTo>
                  <a:cubicBezTo>
                    <a:pt x="320419" y="391519"/>
                    <a:pt x="326266" y="397365"/>
                    <a:pt x="326266" y="404569"/>
                  </a:cubicBezTo>
                  <a:cubicBezTo>
                    <a:pt x="326266" y="411773"/>
                    <a:pt x="320419" y="417620"/>
                    <a:pt x="313215" y="417620"/>
                  </a:cubicBezTo>
                  <a:lnTo>
                    <a:pt x="104405" y="417620"/>
                  </a:lnTo>
                  <a:close/>
                  <a:moveTo>
                    <a:pt x="258663" y="391519"/>
                  </a:moveTo>
                  <a:lnTo>
                    <a:pt x="249963" y="339316"/>
                  </a:lnTo>
                  <a:lnTo>
                    <a:pt x="167657" y="339316"/>
                  </a:lnTo>
                  <a:lnTo>
                    <a:pt x="158957" y="391519"/>
                  </a:lnTo>
                  <a:lnTo>
                    <a:pt x="258663" y="391519"/>
                  </a:lnTo>
                  <a:close/>
                  <a:moveTo>
                    <a:pt x="39152" y="26101"/>
                  </a:moveTo>
                  <a:cubicBezTo>
                    <a:pt x="31948" y="26101"/>
                    <a:pt x="26101" y="31948"/>
                    <a:pt x="26101" y="39152"/>
                  </a:cubicBezTo>
                  <a:lnTo>
                    <a:pt x="26101" y="300164"/>
                  </a:lnTo>
                  <a:cubicBezTo>
                    <a:pt x="26101" y="307368"/>
                    <a:pt x="31948" y="313215"/>
                    <a:pt x="39152" y="313215"/>
                  </a:cubicBezTo>
                  <a:lnTo>
                    <a:pt x="378468" y="313215"/>
                  </a:lnTo>
                  <a:cubicBezTo>
                    <a:pt x="385672" y="313215"/>
                    <a:pt x="391519" y="307368"/>
                    <a:pt x="391519" y="300164"/>
                  </a:cubicBezTo>
                  <a:lnTo>
                    <a:pt x="391519" y="39152"/>
                  </a:lnTo>
                  <a:cubicBezTo>
                    <a:pt x="391519" y="31948"/>
                    <a:pt x="385672" y="26101"/>
                    <a:pt x="378468" y="26101"/>
                  </a:cubicBezTo>
                  <a:lnTo>
                    <a:pt x="39152" y="26101"/>
                  </a:lnTo>
                  <a:close/>
                </a:path>
              </a:pathLst>
            </a:custGeom>
            <a:grpFill/>
            <a:ln w="17066" cap="flat">
              <a:noFill/>
              <a:prstDash val="solid"/>
              <a:miter/>
            </a:ln>
          </p:spPr>
          <p:txBody>
            <a:bodyPr rtlCol="0" anchor="ctr"/>
            <a:lstStyle/>
            <a:p>
              <a:endParaRPr lang="nl-NL"/>
            </a:p>
          </p:txBody>
        </p:sp>
        <p:sp>
          <p:nvSpPr>
            <p:cNvPr id="360" name="Vrije vorm: vorm 359">
              <a:extLst>
                <a:ext uri="{FF2B5EF4-FFF2-40B4-BE49-F238E27FC236}">
                  <a16:creationId xmlns:a16="http://schemas.microsoft.com/office/drawing/2014/main" id="{E264783E-7E1D-FCE2-2279-263218EA20F8}"/>
                </a:ext>
              </a:extLst>
            </p:cNvPr>
            <p:cNvSpPr/>
            <p:nvPr/>
          </p:nvSpPr>
          <p:spPr>
            <a:xfrm>
              <a:off x="6710525" y="2411896"/>
              <a:ext cx="261012" cy="195759"/>
            </a:xfrm>
            <a:custGeom>
              <a:avLst/>
              <a:gdLst>
                <a:gd name="connsiteX0" fmla="*/ 130611 w 261012"/>
                <a:gd name="connsiteY0" fmla="*/ 195759 h 195759"/>
                <a:gd name="connsiteX1" fmla="*/ 56448 w 261012"/>
                <a:gd name="connsiteY1" fmla="*/ 166248 h 195759"/>
                <a:gd name="connsiteX2" fmla="*/ 52203 w 261012"/>
                <a:gd name="connsiteY2" fmla="*/ 156608 h 195759"/>
                <a:gd name="connsiteX3" fmla="*/ 52203 w 261012"/>
                <a:gd name="connsiteY3" fmla="*/ 96940 h 195759"/>
                <a:gd name="connsiteX4" fmla="*/ 7743 w 261012"/>
                <a:gd name="connsiteY4" fmla="*/ 77173 h 195759"/>
                <a:gd name="connsiteX5" fmla="*/ 0 w 261012"/>
                <a:gd name="connsiteY5" fmla="*/ 65253 h 195759"/>
                <a:gd name="connsiteX6" fmla="*/ 7743 w 261012"/>
                <a:gd name="connsiteY6" fmla="*/ 53334 h 195759"/>
                <a:gd name="connsiteX7" fmla="*/ 125199 w 261012"/>
                <a:gd name="connsiteY7" fmla="*/ 1131 h 195759"/>
                <a:gd name="connsiteX8" fmla="*/ 130506 w 261012"/>
                <a:gd name="connsiteY8" fmla="*/ 0 h 195759"/>
                <a:gd name="connsiteX9" fmla="*/ 135814 w 261012"/>
                <a:gd name="connsiteY9" fmla="*/ 1131 h 195759"/>
                <a:gd name="connsiteX10" fmla="*/ 253147 w 261012"/>
                <a:gd name="connsiteY10" fmla="*/ 53281 h 195759"/>
                <a:gd name="connsiteX11" fmla="*/ 253774 w 261012"/>
                <a:gd name="connsiteY11" fmla="*/ 53595 h 195759"/>
                <a:gd name="connsiteX12" fmla="*/ 256105 w 261012"/>
                <a:gd name="connsiteY12" fmla="*/ 55091 h 195759"/>
                <a:gd name="connsiteX13" fmla="*/ 256697 w 261012"/>
                <a:gd name="connsiteY13" fmla="*/ 55578 h 195759"/>
                <a:gd name="connsiteX14" fmla="*/ 258855 w 261012"/>
                <a:gd name="connsiteY14" fmla="*/ 58049 h 195759"/>
                <a:gd name="connsiteX15" fmla="*/ 259168 w 261012"/>
                <a:gd name="connsiteY15" fmla="*/ 58589 h 195759"/>
                <a:gd name="connsiteX16" fmla="*/ 260299 w 261012"/>
                <a:gd name="connsiteY16" fmla="*/ 61077 h 195759"/>
                <a:gd name="connsiteX17" fmla="*/ 260577 w 261012"/>
                <a:gd name="connsiteY17" fmla="*/ 61999 h 195759"/>
                <a:gd name="connsiteX18" fmla="*/ 261013 w 261012"/>
                <a:gd name="connsiteY18" fmla="*/ 65253 h 195759"/>
                <a:gd name="connsiteX19" fmla="*/ 261013 w 261012"/>
                <a:gd name="connsiteY19" fmla="*/ 104405 h 195759"/>
                <a:gd name="connsiteX20" fmla="*/ 247962 w 261012"/>
                <a:gd name="connsiteY20" fmla="*/ 117456 h 195759"/>
                <a:gd name="connsiteX21" fmla="*/ 234911 w 261012"/>
                <a:gd name="connsiteY21" fmla="*/ 104405 h 195759"/>
                <a:gd name="connsiteX22" fmla="*/ 234911 w 261012"/>
                <a:gd name="connsiteY22" fmla="*/ 85334 h 195759"/>
                <a:gd name="connsiteX23" fmla="*/ 208810 w 261012"/>
                <a:gd name="connsiteY23" fmla="*/ 96940 h 195759"/>
                <a:gd name="connsiteX24" fmla="*/ 208810 w 261012"/>
                <a:gd name="connsiteY24" fmla="*/ 156608 h 195759"/>
                <a:gd name="connsiteX25" fmla="*/ 204599 w 261012"/>
                <a:gd name="connsiteY25" fmla="*/ 166213 h 195759"/>
                <a:gd name="connsiteX26" fmla="*/ 130872 w 261012"/>
                <a:gd name="connsiteY26" fmla="*/ 195759 h 195759"/>
                <a:gd name="connsiteX27" fmla="*/ 130750 w 261012"/>
                <a:gd name="connsiteY27" fmla="*/ 195759 h 195759"/>
                <a:gd name="connsiteX28" fmla="*/ 130611 w 261012"/>
                <a:gd name="connsiteY28" fmla="*/ 195759 h 195759"/>
                <a:gd name="connsiteX29" fmla="*/ 78304 w 261012"/>
                <a:gd name="connsiteY29" fmla="*/ 150604 h 195759"/>
                <a:gd name="connsiteX30" fmla="*/ 130889 w 261012"/>
                <a:gd name="connsiteY30" fmla="*/ 169658 h 195759"/>
                <a:gd name="connsiteX31" fmla="*/ 182709 w 261012"/>
                <a:gd name="connsiteY31" fmla="*/ 150639 h 195759"/>
                <a:gd name="connsiteX32" fmla="*/ 182709 w 261012"/>
                <a:gd name="connsiteY32" fmla="*/ 108529 h 195759"/>
                <a:gd name="connsiteX33" fmla="*/ 135814 w 261012"/>
                <a:gd name="connsiteY33" fmla="*/ 129375 h 195759"/>
                <a:gd name="connsiteX34" fmla="*/ 130506 w 261012"/>
                <a:gd name="connsiteY34" fmla="*/ 130506 h 195759"/>
                <a:gd name="connsiteX35" fmla="*/ 125199 w 261012"/>
                <a:gd name="connsiteY35" fmla="*/ 129375 h 195759"/>
                <a:gd name="connsiteX36" fmla="*/ 78304 w 261012"/>
                <a:gd name="connsiteY36" fmla="*/ 108529 h 195759"/>
                <a:gd name="connsiteX37" fmla="*/ 78304 w 261012"/>
                <a:gd name="connsiteY37" fmla="*/ 150604 h 195759"/>
                <a:gd name="connsiteX38" fmla="*/ 130506 w 261012"/>
                <a:gd name="connsiteY38" fmla="*/ 103170 h 195759"/>
                <a:gd name="connsiteX39" fmla="*/ 215823 w 261012"/>
                <a:gd name="connsiteY39" fmla="*/ 65253 h 195759"/>
                <a:gd name="connsiteX40" fmla="*/ 130506 w 261012"/>
                <a:gd name="connsiteY40" fmla="*/ 27337 h 195759"/>
                <a:gd name="connsiteX41" fmla="*/ 45190 w 261012"/>
                <a:gd name="connsiteY41" fmla="*/ 65253 h 195759"/>
                <a:gd name="connsiteX42" fmla="*/ 130506 w 261012"/>
                <a:gd name="connsiteY42" fmla="*/ 103170 h 19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1012" h="195759">
                  <a:moveTo>
                    <a:pt x="130611" y="195759"/>
                  </a:moveTo>
                  <a:cubicBezTo>
                    <a:pt x="103030" y="195203"/>
                    <a:pt x="76703" y="184727"/>
                    <a:pt x="56448" y="166248"/>
                  </a:cubicBezTo>
                  <a:cubicBezTo>
                    <a:pt x="53751" y="163777"/>
                    <a:pt x="52203" y="160262"/>
                    <a:pt x="52203" y="156608"/>
                  </a:cubicBezTo>
                  <a:lnTo>
                    <a:pt x="52203" y="96940"/>
                  </a:lnTo>
                  <a:lnTo>
                    <a:pt x="7743" y="77173"/>
                  </a:lnTo>
                  <a:cubicBezTo>
                    <a:pt x="3045" y="75085"/>
                    <a:pt x="0" y="70404"/>
                    <a:pt x="0" y="65253"/>
                  </a:cubicBezTo>
                  <a:cubicBezTo>
                    <a:pt x="0" y="60102"/>
                    <a:pt x="3045" y="55422"/>
                    <a:pt x="7743" y="53334"/>
                  </a:cubicBezTo>
                  <a:lnTo>
                    <a:pt x="125199" y="1131"/>
                  </a:lnTo>
                  <a:cubicBezTo>
                    <a:pt x="126887" y="383"/>
                    <a:pt x="128662" y="0"/>
                    <a:pt x="130506" y="0"/>
                  </a:cubicBezTo>
                  <a:cubicBezTo>
                    <a:pt x="132351" y="0"/>
                    <a:pt x="134126" y="383"/>
                    <a:pt x="135814" y="1131"/>
                  </a:cubicBezTo>
                  <a:lnTo>
                    <a:pt x="253147" y="53281"/>
                  </a:lnTo>
                  <a:cubicBezTo>
                    <a:pt x="253339" y="53368"/>
                    <a:pt x="253548" y="53473"/>
                    <a:pt x="253774" y="53595"/>
                  </a:cubicBezTo>
                  <a:cubicBezTo>
                    <a:pt x="254609" y="54012"/>
                    <a:pt x="255375" y="54517"/>
                    <a:pt x="256105" y="55091"/>
                  </a:cubicBezTo>
                  <a:cubicBezTo>
                    <a:pt x="256192" y="55161"/>
                    <a:pt x="256610" y="55509"/>
                    <a:pt x="256697" y="55578"/>
                  </a:cubicBezTo>
                  <a:cubicBezTo>
                    <a:pt x="257567" y="56361"/>
                    <a:pt x="258281" y="57197"/>
                    <a:pt x="258855" y="58049"/>
                  </a:cubicBezTo>
                  <a:cubicBezTo>
                    <a:pt x="258959" y="58206"/>
                    <a:pt x="259064" y="58397"/>
                    <a:pt x="259168" y="58589"/>
                  </a:cubicBezTo>
                  <a:cubicBezTo>
                    <a:pt x="259620" y="59337"/>
                    <a:pt x="259986" y="60155"/>
                    <a:pt x="260299" y="61077"/>
                  </a:cubicBezTo>
                  <a:cubicBezTo>
                    <a:pt x="260351" y="61251"/>
                    <a:pt x="260525" y="61825"/>
                    <a:pt x="260577" y="61999"/>
                  </a:cubicBezTo>
                  <a:cubicBezTo>
                    <a:pt x="260856" y="63061"/>
                    <a:pt x="261013" y="64157"/>
                    <a:pt x="261013" y="65253"/>
                  </a:cubicBezTo>
                  <a:lnTo>
                    <a:pt x="261013" y="104405"/>
                  </a:lnTo>
                  <a:cubicBezTo>
                    <a:pt x="261013" y="111609"/>
                    <a:pt x="255166" y="117456"/>
                    <a:pt x="247962" y="117456"/>
                  </a:cubicBezTo>
                  <a:cubicBezTo>
                    <a:pt x="240758" y="117456"/>
                    <a:pt x="234911" y="111609"/>
                    <a:pt x="234911" y="104405"/>
                  </a:cubicBezTo>
                  <a:lnTo>
                    <a:pt x="234911" y="85334"/>
                  </a:lnTo>
                  <a:lnTo>
                    <a:pt x="208810" y="96940"/>
                  </a:lnTo>
                  <a:lnTo>
                    <a:pt x="208810" y="156608"/>
                  </a:lnTo>
                  <a:cubicBezTo>
                    <a:pt x="208810" y="160244"/>
                    <a:pt x="207279" y="163759"/>
                    <a:pt x="204599" y="166213"/>
                  </a:cubicBezTo>
                  <a:cubicBezTo>
                    <a:pt x="184449" y="184762"/>
                    <a:pt x="158261" y="195255"/>
                    <a:pt x="130872" y="195759"/>
                  </a:cubicBezTo>
                  <a:cubicBezTo>
                    <a:pt x="130837" y="195759"/>
                    <a:pt x="130785" y="195759"/>
                    <a:pt x="130750" y="195759"/>
                  </a:cubicBezTo>
                  <a:cubicBezTo>
                    <a:pt x="130698" y="195759"/>
                    <a:pt x="130663" y="195759"/>
                    <a:pt x="130611" y="195759"/>
                  </a:cubicBezTo>
                  <a:close/>
                  <a:moveTo>
                    <a:pt x="78304" y="150604"/>
                  </a:moveTo>
                  <a:cubicBezTo>
                    <a:pt x="93199" y="162524"/>
                    <a:pt x="111748" y="169275"/>
                    <a:pt x="130889" y="169658"/>
                  </a:cubicBezTo>
                  <a:cubicBezTo>
                    <a:pt x="149560" y="169310"/>
                    <a:pt x="167918" y="162576"/>
                    <a:pt x="182709" y="150639"/>
                  </a:cubicBezTo>
                  <a:lnTo>
                    <a:pt x="182709" y="108529"/>
                  </a:lnTo>
                  <a:lnTo>
                    <a:pt x="135814" y="129375"/>
                  </a:lnTo>
                  <a:cubicBezTo>
                    <a:pt x="134143" y="130123"/>
                    <a:pt x="132351" y="130506"/>
                    <a:pt x="130506" y="130506"/>
                  </a:cubicBezTo>
                  <a:cubicBezTo>
                    <a:pt x="128662" y="130506"/>
                    <a:pt x="126887" y="130123"/>
                    <a:pt x="125199" y="129375"/>
                  </a:cubicBezTo>
                  <a:lnTo>
                    <a:pt x="78304" y="108529"/>
                  </a:lnTo>
                  <a:lnTo>
                    <a:pt x="78304" y="150604"/>
                  </a:lnTo>
                  <a:close/>
                  <a:moveTo>
                    <a:pt x="130506" y="103170"/>
                  </a:moveTo>
                  <a:lnTo>
                    <a:pt x="215823" y="65253"/>
                  </a:lnTo>
                  <a:lnTo>
                    <a:pt x="130506" y="27337"/>
                  </a:lnTo>
                  <a:lnTo>
                    <a:pt x="45190" y="65253"/>
                  </a:lnTo>
                  <a:lnTo>
                    <a:pt x="130506" y="103170"/>
                  </a:lnTo>
                  <a:close/>
                </a:path>
              </a:pathLst>
            </a:custGeom>
            <a:grpFill/>
            <a:ln w="17066" cap="flat">
              <a:noFill/>
              <a:prstDash val="solid"/>
              <a:miter/>
            </a:ln>
          </p:spPr>
          <p:txBody>
            <a:bodyPr rtlCol="0" anchor="ctr"/>
            <a:lstStyle/>
            <a:p>
              <a:endParaRPr lang="nl-NL"/>
            </a:p>
          </p:txBody>
        </p:sp>
      </p:grpSp>
      <p:grpSp>
        <p:nvGrpSpPr>
          <p:cNvPr id="368" name="Icoon_1_6">
            <a:extLst>
              <a:ext uri="{FF2B5EF4-FFF2-40B4-BE49-F238E27FC236}">
                <a16:creationId xmlns:a16="http://schemas.microsoft.com/office/drawing/2014/main" id="{2878C786-9D8B-73B7-C986-CC079DAD2F62}"/>
              </a:ext>
            </a:extLst>
          </p:cNvPr>
          <p:cNvGrpSpPr>
            <a:grpSpLocks noChangeAspect="1"/>
          </p:cNvGrpSpPr>
          <p:nvPr/>
        </p:nvGrpSpPr>
        <p:grpSpPr>
          <a:xfrm>
            <a:off x="7997393" y="2403861"/>
            <a:ext cx="417605" cy="417707"/>
            <a:chOff x="7997393" y="2403861"/>
            <a:chExt cx="417605" cy="417707"/>
          </a:xfrm>
          <a:solidFill>
            <a:schemeClr val="tx1"/>
          </a:solidFill>
        </p:grpSpPr>
        <p:sp>
          <p:nvSpPr>
            <p:cNvPr id="363" name="Vrije vorm: vorm 362">
              <a:extLst>
                <a:ext uri="{FF2B5EF4-FFF2-40B4-BE49-F238E27FC236}">
                  <a16:creationId xmlns:a16="http://schemas.microsoft.com/office/drawing/2014/main" id="{F5AE2B20-853B-9C7B-971C-D59CD35439DE}"/>
                </a:ext>
              </a:extLst>
            </p:cNvPr>
            <p:cNvSpPr/>
            <p:nvPr/>
          </p:nvSpPr>
          <p:spPr>
            <a:xfrm>
              <a:off x="7997393" y="2547435"/>
              <a:ext cx="221298" cy="117473"/>
            </a:xfrm>
            <a:custGeom>
              <a:avLst/>
              <a:gdLst>
                <a:gd name="connsiteX0" fmla="*/ 13051 w 221298"/>
                <a:gd name="connsiteY0" fmla="*/ 117473 h 117473"/>
                <a:gd name="connsiteX1" fmla="*/ 11432 w 221298"/>
                <a:gd name="connsiteY1" fmla="*/ 117369 h 117473"/>
                <a:gd name="connsiteX2" fmla="*/ 104 w 221298"/>
                <a:gd name="connsiteY2" fmla="*/ 102787 h 117473"/>
                <a:gd name="connsiteX3" fmla="*/ 116760 w 221298"/>
                <a:gd name="connsiteY3" fmla="*/ 0 h 117473"/>
                <a:gd name="connsiteX4" fmla="*/ 117543 w 221298"/>
                <a:gd name="connsiteY4" fmla="*/ 0 h 117473"/>
                <a:gd name="connsiteX5" fmla="*/ 220294 w 221298"/>
                <a:gd name="connsiteY5" fmla="*/ 70839 h 117473"/>
                <a:gd name="connsiteX6" fmla="*/ 213265 w 221298"/>
                <a:gd name="connsiteY6" fmla="*/ 87909 h 117473"/>
                <a:gd name="connsiteX7" fmla="*/ 208253 w 221298"/>
                <a:gd name="connsiteY7" fmla="*/ 88918 h 117473"/>
                <a:gd name="connsiteX8" fmla="*/ 196194 w 221298"/>
                <a:gd name="connsiteY8" fmla="*/ 80879 h 117473"/>
                <a:gd name="connsiteX9" fmla="*/ 116986 w 221298"/>
                <a:gd name="connsiteY9" fmla="*/ 26084 h 117473"/>
                <a:gd name="connsiteX10" fmla="*/ 116446 w 221298"/>
                <a:gd name="connsiteY10" fmla="*/ 26084 h 117473"/>
                <a:gd name="connsiteX11" fmla="*/ 25979 w 221298"/>
                <a:gd name="connsiteY11" fmla="*/ 106023 h 117473"/>
                <a:gd name="connsiteX12" fmla="*/ 13051 w 221298"/>
                <a:gd name="connsiteY12" fmla="*/ 117473 h 11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1298" h="117473">
                  <a:moveTo>
                    <a:pt x="13051" y="117473"/>
                  </a:moveTo>
                  <a:cubicBezTo>
                    <a:pt x="12511" y="117473"/>
                    <a:pt x="11972" y="117438"/>
                    <a:pt x="11432" y="117369"/>
                  </a:cubicBezTo>
                  <a:cubicBezTo>
                    <a:pt x="4281" y="116464"/>
                    <a:pt x="-801" y="109938"/>
                    <a:pt x="104" y="102787"/>
                  </a:cubicBezTo>
                  <a:cubicBezTo>
                    <a:pt x="7465" y="44181"/>
                    <a:pt x="57614" y="0"/>
                    <a:pt x="116760" y="0"/>
                  </a:cubicBezTo>
                  <a:lnTo>
                    <a:pt x="117543" y="0"/>
                  </a:lnTo>
                  <a:cubicBezTo>
                    <a:pt x="162750" y="1549"/>
                    <a:pt x="202998" y="29373"/>
                    <a:pt x="220294" y="70839"/>
                  </a:cubicBezTo>
                  <a:cubicBezTo>
                    <a:pt x="223061" y="77486"/>
                    <a:pt x="219912" y="85142"/>
                    <a:pt x="213265" y="87909"/>
                  </a:cubicBezTo>
                  <a:cubicBezTo>
                    <a:pt x="211646" y="88588"/>
                    <a:pt x="209976" y="88918"/>
                    <a:pt x="208253" y="88918"/>
                  </a:cubicBezTo>
                  <a:cubicBezTo>
                    <a:pt x="202963" y="88918"/>
                    <a:pt x="198230" y="85769"/>
                    <a:pt x="196194" y="80879"/>
                  </a:cubicBezTo>
                  <a:cubicBezTo>
                    <a:pt x="182813" y="48792"/>
                    <a:pt x="151735" y="27285"/>
                    <a:pt x="116986" y="26084"/>
                  </a:cubicBezTo>
                  <a:lnTo>
                    <a:pt x="116446" y="26084"/>
                  </a:lnTo>
                  <a:cubicBezTo>
                    <a:pt x="70613" y="26084"/>
                    <a:pt x="31722" y="60450"/>
                    <a:pt x="25979" y="106023"/>
                  </a:cubicBezTo>
                  <a:cubicBezTo>
                    <a:pt x="25162" y="112566"/>
                    <a:pt x="19593" y="117473"/>
                    <a:pt x="13051" y="117473"/>
                  </a:cubicBezTo>
                  <a:close/>
                </a:path>
              </a:pathLst>
            </a:custGeom>
            <a:grpFill/>
            <a:ln w="17066" cap="flat">
              <a:noFill/>
              <a:prstDash val="solid"/>
              <a:miter/>
            </a:ln>
          </p:spPr>
          <p:txBody>
            <a:bodyPr rtlCol="0" anchor="ctr"/>
            <a:lstStyle/>
            <a:p>
              <a:endParaRPr lang="nl-NL"/>
            </a:p>
          </p:txBody>
        </p:sp>
        <p:sp>
          <p:nvSpPr>
            <p:cNvPr id="364" name="Vrije vorm: vorm 363">
              <a:extLst>
                <a:ext uri="{FF2B5EF4-FFF2-40B4-BE49-F238E27FC236}">
                  <a16:creationId xmlns:a16="http://schemas.microsoft.com/office/drawing/2014/main" id="{AF65F4DA-2D72-1569-A4E6-E1B8A76E9BF4}"/>
                </a:ext>
              </a:extLst>
            </p:cNvPr>
            <p:cNvSpPr/>
            <p:nvPr/>
          </p:nvSpPr>
          <p:spPr>
            <a:xfrm>
              <a:off x="8043053" y="2403861"/>
              <a:ext cx="143556" cy="143556"/>
            </a:xfrm>
            <a:custGeom>
              <a:avLst/>
              <a:gdLst>
                <a:gd name="connsiteX0" fmla="*/ 71778 w 143556"/>
                <a:gd name="connsiteY0" fmla="*/ 143557 h 143556"/>
                <a:gd name="connsiteX1" fmla="*/ 0 w 143556"/>
                <a:gd name="connsiteY1" fmla="*/ 71778 h 143556"/>
                <a:gd name="connsiteX2" fmla="*/ 71778 w 143556"/>
                <a:gd name="connsiteY2" fmla="*/ 0 h 143556"/>
                <a:gd name="connsiteX3" fmla="*/ 143557 w 143556"/>
                <a:gd name="connsiteY3" fmla="*/ 71778 h 143556"/>
                <a:gd name="connsiteX4" fmla="*/ 71778 w 143556"/>
                <a:gd name="connsiteY4" fmla="*/ 143557 h 143556"/>
                <a:gd name="connsiteX5" fmla="*/ 71778 w 143556"/>
                <a:gd name="connsiteY5" fmla="*/ 26101 h 143556"/>
                <a:gd name="connsiteX6" fmla="*/ 26101 w 143556"/>
                <a:gd name="connsiteY6" fmla="*/ 71778 h 143556"/>
                <a:gd name="connsiteX7" fmla="*/ 71778 w 143556"/>
                <a:gd name="connsiteY7" fmla="*/ 117456 h 143556"/>
                <a:gd name="connsiteX8" fmla="*/ 117456 w 143556"/>
                <a:gd name="connsiteY8" fmla="*/ 71778 h 143556"/>
                <a:gd name="connsiteX9" fmla="*/ 71778 w 143556"/>
                <a:gd name="connsiteY9" fmla="*/ 26101 h 143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556" h="143556">
                  <a:moveTo>
                    <a:pt x="71778" y="143557"/>
                  </a:moveTo>
                  <a:cubicBezTo>
                    <a:pt x="32192" y="143557"/>
                    <a:pt x="0" y="111365"/>
                    <a:pt x="0" y="71778"/>
                  </a:cubicBezTo>
                  <a:cubicBezTo>
                    <a:pt x="0" y="32192"/>
                    <a:pt x="32192" y="0"/>
                    <a:pt x="71778" y="0"/>
                  </a:cubicBezTo>
                  <a:cubicBezTo>
                    <a:pt x="111365" y="0"/>
                    <a:pt x="143557" y="32192"/>
                    <a:pt x="143557" y="71778"/>
                  </a:cubicBezTo>
                  <a:cubicBezTo>
                    <a:pt x="143557" y="111365"/>
                    <a:pt x="111365" y="143557"/>
                    <a:pt x="71778" y="143557"/>
                  </a:cubicBezTo>
                  <a:close/>
                  <a:moveTo>
                    <a:pt x="71778" y="26101"/>
                  </a:moveTo>
                  <a:cubicBezTo>
                    <a:pt x="46599" y="26101"/>
                    <a:pt x="26101" y="46599"/>
                    <a:pt x="26101" y="71778"/>
                  </a:cubicBezTo>
                  <a:cubicBezTo>
                    <a:pt x="26101" y="96957"/>
                    <a:pt x="46599" y="117456"/>
                    <a:pt x="71778" y="117456"/>
                  </a:cubicBezTo>
                  <a:cubicBezTo>
                    <a:pt x="96957" y="117456"/>
                    <a:pt x="117456" y="96957"/>
                    <a:pt x="117456" y="71778"/>
                  </a:cubicBezTo>
                  <a:cubicBezTo>
                    <a:pt x="117456" y="46599"/>
                    <a:pt x="96957" y="26101"/>
                    <a:pt x="71778" y="26101"/>
                  </a:cubicBezTo>
                  <a:close/>
                </a:path>
              </a:pathLst>
            </a:custGeom>
            <a:grpFill/>
            <a:ln w="17066" cap="flat">
              <a:noFill/>
              <a:prstDash val="solid"/>
              <a:miter/>
            </a:ln>
          </p:spPr>
          <p:txBody>
            <a:bodyPr rtlCol="0" anchor="ctr"/>
            <a:lstStyle/>
            <a:p>
              <a:endParaRPr lang="nl-NL"/>
            </a:p>
          </p:txBody>
        </p:sp>
        <p:sp>
          <p:nvSpPr>
            <p:cNvPr id="365" name="Vrije vorm: vorm 364">
              <a:extLst>
                <a:ext uri="{FF2B5EF4-FFF2-40B4-BE49-F238E27FC236}">
                  <a16:creationId xmlns:a16="http://schemas.microsoft.com/office/drawing/2014/main" id="{BDA740B6-FA52-48C5-ED27-3AEFDD4E4506}"/>
                </a:ext>
              </a:extLst>
            </p:cNvPr>
            <p:cNvSpPr/>
            <p:nvPr/>
          </p:nvSpPr>
          <p:spPr>
            <a:xfrm>
              <a:off x="8225761" y="2403861"/>
              <a:ext cx="117455" cy="117455"/>
            </a:xfrm>
            <a:custGeom>
              <a:avLst/>
              <a:gdLst>
                <a:gd name="connsiteX0" fmla="*/ 58728 w 117455"/>
                <a:gd name="connsiteY0" fmla="*/ 117456 h 117455"/>
                <a:gd name="connsiteX1" fmla="*/ 0 w 117455"/>
                <a:gd name="connsiteY1" fmla="*/ 58728 h 117455"/>
                <a:gd name="connsiteX2" fmla="*/ 58728 w 117455"/>
                <a:gd name="connsiteY2" fmla="*/ 0 h 117455"/>
                <a:gd name="connsiteX3" fmla="*/ 117456 w 117455"/>
                <a:gd name="connsiteY3" fmla="*/ 58728 h 117455"/>
                <a:gd name="connsiteX4" fmla="*/ 58728 w 117455"/>
                <a:gd name="connsiteY4" fmla="*/ 117456 h 117455"/>
                <a:gd name="connsiteX5" fmla="*/ 58728 w 117455"/>
                <a:gd name="connsiteY5" fmla="*/ 26101 h 117455"/>
                <a:gd name="connsiteX6" fmla="*/ 26101 w 117455"/>
                <a:gd name="connsiteY6" fmla="*/ 58728 h 117455"/>
                <a:gd name="connsiteX7" fmla="*/ 58728 w 117455"/>
                <a:gd name="connsiteY7" fmla="*/ 91354 h 117455"/>
                <a:gd name="connsiteX8" fmla="*/ 91354 w 117455"/>
                <a:gd name="connsiteY8" fmla="*/ 58728 h 117455"/>
                <a:gd name="connsiteX9" fmla="*/ 58728 w 117455"/>
                <a:gd name="connsiteY9" fmla="*/ 26101 h 11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455" h="117455">
                  <a:moveTo>
                    <a:pt x="58728" y="117456"/>
                  </a:moveTo>
                  <a:cubicBezTo>
                    <a:pt x="26345" y="117456"/>
                    <a:pt x="0" y="91111"/>
                    <a:pt x="0" y="58728"/>
                  </a:cubicBezTo>
                  <a:cubicBezTo>
                    <a:pt x="0" y="26345"/>
                    <a:pt x="26345" y="0"/>
                    <a:pt x="58728" y="0"/>
                  </a:cubicBezTo>
                  <a:cubicBezTo>
                    <a:pt x="91111" y="0"/>
                    <a:pt x="117456" y="26345"/>
                    <a:pt x="117456" y="58728"/>
                  </a:cubicBezTo>
                  <a:cubicBezTo>
                    <a:pt x="117456" y="91111"/>
                    <a:pt x="91111" y="117456"/>
                    <a:pt x="58728" y="117456"/>
                  </a:cubicBezTo>
                  <a:close/>
                  <a:moveTo>
                    <a:pt x="58728" y="26101"/>
                  </a:moveTo>
                  <a:cubicBezTo>
                    <a:pt x="40735" y="26101"/>
                    <a:pt x="26101" y="40735"/>
                    <a:pt x="26101" y="58728"/>
                  </a:cubicBezTo>
                  <a:cubicBezTo>
                    <a:pt x="26101" y="76720"/>
                    <a:pt x="40735" y="91354"/>
                    <a:pt x="58728" y="91354"/>
                  </a:cubicBezTo>
                  <a:cubicBezTo>
                    <a:pt x="76720" y="91354"/>
                    <a:pt x="91354" y="76720"/>
                    <a:pt x="91354" y="58728"/>
                  </a:cubicBezTo>
                  <a:cubicBezTo>
                    <a:pt x="91354" y="40735"/>
                    <a:pt x="76720" y="26101"/>
                    <a:pt x="58728" y="26101"/>
                  </a:cubicBezTo>
                  <a:close/>
                </a:path>
              </a:pathLst>
            </a:custGeom>
            <a:grpFill/>
            <a:ln w="17066" cap="flat">
              <a:noFill/>
              <a:prstDash val="solid"/>
              <a:miter/>
            </a:ln>
          </p:spPr>
          <p:txBody>
            <a:bodyPr rtlCol="0" anchor="ctr"/>
            <a:lstStyle/>
            <a:p>
              <a:endParaRPr lang="nl-NL"/>
            </a:p>
          </p:txBody>
        </p:sp>
        <p:sp>
          <p:nvSpPr>
            <p:cNvPr id="366" name="Vrije vorm: vorm 365">
              <a:extLst>
                <a:ext uri="{FF2B5EF4-FFF2-40B4-BE49-F238E27FC236}">
                  <a16:creationId xmlns:a16="http://schemas.microsoft.com/office/drawing/2014/main" id="{BE35BCE7-507F-50BA-40BA-608F08550D35}"/>
                </a:ext>
              </a:extLst>
            </p:cNvPr>
            <p:cNvSpPr/>
            <p:nvPr/>
          </p:nvSpPr>
          <p:spPr>
            <a:xfrm>
              <a:off x="8212578" y="2508301"/>
              <a:ext cx="152834" cy="65253"/>
            </a:xfrm>
            <a:custGeom>
              <a:avLst/>
              <a:gdLst>
                <a:gd name="connsiteX0" fmla="*/ 139774 w 152834"/>
                <a:gd name="connsiteY0" fmla="*/ 65253 h 65253"/>
                <a:gd name="connsiteX1" fmla="*/ 128481 w 152834"/>
                <a:gd name="connsiteY1" fmla="*/ 58745 h 65253"/>
                <a:gd name="connsiteX2" fmla="*/ 88842 w 152834"/>
                <a:gd name="connsiteY2" fmla="*/ 28363 h 65253"/>
                <a:gd name="connsiteX3" fmla="*/ 71876 w 152834"/>
                <a:gd name="connsiteY3" fmla="*/ 26119 h 65253"/>
                <a:gd name="connsiteX4" fmla="*/ 39337 w 152834"/>
                <a:gd name="connsiteY4" fmla="*/ 34906 h 65253"/>
                <a:gd name="connsiteX5" fmla="*/ 22858 w 152834"/>
                <a:gd name="connsiteY5" fmla="*/ 48461 h 65253"/>
                <a:gd name="connsiteX6" fmla="*/ 13044 w 152834"/>
                <a:gd name="connsiteY6" fmla="*/ 52916 h 65253"/>
                <a:gd name="connsiteX7" fmla="*/ 13044 w 152834"/>
                <a:gd name="connsiteY7" fmla="*/ 52916 h 65253"/>
                <a:gd name="connsiteX8" fmla="*/ 4466 w 152834"/>
                <a:gd name="connsiteY8" fmla="*/ 49697 h 65253"/>
                <a:gd name="connsiteX9" fmla="*/ 28 w 152834"/>
                <a:gd name="connsiteY9" fmla="*/ 40735 h 65253"/>
                <a:gd name="connsiteX10" fmla="*/ 3230 w 152834"/>
                <a:gd name="connsiteY10" fmla="*/ 31269 h 65253"/>
                <a:gd name="connsiteX11" fmla="*/ 26286 w 152834"/>
                <a:gd name="connsiteY11" fmla="*/ 12302 h 65253"/>
                <a:gd name="connsiteX12" fmla="*/ 71859 w 152834"/>
                <a:gd name="connsiteY12" fmla="*/ 0 h 65253"/>
                <a:gd name="connsiteX13" fmla="*/ 95594 w 152834"/>
                <a:gd name="connsiteY13" fmla="*/ 3132 h 65253"/>
                <a:gd name="connsiteX14" fmla="*/ 151085 w 152834"/>
                <a:gd name="connsiteY14" fmla="*/ 45660 h 65253"/>
                <a:gd name="connsiteX15" fmla="*/ 146317 w 152834"/>
                <a:gd name="connsiteY15" fmla="*/ 63496 h 65253"/>
                <a:gd name="connsiteX16" fmla="*/ 139774 w 152834"/>
                <a:gd name="connsiteY16" fmla="*/ 65253 h 65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2834" h="65253">
                  <a:moveTo>
                    <a:pt x="139774" y="65253"/>
                  </a:moveTo>
                  <a:cubicBezTo>
                    <a:pt x="135128" y="65253"/>
                    <a:pt x="130796" y="62765"/>
                    <a:pt x="128481" y="58745"/>
                  </a:cubicBezTo>
                  <a:cubicBezTo>
                    <a:pt x="119764" y="43659"/>
                    <a:pt x="105669" y="32870"/>
                    <a:pt x="88842" y="28363"/>
                  </a:cubicBezTo>
                  <a:cubicBezTo>
                    <a:pt x="83274" y="26867"/>
                    <a:pt x="77567" y="26119"/>
                    <a:pt x="71876" y="26119"/>
                  </a:cubicBezTo>
                  <a:cubicBezTo>
                    <a:pt x="60531" y="26119"/>
                    <a:pt x="49290" y="29164"/>
                    <a:pt x="39337" y="34906"/>
                  </a:cubicBezTo>
                  <a:cubicBezTo>
                    <a:pt x="33125" y="38491"/>
                    <a:pt x="27591" y="43050"/>
                    <a:pt x="22858" y="48461"/>
                  </a:cubicBezTo>
                  <a:cubicBezTo>
                    <a:pt x="20387" y="51298"/>
                    <a:pt x="16803" y="52916"/>
                    <a:pt x="13044" y="52916"/>
                  </a:cubicBezTo>
                  <a:lnTo>
                    <a:pt x="13044" y="52916"/>
                  </a:lnTo>
                  <a:cubicBezTo>
                    <a:pt x="9877" y="52916"/>
                    <a:pt x="6832" y="51767"/>
                    <a:pt x="4466" y="49697"/>
                  </a:cubicBezTo>
                  <a:cubicBezTo>
                    <a:pt x="1838" y="47400"/>
                    <a:pt x="255" y="44216"/>
                    <a:pt x="28" y="40735"/>
                  </a:cubicBezTo>
                  <a:cubicBezTo>
                    <a:pt x="-198" y="37255"/>
                    <a:pt x="933" y="33897"/>
                    <a:pt x="3230" y="31269"/>
                  </a:cubicBezTo>
                  <a:cubicBezTo>
                    <a:pt x="9842" y="23700"/>
                    <a:pt x="17603" y="17331"/>
                    <a:pt x="26286" y="12302"/>
                  </a:cubicBezTo>
                  <a:cubicBezTo>
                    <a:pt x="40207" y="4246"/>
                    <a:pt x="55955" y="0"/>
                    <a:pt x="71859" y="0"/>
                  </a:cubicBezTo>
                  <a:cubicBezTo>
                    <a:pt x="79829" y="0"/>
                    <a:pt x="87816" y="1061"/>
                    <a:pt x="95594" y="3132"/>
                  </a:cubicBezTo>
                  <a:cubicBezTo>
                    <a:pt x="119154" y="9431"/>
                    <a:pt x="138870" y="24535"/>
                    <a:pt x="151085" y="45660"/>
                  </a:cubicBezTo>
                  <a:cubicBezTo>
                    <a:pt x="154687" y="51889"/>
                    <a:pt x="152547" y="59894"/>
                    <a:pt x="146317" y="63496"/>
                  </a:cubicBezTo>
                  <a:cubicBezTo>
                    <a:pt x="144316" y="64644"/>
                    <a:pt x="142054" y="65253"/>
                    <a:pt x="139774" y="65253"/>
                  </a:cubicBezTo>
                  <a:close/>
                </a:path>
              </a:pathLst>
            </a:custGeom>
            <a:grpFill/>
            <a:ln w="17066" cap="flat">
              <a:noFill/>
              <a:prstDash val="solid"/>
              <a:miter/>
            </a:ln>
          </p:spPr>
          <p:txBody>
            <a:bodyPr rtlCol="0" anchor="ctr"/>
            <a:lstStyle/>
            <a:p>
              <a:endParaRPr lang="nl-NL"/>
            </a:p>
          </p:txBody>
        </p:sp>
        <p:sp>
          <p:nvSpPr>
            <p:cNvPr id="367" name="Vrije vorm: vorm 366">
              <a:extLst>
                <a:ext uri="{FF2B5EF4-FFF2-40B4-BE49-F238E27FC236}">
                  <a16:creationId xmlns:a16="http://schemas.microsoft.com/office/drawing/2014/main" id="{5A71E52C-6773-61C0-5EA6-17231A2A4261}"/>
                </a:ext>
              </a:extLst>
            </p:cNvPr>
            <p:cNvSpPr/>
            <p:nvPr/>
          </p:nvSpPr>
          <p:spPr>
            <a:xfrm>
              <a:off x="8153983" y="2639782"/>
              <a:ext cx="261015" cy="181786"/>
            </a:xfrm>
            <a:custGeom>
              <a:avLst/>
              <a:gdLst>
                <a:gd name="connsiteX0" fmla="*/ 130489 w 261015"/>
                <a:gd name="connsiteY0" fmla="*/ 181787 h 181786"/>
                <a:gd name="connsiteX1" fmla="*/ 120831 w 261015"/>
                <a:gd name="connsiteY1" fmla="*/ 179942 h 181786"/>
                <a:gd name="connsiteX2" fmla="*/ 68594 w 261015"/>
                <a:gd name="connsiteY2" fmla="*/ 159044 h 181786"/>
                <a:gd name="connsiteX3" fmla="*/ 52203 w 261015"/>
                <a:gd name="connsiteY3" fmla="*/ 134682 h 181786"/>
                <a:gd name="connsiteX4" fmla="*/ 52203 w 261015"/>
                <a:gd name="connsiteY4" fmla="*/ 89649 h 181786"/>
                <a:gd name="connsiteX5" fmla="*/ 26101 w 261015"/>
                <a:gd name="connsiteY5" fmla="*/ 80096 h 181786"/>
                <a:gd name="connsiteX6" fmla="*/ 26101 w 261015"/>
                <a:gd name="connsiteY6" fmla="*/ 126678 h 181786"/>
                <a:gd name="connsiteX7" fmla="*/ 13051 w 261015"/>
                <a:gd name="connsiteY7" fmla="*/ 139729 h 181786"/>
                <a:gd name="connsiteX8" fmla="*/ 0 w 261015"/>
                <a:gd name="connsiteY8" fmla="*/ 126678 h 181786"/>
                <a:gd name="connsiteX9" fmla="*/ 0 w 261015"/>
                <a:gd name="connsiteY9" fmla="*/ 61042 h 181786"/>
                <a:gd name="connsiteX10" fmla="*/ 10876 w 261015"/>
                <a:gd name="connsiteY10" fmla="*/ 48200 h 181786"/>
                <a:gd name="connsiteX11" fmla="*/ 125530 w 261015"/>
                <a:gd name="connsiteY11" fmla="*/ 974 h 181786"/>
                <a:gd name="connsiteX12" fmla="*/ 130506 w 261015"/>
                <a:gd name="connsiteY12" fmla="*/ 0 h 181786"/>
                <a:gd name="connsiteX13" fmla="*/ 135483 w 261015"/>
                <a:gd name="connsiteY13" fmla="*/ 974 h 181786"/>
                <a:gd name="connsiteX14" fmla="*/ 252939 w 261015"/>
                <a:gd name="connsiteY14" fmla="*/ 49349 h 181786"/>
                <a:gd name="connsiteX15" fmla="*/ 261013 w 261015"/>
                <a:gd name="connsiteY15" fmla="*/ 61669 h 181786"/>
                <a:gd name="connsiteX16" fmla="*/ 252434 w 261015"/>
                <a:gd name="connsiteY16" fmla="*/ 73675 h 181786"/>
                <a:gd name="connsiteX17" fmla="*/ 208810 w 261015"/>
                <a:gd name="connsiteY17" fmla="*/ 89666 h 181786"/>
                <a:gd name="connsiteX18" fmla="*/ 208810 w 261015"/>
                <a:gd name="connsiteY18" fmla="*/ 134735 h 181786"/>
                <a:gd name="connsiteX19" fmla="*/ 192401 w 261015"/>
                <a:gd name="connsiteY19" fmla="*/ 159026 h 181786"/>
                <a:gd name="connsiteX20" fmla="*/ 140199 w 261015"/>
                <a:gd name="connsiteY20" fmla="*/ 179907 h 181786"/>
                <a:gd name="connsiteX21" fmla="*/ 130489 w 261015"/>
                <a:gd name="connsiteY21" fmla="*/ 181787 h 181786"/>
                <a:gd name="connsiteX22" fmla="*/ 78304 w 261015"/>
                <a:gd name="connsiteY22" fmla="*/ 134735 h 181786"/>
                <a:gd name="connsiteX23" fmla="*/ 130489 w 261015"/>
                <a:gd name="connsiteY23" fmla="*/ 155685 h 181786"/>
                <a:gd name="connsiteX24" fmla="*/ 182691 w 261015"/>
                <a:gd name="connsiteY24" fmla="*/ 134804 h 181786"/>
                <a:gd name="connsiteX25" fmla="*/ 182691 w 261015"/>
                <a:gd name="connsiteY25" fmla="*/ 99202 h 181786"/>
                <a:gd name="connsiteX26" fmla="*/ 134978 w 261015"/>
                <a:gd name="connsiteY26" fmla="*/ 116655 h 181786"/>
                <a:gd name="connsiteX27" fmla="*/ 130489 w 261015"/>
                <a:gd name="connsiteY27" fmla="*/ 117456 h 181786"/>
                <a:gd name="connsiteX28" fmla="*/ 125982 w 261015"/>
                <a:gd name="connsiteY28" fmla="*/ 116655 h 181786"/>
                <a:gd name="connsiteX29" fmla="*/ 78304 w 261015"/>
                <a:gd name="connsiteY29" fmla="*/ 99202 h 181786"/>
                <a:gd name="connsiteX30" fmla="*/ 78304 w 261015"/>
                <a:gd name="connsiteY30" fmla="*/ 134735 h 181786"/>
                <a:gd name="connsiteX31" fmla="*/ 130506 w 261015"/>
                <a:gd name="connsiteY31" fmla="*/ 90519 h 181786"/>
                <a:gd name="connsiteX32" fmla="*/ 211942 w 261015"/>
                <a:gd name="connsiteY32" fmla="*/ 60711 h 181786"/>
                <a:gd name="connsiteX33" fmla="*/ 130506 w 261015"/>
                <a:gd name="connsiteY33" fmla="*/ 27180 h 181786"/>
                <a:gd name="connsiteX34" fmla="*/ 49070 w 261015"/>
                <a:gd name="connsiteY34" fmla="*/ 60711 h 181786"/>
                <a:gd name="connsiteX35" fmla="*/ 130506 w 261015"/>
                <a:gd name="connsiteY35" fmla="*/ 90519 h 181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61015" h="181786">
                  <a:moveTo>
                    <a:pt x="130489" y="181787"/>
                  </a:moveTo>
                  <a:cubicBezTo>
                    <a:pt x="127183" y="181787"/>
                    <a:pt x="123929" y="181160"/>
                    <a:pt x="120831" y="179942"/>
                  </a:cubicBezTo>
                  <a:lnTo>
                    <a:pt x="68594" y="159044"/>
                  </a:lnTo>
                  <a:cubicBezTo>
                    <a:pt x="58589" y="155024"/>
                    <a:pt x="52150" y="145454"/>
                    <a:pt x="52203" y="134682"/>
                  </a:cubicBezTo>
                  <a:lnTo>
                    <a:pt x="52203" y="89649"/>
                  </a:lnTo>
                  <a:lnTo>
                    <a:pt x="26101" y="80096"/>
                  </a:lnTo>
                  <a:lnTo>
                    <a:pt x="26101" y="126678"/>
                  </a:lnTo>
                  <a:cubicBezTo>
                    <a:pt x="26101" y="133882"/>
                    <a:pt x="20255" y="139729"/>
                    <a:pt x="13051" y="139729"/>
                  </a:cubicBezTo>
                  <a:cubicBezTo>
                    <a:pt x="5847" y="139729"/>
                    <a:pt x="0" y="133882"/>
                    <a:pt x="0" y="126678"/>
                  </a:cubicBezTo>
                  <a:lnTo>
                    <a:pt x="0" y="61042"/>
                  </a:lnTo>
                  <a:cubicBezTo>
                    <a:pt x="0" y="54673"/>
                    <a:pt x="4698" y="49244"/>
                    <a:pt x="10876" y="48200"/>
                  </a:cubicBezTo>
                  <a:lnTo>
                    <a:pt x="125530" y="974"/>
                  </a:lnTo>
                  <a:cubicBezTo>
                    <a:pt x="127113" y="313"/>
                    <a:pt x="128784" y="0"/>
                    <a:pt x="130506" y="0"/>
                  </a:cubicBezTo>
                  <a:cubicBezTo>
                    <a:pt x="132229" y="0"/>
                    <a:pt x="133899" y="331"/>
                    <a:pt x="135483" y="974"/>
                  </a:cubicBezTo>
                  <a:lnTo>
                    <a:pt x="252939" y="49349"/>
                  </a:lnTo>
                  <a:cubicBezTo>
                    <a:pt x="257950" y="51402"/>
                    <a:pt x="261117" y="56239"/>
                    <a:pt x="261013" y="61669"/>
                  </a:cubicBezTo>
                  <a:cubicBezTo>
                    <a:pt x="260908" y="67028"/>
                    <a:pt x="257463" y="71831"/>
                    <a:pt x="252434" y="73675"/>
                  </a:cubicBezTo>
                  <a:lnTo>
                    <a:pt x="208810" y="89666"/>
                  </a:lnTo>
                  <a:lnTo>
                    <a:pt x="208810" y="134735"/>
                  </a:lnTo>
                  <a:cubicBezTo>
                    <a:pt x="208862" y="145471"/>
                    <a:pt x="202407" y="155024"/>
                    <a:pt x="192401" y="159026"/>
                  </a:cubicBezTo>
                  <a:lnTo>
                    <a:pt x="140199" y="179907"/>
                  </a:lnTo>
                  <a:cubicBezTo>
                    <a:pt x="137084" y="181160"/>
                    <a:pt x="133830" y="181787"/>
                    <a:pt x="130489" y="181787"/>
                  </a:cubicBezTo>
                  <a:close/>
                  <a:moveTo>
                    <a:pt x="78304" y="134735"/>
                  </a:moveTo>
                  <a:lnTo>
                    <a:pt x="130489" y="155685"/>
                  </a:lnTo>
                  <a:lnTo>
                    <a:pt x="182691" y="134804"/>
                  </a:lnTo>
                  <a:lnTo>
                    <a:pt x="182691" y="99202"/>
                  </a:lnTo>
                  <a:lnTo>
                    <a:pt x="134978" y="116655"/>
                  </a:lnTo>
                  <a:cubicBezTo>
                    <a:pt x="133551" y="117195"/>
                    <a:pt x="132038" y="117456"/>
                    <a:pt x="130489" y="117456"/>
                  </a:cubicBezTo>
                  <a:cubicBezTo>
                    <a:pt x="128940" y="117456"/>
                    <a:pt x="127426" y="117195"/>
                    <a:pt x="125982" y="116655"/>
                  </a:cubicBezTo>
                  <a:lnTo>
                    <a:pt x="78304" y="99202"/>
                  </a:lnTo>
                  <a:lnTo>
                    <a:pt x="78304" y="134735"/>
                  </a:lnTo>
                  <a:close/>
                  <a:moveTo>
                    <a:pt x="130506" y="90519"/>
                  </a:moveTo>
                  <a:lnTo>
                    <a:pt x="211942" y="60711"/>
                  </a:lnTo>
                  <a:lnTo>
                    <a:pt x="130506" y="27180"/>
                  </a:lnTo>
                  <a:lnTo>
                    <a:pt x="49070" y="60711"/>
                  </a:lnTo>
                  <a:lnTo>
                    <a:pt x="130506" y="90519"/>
                  </a:lnTo>
                  <a:close/>
                </a:path>
              </a:pathLst>
            </a:custGeom>
            <a:grpFill/>
            <a:ln w="17066" cap="flat">
              <a:noFill/>
              <a:prstDash val="solid"/>
              <a:miter/>
            </a:ln>
          </p:spPr>
          <p:txBody>
            <a:bodyPr rtlCol="0" anchor="ctr"/>
            <a:lstStyle/>
            <a:p>
              <a:endParaRPr lang="nl-NL"/>
            </a:p>
          </p:txBody>
        </p:sp>
      </p:grpSp>
      <p:grpSp>
        <p:nvGrpSpPr>
          <p:cNvPr id="372" name="Icoon_1_7">
            <a:extLst>
              <a:ext uri="{FF2B5EF4-FFF2-40B4-BE49-F238E27FC236}">
                <a16:creationId xmlns:a16="http://schemas.microsoft.com/office/drawing/2014/main" id="{B8CA7E67-4682-A3B1-E8B5-181008AF5272}"/>
              </a:ext>
            </a:extLst>
          </p:cNvPr>
          <p:cNvGrpSpPr>
            <a:grpSpLocks noChangeAspect="1"/>
          </p:cNvGrpSpPr>
          <p:nvPr/>
        </p:nvGrpSpPr>
        <p:grpSpPr>
          <a:xfrm>
            <a:off x="9397332" y="2346643"/>
            <a:ext cx="352385" cy="417619"/>
            <a:chOff x="9397332" y="2346643"/>
            <a:chExt cx="352385" cy="417619"/>
          </a:xfrm>
          <a:solidFill>
            <a:schemeClr val="tx1"/>
          </a:solidFill>
        </p:grpSpPr>
        <p:sp>
          <p:nvSpPr>
            <p:cNvPr id="370" name="Vrije vorm: vorm 369">
              <a:extLst>
                <a:ext uri="{FF2B5EF4-FFF2-40B4-BE49-F238E27FC236}">
                  <a16:creationId xmlns:a16="http://schemas.microsoft.com/office/drawing/2014/main" id="{0B7E1A3A-07CF-F8EC-9098-F71B1C0E0612}"/>
                </a:ext>
              </a:extLst>
            </p:cNvPr>
            <p:cNvSpPr/>
            <p:nvPr/>
          </p:nvSpPr>
          <p:spPr>
            <a:xfrm>
              <a:off x="9397332" y="2542628"/>
              <a:ext cx="352385" cy="221634"/>
            </a:xfrm>
            <a:custGeom>
              <a:avLst/>
              <a:gdLst>
                <a:gd name="connsiteX0" fmla="*/ 182709 w 352385"/>
                <a:gd name="connsiteY0" fmla="*/ 221634 h 221634"/>
                <a:gd name="connsiteX1" fmla="*/ 178899 w 352385"/>
                <a:gd name="connsiteY1" fmla="*/ 221060 h 221634"/>
                <a:gd name="connsiteX2" fmla="*/ 58641 w 352385"/>
                <a:gd name="connsiteY2" fmla="*/ 184292 h 221634"/>
                <a:gd name="connsiteX3" fmla="*/ 39170 w 352385"/>
                <a:gd name="connsiteY3" fmla="*/ 155824 h 221634"/>
                <a:gd name="connsiteX4" fmla="*/ 39170 w 352385"/>
                <a:gd name="connsiteY4" fmla="*/ 149891 h 221634"/>
                <a:gd name="connsiteX5" fmla="*/ 17993 w 352385"/>
                <a:gd name="connsiteY5" fmla="*/ 140233 h 221634"/>
                <a:gd name="connsiteX6" fmla="*/ 1 w 352385"/>
                <a:gd name="connsiteY6" fmla="*/ 107415 h 221634"/>
                <a:gd name="connsiteX7" fmla="*/ 1 w 352385"/>
                <a:gd name="connsiteY7" fmla="*/ 91824 h 221634"/>
                <a:gd name="connsiteX8" fmla="*/ 12007 w 352385"/>
                <a:gd name="connsiteY8" fmla="*/ 64400 h 221634"/>
                <a:gd name="connsiteX9" fmla="*/ 39152 w 352385"/>
                <a:gd name="connsiteY9" fmla="*/ 49766 h 221634"/>
                <a:gd name="connsiteX10" fmla="*/ 39152 w 352385"/>
                <a:gd name="connsiteY10" fmla="*/ 29373 h 221634"/>
                <a:gd name="connsiteX11" fmla="*/ 40040 w 352385"/>
                <a:gd name="connsiteY11" fmla="*/ 20133 h 221634"/>
                <a:gd name="connsiteX12" fmla="*/ 66333 w 352385"/>
                <a:gd name="connsiteY12" fmla="*/ 17 h 221634"/>
                <a:gd name="connsiteX13" fmla="*/ 73502 w 352385"/>
                <a:gd name="connsiteY13" fmla="*/ 974 h 221634"/>
                <a:gd name="connsiteX14" fmla="*/ 74633 w 352385"/>
                <a:gd name="connsiteY14" fmla="*/ 1340 h 221634"/>
                <a:gd name="connsiteX15" fmla="*/ 182727 w 352385"/>
                <a:gd name="connsiteY15" fmla="*/ 40962 h 221634"/>
                <a:gd name="connsiteX16" fmla="*/ 291099 w 352385"/>
                <a:gd name="connsiteY16" fmla="*/ 1305 h 221634"/>
                <a:gd name="connsiteX17" fmla="*/ 292143 w 352385"/>
                <a:gd name="connsiteY17" fmla="*/ 974 h 221634"/>
                <a:gd name="connsiteX18" fmla="*/ 299347 w 352385"/>
                <a:gd name="connsiteY18" fmla="*/ 0 h 221634"/>
                <a:gd name="connsiteX19" fmla="*/ 312850 w 352385"/>
                <a:gd name="connsiteY19" fmla="*/ 3619 h 221634"/>
                <a:gd name="connsiteX20" fmla="*/ 325622 w 352385"/>
                <a:gd name="connsiteY20" fmla="*/ 20133 h 221634"/>
                <a:gd name="connsiteX21" fmla="*/ 326510 w 352385"/>
                <a:gd name="connsiteY21" fmla="*/ 29355 h 221634"/>
                <a:gd name="connsiteX22" fmla="*/ 326510 w 352385"/>
                <a:gd name="connsiteY22" fmla="*/ 54656 h 221634"/>
                <a:gd name="connsiteX23" fmla="*/ 340396 w 352385"/>
                <a:gd name="connsiteY23" fmla="*/ 64418 h 221634"/>
                <a:gd name="connsiteX24" fmla="*/ 352385 w 352385"/>
                <a:gd name="connsiteY24" fmla="*/ 91807 h 221634"/>
                <a:gd name="connsiteX25" fmla="*/ 352385 w 352385"/>
                <a:gd name="connsiteY25" fmla="*/ 107468 h 221634"/>
                <a:gd name="connsiteX26" fmla="*/ 334375 w 352385"/>
                <a:gd name="connsiteY26" fmla="*/ 140216 h 221634"/>
                <a:gd name="connsiteX27" fmla="*/ 326510 w 352385"/>
                <a:gd name="connsiteY27" fmla="*/ 144966 h 221634"/>
                <a:gd name="connsiteX28" fmla="*/ 326510 w 352385"/>
                <a:gd name="connsiteY28" fmla="*/ 156468 h 221634"/>
                <a:gd name="connsiteX29" fmla="*/ 307734 w 352385"/>
                <a:gd name="connsiteY29" fmla="*/ 184153 h 221634"/>
                <a:gd name="connsiteX30" fmla="*/ 186538 w 352385"/>
                <a:gd name="connsiteY30" fmla="*/ 221043 h 221634"/>
                <a:gd name="connsiteX31" fmla="*/ 182709 w 352385"/>
                <a:gd name="connsiteY31" fmla="*/ 221634 h 221634"/>
                <a:gd name="connsiteX32" fmla="*/ 195760 w 352385"/>
                <a:gd name="connsiteY32" fmla="*/ 190974 h 221634"/>
                <a:gd name="connsiteX33" fmla="*/ 299417 w 352385"/>
                <a:gd name="connsiteY33" fmla="*/ 159444 h 221634"/>
                <a:gd name="connsiteX34" fmla="*/ 300409 w 352385"/>
                <a:gd name="connsiteY34" fmla="*/ 157112 h 221634"/>
                <a:gd name="connsiteX35" fmla="*/ 300409 w 352385"/>
                <a:gd name="connsiteY35" fmla="*/ 151874 h 221634"/>
                <a:gd name="connsiteX36" fmla="*/ 296058 w 352385"/>
                <a:gd name="connsiteY36" fmla="*/ 152031 h 221634"/>
                <a:gd name="connsiteX37" fmla="*/ 269139 w 352385"/>
                <a:gd name="connsiteY37" fmla="*/ 141886 h 221634"/>
                <a:gd name="connsiteX38" fmla="*/ 261152 w 352385"/>
                <a:gd name="connsiteY38" fmla="*/ 123459 h 221634"/>
                <a:gd name="connsiteX39" fmla="*/ 261013 w 352385"/>
                <a:gd name="connsiteY39" fmla="*/ 76424 h 221634"/>
                <a:gd name="connsiteX40" fmla="*/ 268861 w 352385"/>
                <a:gd name="connsiteY40" fmla="*/ 58067 h 221634"/>
                <a:gd name="connsiteX41" fmla="*/ 295989 w 352385"/>
                <a:gd name="connsiteY41" fmla="*/ 47661 h 221634"/>
                <a:gd name="connsiteX42" fmla="*/ 300409 w 352385"/>
                <a:gd name="connsiteY42" fmla="*/ 47800 h 221634"/>
                <a:gd name="connsiteX43" fmla="*/ 300409 w 352385"/>
                <a:gd name="connsiteY43" fmla="*/ 28781 h 221634"/>
                <a:gd name="connsiteX44" fmla="*/ 300478 w 352385"/>
                <a:gd name="connsiteY44" fmla="*/ 27372 h 221634"/>
                <a:gd name="connsiteX45" fmla="*/ 299904 w 352385"/>
                <a:gd name="connsiteY45" fmla="*/ 26293 h 221634"/>
                <a:gd name="connsiteX46" fmla="*/ 299330 w 352385"/>
                <a:gd name="connsiteY46" fmla="*/ 26136 h 221634"/>
                <a:gd name="connsiteX47" fmla="*/ 299260 w 352385"/>
                <a:gd name="connsiteY47" fmla="*/ 26136 h 221634"/>
                <a:gd name="connsiteX48" fmla="*/ 195777 w 352385"/>
                <a:gd name="connsiteY48" fmla="*/ 64000 h 221634"/>
                <a:gd name="connsiteX49" fmla="*/ 195777 w 352385"/>
                <a:gd name="connsiteY49" fmla="*/ 190974 h 221634"/>
                <a:gd name="connsiteX50" fmla="*/ 65254 w 352385"/>
                <a:gd name="connsiteY50" fmla="*/ 156381 h 221634"/>
                <a:gd name="connsiteX51" fmla="*/ 66994 w 352385"/>
                <a:gd name="connsiteY51" fmla="*/ 159583 h 221634"/>
                <a:gd name="connsiteX52" fmla="*/ 169659 w 352385"/>
                <a:gd name="connsiteY52" fmla="*/ 190957 h 221634"/>
                <a:gd name="connsiteX53" fmla="*/ 169659 w 352385"/>
                <a:gd name="connsiteY53" fmla="*/ 64000 h 221634"/>
                <a:gd name="connsiteX54" fmla="*/ 66437 w 352385"/>
                <a:gd name="connsiteY54" fmla="*/ 26153 h 221634"/>
                <a:gd name="connsiteX55" fmla="*/ 66350 w 352385"/>
                <a:gd name="connsiteY55" fmla="*/ 26136 h 221634"/>
                <a:gd name="connsiteX56" fmla="*/ 65219 w 352385"/>
                <a:gd name="connsiteY56" fmla="*/ 27006 h 221634"/>
                <a:gd name="connsiteX57" fmla="*/ 65184 w 352385"/>
                <a:gd name="connsiteY57" fmla="*/ 27441 h 221634"/>
                <a:gd name="connsiteX58" fmla="*/ 65254 w 352385"/>
                <a:gd name="connsiteY58" fmla="*/ 28798 h 221634"/>
                <a:gd name="connsiteX59" fmla="*/ 65254 w 352385"/>
                <a:gd name="connsiteY59" fmla="*/ 48583 h 221634"/>
                <a:gd name="connsiteX60" fmla="*/ 83368 w 352385"/>
                <a:gd name="connsiteY60" fmla="*/ 58049 h 221634"/>
                <a:gd name="connsiteX61" fmla="*/ 91233 w 352385"/>
                <a:gd name="connsiteY61" fmla="*/ 76442 h 221634"/>
                <a:gd name="connsiteX62" fmla="*/ 91129 w 352385"/>
                <a:gd name="connsiteY62" fmla="*/ 123459 h 221634"/>
                <a:gd name="connsiteX63" fmla="*/ 83142 w 352385"/>
                <a:gd name="connsiteY63" fmla="*/ 141886 h 221634"/>
                <a:gd name="connsiteX64" fmla="*/ 65254 w 352385"/>
                <a:gd name="connsiteY64" fmla="*/ 151126 h 221634"/>
                <a:gd name="connsiteX65" fmla="*/ 65254 w 352385"/>
                <a:gd name="connsiteY65" fmla="*/ 156381 h 221634"/>
                <a:gd name="connsiteX66" fmla="*/ 287480 w 352385"/>
                <a:gd name="connsiteY66" fmla="*/ 123337 h 221634"/>
                <a:gd name="connsiteX67" fmla="*/ 296006 w 352385"/>
                <a:gd name="connsiteY67" fmla="*/ 125930 h 221634"/>
                <a:gd name="connsiteX68" fmla="*/ 319010 w 352385"/>
                <a:gd name="connsiteY68" fmla="*/ 119126 h 221634"/>
                <a:gd name="connsiteX69" fmla="*/ 326266 w 352385"/>
                <a:gd name="connsiteY69" fmla="*/ 107555 h 221634"/>
                <a:gd name="connsiteX70" fmla="*/ 326266 w 352385"/>
                <a:gd name="connsiteY70" fmla="*/ 91824 h 221634"/>
                <a:gd name="connsiteX71" fmla="*/ 321968 w 352385"/>
                <a:gd name="connsiteY71" fmla="*/ 82932 h 221634"/>
                <a:gd name="connsiteX72" fmla="*/ 296024 w 352385"/>
                <a:gd name="connsiteY72" fmla="*/ 73780 h 221634"/>
                <a:gd name="connsiteX73" fmla="*/ 287341 w 352385"/>
                <a:gd name="connsiteY73" fmla="*/ 76494 h 221634"/>
                <a:gd name="connsiteX74" fmla="*/ 287097 w 352385"/>
                <a:gd name="connsiteY74" fmla="*/ 76772 h 221634"/>
                <a:gd name="connsiteX75" fmla="*/ 287236 w 352385"/>
                <a:gd name="connsiteY75" fmla="*/ 123076 h 221634"/>
                <a:gd name="connsiteX76" fmla="*/ 287480 w 352385"/>
                <a:gd name="connsiteY76" fmla="*/ 123337 h 221634"/>
                <a:gd name="connsiteX77" fmla="*/ 56327 w 352385"/>
                <a:gd name="connsiteY77" fmla="*/ 73780 h 221634"/>
                <a:gd name="connsiteX78" fmla="*/ 30417 w 352385"/>
                <a:gd name="connsiteY78" fmla="*/ 82898 h 221634"/>
                <a:gd name="connsiteX79" fmla="*/ 26102 w 352385"/>
                <a:gd name="connsiteY79" fmla="*/ 91824 h 221634"/>
                <a:gd name="connsiteX80" fmla="*/ 26102 w 352385"/>
                <a:gd name="connsiteY80" fmla="*/ 107485 h 221634"/>
                <a:gd name="connsiteX81" fmla="*/ 33341 w 352385"/>
                <a:gd name="connsiteY81" fmla="*/ 119126 h 221634"/>
                <a:gd name="connsiteX82" fmla="*/ 56362 w 352385"/>
                <a:gd name="connsiteY82" fmla="*/ 125930 h 221634"/>
                <a:gd name="connsiteX83" fmla="*/ 64766 w 352385"/>
                <a:gd name="connsiteY83" fmla="*/ 123337 h 221634"/>
                <a:gd name="connsiteX84" fmla="*/ 65027 w 352385"/>
                <a:gd name="connsiteY84" fmla="*/ 123041 h 221634"/>
                <a:gd name="connsiteX85" fmla="*/ 65132 w 352385"/>
                <a:gd name="connsiteY85" fmla="*/ 76755 h 221634"/>
                <a:gd name="connsiteX86" fmla="*/ 64871 w 352385"/>
                <a:gd name="connsiteY86" fmla="*/ 76459 h 221634"/>
                <a:gd name="connsiteX87" fmla="*/ 56362 w 352385"/>
                <a:gd name="connsiteY87" fmla="*/ 73762 h 221634"/>
                <a:gd name="connsiteX88" fmla="*/ 56362 w 352385"/>
                <a:gd name="connsiteY88" fmla="*/ 67237 h 221634"/>
                <a:gd name="connsiteX89" fmla="*/ 56327 w 352385"/>
                <a:gd name="connsiteY89" fmla="*/ 73780 h 221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352385" h="221634">
                  <a:moveTo>
                    <a:pt x="182709" y="221634"/>
                  </a:moveTo>
                  <a:cubicBezTo>
                    <a:pt x="181422" y="221634"/>
                    <a:pt x="180134" y="221443"/>
                    <a:pt x="178899" y="221060"/>
                  </a:cubicBezTo>
                  <a:lnTo>
                    <a:pt x="58641" y="184292"/>
                  </a:lnTo>
                  <a:cubicBezTo>
                    <a:pt x="46322" y="179733"/>
                    <a:pt x="38630" y="168336"/>
                    <a:pt x="39170" y="155824"/>
                  </a:cubicBezTo>
                  <a:lnTo>
                    <a:pt x="39170" y="149891"/>
                  </a:lnTo>
                  <a:cubicBezTo>
                    <a:pt x="31270" y="147924"/>
                    <a:pt x="24031" y="144636"/>
                    <a:pt x="17993" y="140233"/>
                  </a:cubicBezTo>
                  <a:cubicBezTo>
                    <a:pt x="6317" y="131742"/>
                    <a:pt x="-69" y="120101"/>
                    <a:pt x="1" y="107415"/>
                  </a:cubicBezTo>
                  <a:lnTo>
                    <a:pt x="1" y="91824"/>
                  </a:lnTo>
                  <a:cubicBezTo>
                    <a:pt x="1" y="81697"/>
                    <a:pt x="4142" y="72213"/>
                    <a:pt x="12007" y="64400"/>
                  </a:cubicBezTo>
                  <a:cubicBezTo>
                    <a:pt x="18915" y="57510"/>
                    <a:pt x="28416" y="52429"/>
                    <a:pt x="39152" y="49766"/>
                  </a:cubicBezTo>
                  <a:lnTo>
                    <a:pt x="39152" y="29373"/>
                  </a:lnTo>
                  <a:cubicBezTo>
                    <a:pt x="38909" y="26258"/>
                    <a:pt x="39205" y="23161"/>
                    <a:pt x="40040" y="20133"/>
                  </a:cubicBezTo>
                  <a:cubicBezTo>
                    <a:pt x="43259" y="8300"/>
                    <a:pt x="54082" y="17"/>
                    <a:pt x="66333" y="17"/>
                  </a:cubicBezTo>
                  <a:cubicBezTo>
                    <a:pt x="68751" y="17"/>
                    <a:pt x="71153" y="348"/>
                    <a:pt x="73502" y="974"/>
                  </a:cubicBezTo>
                  <a:cubicBezTo>
                    <a:pt x="73867" y="1079"/>
                    <a:pt x="74250" y="1201"/>
                    <a:pt x="74633" y="1340"/>
                  </a:cubicBezTo>
                  <a:lnTo>
                    <a:pt x="182727" y="40962"/>
                  </a:lnTo>
                  <a:lnTo>
                    <a:pt x="291099" y="1305"/>
                  </a:lnTo>
                  <a:cubicBezTo>
                    <a:pt x="291447" y="1183"/>
                    <a:pt x="291795" y="1061"/>
                    <a:pt x="292143" y="974"/>
                  </a:cubicBezTo>
                  <a:cubicBezTo>
                    <a:pt x="294510" y="331"/>
                    <a:pt x="296928" y="0"/>
                    <a:pt x="299347" y="0"/>
                  </a:cubicBezTo>
                  <a:cubicBezTo>
                    <a:pt x="304063" y="0"/>
                    <a:pt x="308726" y="1253"/>
                    <a:pt x="312850" y="3619"/>
                  </a:cubicBezTo>
                  <a:cubicBezTo>
                    <a:pt x="319167" y="7239"/>
                    <a:pt x="323708" y="13103"/>
                    <a:pt x="325622" y="20133"/>
                  </a:cubicBezTo>
                  <a:cubicBezTo>
                    <a:pt x="326440" y="23161"/>
                    <a:pt x="326736" y="26258"/>
                    <a:pt x="326510" y="29355"/>
                  </a:cubicBezTo>
                  <a:lnTo>
                    <a:pt x="326510" y="54656"/>
                  </a:lnTo>
                  <a:cubicBezTo>
                    <a:pt x="331904" y="57318"/>
                    <a:pt x="336550" y="60590"/>
                    <a:pt x="340396" y="64418"/>
                  </a:cubicBezTo>
                  <a:cubicBezTo>
                    <a:pt x="348243" y="72231"/>
                    <a:pt x="352385" y="81697"/>
                    <a:pt x="352385" y="91807"/>
                  </a:cubicBezTo>
                  <a:lnTo>
                    <a:pt x="352385" y="107468"/>
                  </a:lnTo>
                  <a:cubicBezTo>
                    <a:pt x="352437" y="120101"/>
                    <a:pt x="346051" y="131742"/>
                    <a:pt x="334375" y="140216"/>
                  </a:cubicBezTo>
                  <a:cubicBezTo>
                    <a:pt x="331974" y="141956"/>
                    <a:pt x="329346" y="143539"/>
                    <a:pt x="326510" y="144966"/>
                  </a:cubicBezTo>
                  <a:lnTo>
                    <a:pt x="326510" y="156468"/>
                  </a:lnTo>
                  <a:cubicBezTo>
                    <a:pt x="327101" y="168544"/>
                    <a:pt x="319549" y="179803"/>
                    <a:pt x="307734" y="184153"/>
                  </a:cubicBezTo>
                  <a:cubicBezTo>
                    <a:pt x="307734" y="184153"/>
                    <a:pt x="186572" y="221043"/>
                    <a:pt x="186538" y="221043"/>
                  </a:cubicBezTo>
                  <a:cubicBezTo>
                    <a:pt x="185198" y="221460"/>
                    <a:pt x="183962" y="221634"/>
                    <a:pt x="182709" y="221634"/>
                  </a:cubicBezTo>
                  <a:close/>
                  <a:moveTo>
                    <a:pt x="195760" y="190974"/>
                  </a:moveTo>
                  <a:lnTo>
                    <a:pt x="299417" y="159444"/>
                  </a:lnTo>
                  <a:cubicBezTo>
                    <a:pt x="299747" y="159305"/>
                    <a:pt x="300461" y="158295"/>
                    <a:pt x="300409" y="157112"/>
                  </a:cubicBezTo>
                  <a:lnTo>
                    <a:pt x="300409" y="151874"/>
                  </a:lnTo>
                  <a:cubicBezTo>
                    <a:pt x="298947" y="151979"/>
                    <a:pt x="297485" y="152031"/>
                    <a:pt x="296058" y="152031"/>
                  </a:cubicBezTo>
                  <a:cubicBezTo>
                    <a:pt x="285322" y="152031"/>
                    <a:pt x="275647" y="148342"/>
                    <a:pt x="269139" y="141886"/>
                  </a:cubicBezTo>
                  <a:cubicBezTo>
                    <a:pt x="263989" y="136788"/>
                    <a:pt x="261152" y="130245"/>
                    <a:pt x="261152" y="123459"/>
                  </a:cubicBezTo>
                  <a:lnTo>
                    <a:pt x="261013" y="76424"/>
                  </a:lnTo>
                  <a:cubicBezTo>
                    <a:pt x="260978" y="69725"/>
                    <a:pt x="263762" y="63200"/>
                    <a:pt x="268861" y="58067"/>
                  </a:cubicBezTo>
                  <a:cubicBezTo>
                    <a:pt x="275404" y="51472"/>
                    <a:pt x="285287" y="47678"/>
                    <a:pt x="295989" y="47661"/>
                  </a:cubicBezTo>
                  <a:cubicBezTo>
                    <a:pt x="297450" y="47661"/>
                    <a:pt x="298930" y="47713"/>
                    <a:pt x="300409" y="47800"/>
                  </a:cubicBezTo>
                  <a:lnTo>
                    <a:pt x="300409" y="28781"/>
                  </a:lnTo>
                  <a:cubicBezTo>
                    <a:pt x="300409" y="28311"/>
                    <a:pt x="300426" y="27841"/>
                    <a:pt x="300478" y="27372"/>
                  </a:cubicBezTo>
                  <a:cubicBezTo>
                    <a:pt x="300356" y="26675"/>
                    <a:pt x="300182" y="26449"/>
                    <a:pt x="299904" y="26293"/>
                  </a:cubicBezTo>
                  <a:cubicBezTo>
                    <a:pt x="299713" y="26188"/>
                    <a:pt x="299539" y="26136"/>
                    <a:pt x="299330" y="26136"/>
                  </a:cubicBezTo>
                  <a:cubicBezTo>
                    <a:pt x="299312" y="26136"/>
                    <a:pt x="299278" y="26136"/>
                    <a:pt x="299260" y="26136"/>
                  </a:cubicBezTo>
                  <a:lnTo>
                    <a:pt x="195777" y="64000"/>
                  </a:lnTo>
                  <a:lnTo>
                    <a:pt x="195777" y="190974"/>
                  </a:lnTo>
                  <a:close/>
                  <a:moveTo>
                    <a:pt x="65254" y="156381"/>
                  </a:moveTo>
                  <a:cubicBezTo>
                    <a:pt x="65184" y="158052"/>
                    <a:pt x="65845" y="159148"/>
                    <a:pt x="66994" y="159583"/>
                  </a:cubicBezTo>
                  <a:lnTo>
                    <a:pt x="169659" y="190957"/>
                  </a:lnTo>
                  <a:lnTo>
                    <a:pt x="169659" y="64000"/>
                  </a:lnTo>
                  <a:lnTo>
                    <a:pt x="66437" y="26153"/>
                  </a:lnTo>
                  <a:lnTo>
                    <a:pt x="66350" y="26136"/>
                  </a:lnTo>
                  <a:cubicBezTo>
                    <a:pt x="65915" y="26136"/>
                    <a:pt x="65375" y="26414"/>
                    <a:pt x="65219" y="27006"/>
                  </a:cubicBezTo>
                  <a:cubicBezTo>
                    <a:pt x="65184" y="27145"/>
                    <a:pt x="65167" y="27285"/>
                    <a:pt x="65184" y="27441"/>
                  </a:cubicBezTo>
                  <a:cubicBezTo>
                    <a:pt x="65236" y="27894"/>
                    <a:pt x="65254" y="28346"/>
                    <a:pt x="65254" y="28798"/>
                  </a:cubicBezTo>
                  <a:lnTo>
                    <a:pt x="65254" y="48583"/>
                  </a:lnTo>
                  <a:cubicBezTo>
                    <a:pt x="72353" y="50045"/>
                    <a:pt x="78652" y="53316"/>
                    <a:pt x="83368" y="58049"/>
                  </a:cubicBezTo>
                  <a:cubicBezTo>
                    <a:pt x="88466" y="63165"/>
                    <a:pt x="91268" y="69708"/>
                    <a:pt x="91233" y="76442"/>
                  </a:cubicBezTo>
                  <a:lnTo>
                    <a:pt x="91129" y="123459"/>
                  </a:lnTo>
                  <a:cubicBezTo>
                    <a:pt x="91129" y="130245"/>
                    <a:pt x="88292" y="136788"/>
                    <a:pt x="83142" y="141886"/>
                  </a:cubicBezTo>
                  <a:cubicBezTo>
                    <a:pt x="78478" y="146498"/>
                    <a:pt x="72266" y="149682"/>
                    <a:pt x="65254" y="151126"/>
                  </a:cubicBezTo>
                  <a:lnTo>
                    <a:pt x="65254" y="156381"/>
                  </a:lnTo>
                  <a:close/>
                  <a:moveTo>
                    <a:pt x="287480" y="123337"/>
                  </a:moveTo>
                  <a:cubicBezTo>
                    <a:pt x="288715" y="124555"/>
                    <a:pt x="291586" y="125878"/>
                    <a:pt x="296006" y="125930"/>
                  </a:cubicBezTo>
                  <a:cubicBezTo>
                    <a:pt x="304811" y="125895"/>
                    <a:pt x="313024" y="123476"/>
                    <a:pt x="319010" y="119126"/>
                  </a:cubicBezTo>
                  <a:cubicBezTo>
                    <a:pt x="323708" y="115716"/>
                    <a:pt x="326284" y="111609"/>
                    <a:pt x="326266" y="107555"/>
                  </a:cubicBezTo>
                  <a:lnTo>
                    <a:pt x="326266" y="91824"/>
                  </a:lnTo>
                  <a:cubicBezTo>
                    <a:pt x="326266" y="88013"/>
                    <a:pt x="323917" y="84881"/>
                    <a:pt x="321968" y="82932"/>
                  </a:cubicBezTo>
                  <a:cubicBezTo>
                    <a:pt x="316226" y="77208"/>
                    <a:pt x="306534" y="73797"/>
                    <a:pt x="296024" y="73780"/>
                  </a:cubicBezTo>
                  <a:cubicBezTo>
                    <a:pt x="292317" y="73867"/>
                    <a:pt x="288907" y="74911"/>
                    <a:pt x="287341" y="76494"/>
                  </a:cubicBezTo>
                  <a:cubicBezTo>
                    <a:pt x="287236" y="76598"/>
                    <a:pt x="287167" y="76685"/>
                    <a:pt x="287097" y="76772"/>
                  </a:cubicBezTo>
                  <a:lnTo>
                    <a:pt x="287236" y="123076"/>
                  </a:lnTo>
                  <a:cubicBezTo>
                    <a:pt x="287288" y="123128"/>
                    <a:pt x="287375" y="123215"/>
                    <a:pt x="287480" y="123337"/>
                  </a:cubicBezTo>
                  <a:close/>
                  <a:moveTo>
                    <a:pt x="56327" y="73780"/>
                  </a:moveTo>
                  <a:cubicBezTo>
                    <a:pt x="45834" y="73780"/>
                    <a:pt x="36142" y="77190"/>
                    <a:pt x="30417" y="82898"/>
                  </a:cubicBezTo>
                  <a:cubicBezTo>
                    <a:pt x="28451" y="84846"/>
                    <a:pt x="26102" y="87996"/>
                    <a:pt x="26102" y="91824"/>
                  </a:cubicBezTo>
                  <a:lnTo>
                    <a:pt x="26102" y="107485"/>
                  </a:lnTo>
                  <a:cubicBezTo>
                    <a:pt x="26084" y="111592"/>
                    <a:pt x="28642" y="115716"/>
                    <a:pt x="33341" y="119126"/>
                  </a:cubicBezTo>
                  <a:cubicBezTo>
                    <a:pt x="39309" y="123476"/>
                    <a:pt x="47487" y="125878"/>
                    <a:pt x="56362" y="125930"/>
                  </a:cubicBezTo>
                  <a:cubicBezTo>
                    <a:pt x="59877" y="125930"/>
                    <a:pt x="63183" y="124903"/>
                    <a:pt x="64766" y="123337"/>
                  </a:cubicBezTo>
                  <a:cubicBezTo>
                    <a:pt x="64888" y="123215"/>
                    <a:pt x="64958" y="123128"/>
                    <a:pt x="65027" y="123041"/>
                  </a:cubicBezTo>
                  <a:lnTo>
                    <a:pt x="65132" y="76755"/>
                  </a:lnTo>
                  <a:cubicBezTo>
                    <a:pt x="65080" y="76685"/>
                    <a:pt x="64993" y="76581"/>
                    <a:pt x="64871" y="76459"/>
                  </a:cubicBezTo>
                  <a:cubicBezTo>
                    <a:pt x="63235" y="74824"/>
                    <a:pt x="59894" y="73762"/>
                    <a:pt x="56362" y="73762"/>
                  </a:cubicBezTo>
                  <a:lnTo>
                    <a:pt x="56362" y="67237"/>
                  </a:lnTo>
                  <a:lnTo>
                    <a:pt x="56327" y="73780"/>
                  </a:lnTo>
                  <a:close/>
                </a:path>
              </a:pathLst>
            </a:custGeom>
            <a:grpFill/>
            <a:ln w="17066" cap="flat">
              <a:noFill/>
              <a:prstDash val="solid"/>
              <a:miter/>
            </a:ln>
          </p:spPr>
          <p:txBody>
            <a:bodyPr rtlCol="0" anchor="ctr"/>
            <a:lstStyle/>
            <a:p>
              <a:endParaRPr lang="nl-NL"/>
            </a:p>
          </p:txBody>
        </p:sp>
        <p:sp>
          <p:nvSpPr>
            <p:cNvPr id="371" name="Vrije vorm: vorm 370">
              <a:extLst>
                <a:ext uri="{FF2B5EF4-FFF2-40B4-BE49-F238E27FC236}">
                  <a16:creationId xmlns:a16="http://schemas.microsoft.com/office/drawing/2014/main" id="{0C2C26C6-6088-E2B0-E69D-4F062762912D}"/>
                </a:ext>
              </a:extLst>
            </p:cNvPr>
            <p:cNvSpPr/>
            <p:nvPr/>
          </p:nvSpPr>
          <p:spPr>
            <a:xfrm>
              <a:off x="9495421" y="2346643"/>
              <a:ext cx="169658" cy="169658"/>
            </a:xfrm>
            <a:custGeom>
              <a:avLst/>
              <a:gdLst>
                <a:gd name="connsiteX0" fmla="*/ 84829 w 169658"/>
                <a:gd name="connsiteY0" fmla="*/ 169658 h 169658"/>
                <a:gd name="connsiteX1" fmla="*/ 0 w 169658"/>
                <a:gd name="connsiteY1" fmla="*/ 84829 h 169658"/>
                <a:gd name="connsiteX2" fmla="*/ 84829 w 169658"/>
                <a:gd name="connsiteY2" fmla="*/ 0 h 169658"/>
                <a:gd name="connsiteX3" fmla="*/ 169658 w 169658"/>
                <a:gd name="connsiteY3" fmla="*/ 84829 h 169658"/>
                <a:gd name="connsiteX4" fmla="*/ 84829 w 169658"/>
                <a:gd name="connsiteY4" fmla="*/ 169658 h 169658"/>
                <a:gd name="connsiteX5" fmla="*/ 84829 w 169658"/>
                <a:gd name="connsiteY5" fmla="*/ 26101 h 169658"/>
                <a:gd name="connsiteX6" fmla="*/ 26101 w 169658"/>
                <a:gd name="connsiteY6" fmla="*/ 84829 h 169658"/>
                <a:gd name="connsiteX7" fmla="*/ 84829 w 169658"/>
                <a:gd name="connsiteY7" fmla="*/ 143557 h 169658"/>
                <a:gd name="connsiteX8" fmla="*/ 143557 w 169658"/>
                <a:gd name="connsiteY8" fmla="*/ 84829 h 169658"/>
                <a:gd name="connsiteX9" fmla="*/ 84829 w 169658"/>
                <a:gd name="connsiteY9" fmla="*/ 26101 h 16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658" h="169658">
                  <a:moveTo>
                    <a:pt x="84829" y="169658"/>
                  </a:moveTo>
                  <a:cubicBezTo>
                    <a:pt x="38056" y="169658"/>
                    <a:pt x="0" y="131603"/>
                    <a:pt x="0" y="84829"/>
                  </a:cubicBezTo>
                  <a:cubicBezTo>
                    <a:pt x="0" y="38056"/>
                    <a:pt x="38056" y="0"/>
                    <a:pt x="84829" y="0"/>
                  </a:cubicBezTo>
                  <a:cubicBezTo>
                    <a:pt x="131603" y="0"/>
                    <a:pt x="169658" y="38056"/>
                    <a:pt x="169658" y="84829"/>
                  </a:cubicBezTo>
                  <a:cubicBezTo>
                    <a:pt x="169658" y="131603"/>
                    <a:pt x="131603" y="169658"/>
                    <a:pt x="84829" y="169658"/>
                  </a:cubicBezTo>
                  <a:close/>
                  <a:moveTo>
                    <a:pt x="84829" y="26101"/>
                  </a:moveTo>
                  <a:cubicBezTo>
                    <a:pt x="52446" y="26101"/>
                    <a:pt x="26101" y="52446"/>
                    <a:pt x="26101" y="84829"/>
                  </a:cubicBezTo>
                  <a:cubicBezTo>
                    <a:pt x="26101" y="117212"/>
                    <a:pt x="52446" y="143557"/>
                    <a:pt x="84829" y="143557"/>
                  </a:cubicBezTo>
                  <a:cubicBezTo>
                    <a:pt x="117212" y="143557"/>
                    <a:pt x="143557" y="117212"/>
                    <a:pt x="143557" y="84829"/>
                  </a:cubicBezTo>
                  <a:cubicBezTo>
                    <a:pt x="143557" y="52446"/>
                    <a:pt x="117212" y="26101"/>
                    <a:pt x="84829" y="26101"/>
                  </a:cubicBezTo>
                  <a:close/>
                </a:path>
              </a:pathLst>
            </a:custGeom>
            <a:grpFill/>
            <a:ln w="17066" cap="flat">
              <a:noFill/>
              <a:prstDash val="solid"/>
              <a:miter/>
            </a:ln>
          </p:spPr>
          <p:txBody>
            <a:bodyPr rtlCol="0" anchor="ctr"/>
            <a:lstStyle/>
            <a:p>
              <a:endParaRPr lang="nl-NL"/>
            </a:p>
          </p:txBody>
        </p:sp>
      </p:grpSp>
      <p:grpSp>
        <p:nvGrpSpPr>
          <p:cNvPr id="380" name="Icoon_1_8">
            <a:extLst>
              <a:ext uri="{FF2B5EF4-FFF2-40B4-BE49-F238E27FC236}">
                <a16:creationId xmlns:a16="http://schemas.microsoft.com/office/drawing/2014/main" id="{19F22851-1251-EBF3-E3AE-F4D29C2F41D7}"/>
              </a:ext>
            </a:extLst>
          </p:cNvPr>
          <p:cNvGrpSpPr>
            <a:grpSpLocks noChangeAspect="1"/>
          </p:cNvGrpSpPr>
          <p:nvPr/>
        </p:nvGrpSpPr>
        <p:grpSpPr>
          <a:xfrm>
            <a:off x="10727686" y="2346626"/>
            <a:ext cx="417620" cy="417620"/>
            <a:chOff x="10727686" y="2346626"/>
            <a:chExt cx="417620" cy="417620"/>
          </a:xfrm>
          <a:solidFill>
            <a:schemeClr val="tx1"/>
          </a:solidFill>
        </p:grpSpPr>
        <p:sp>
          <p:nvSpPr>
            <p:cNvPr id="374" name="Vrije vorm: vorm 373">
              <a:extLst>
                <a:ext uri="{FF2B5EF4-FFF2-40B4-BE49-F238E27FC236}">
                  <a16:creationId xmlns:a16="http://schemas.microsoft.com/office/drawing/2014/main" id="{96BD6DD7-00A7-5D9E-9998-D32F3289CA70}"/>
                </a:ext>
              </a:extLst>
            </p:cNvPr>
            <p:cNvSpPr/>
            <p:nvPr/>
          </p:nvSpPr>
          <p:spPr>
            <a:xfrm>
              <a:off x="10727686" y="2346626"/>
              <a:ext cx="417620" cy="417620"/>
            </a:xfrm>
            <a:custGeom>
              <a:avLst/>
              <a:gdLst>
                <a:gd name="connsiteX0" fmla="*/ 13051 w 417620"/>
                <a:gd name="connsiteY0" fmla="*/ 417620 h 417620"/>
                <a:gd name="connsiteX1" fmla="*/ 0 w 417620"/>
                <a:gd name="connsiteY1" fmla="*/ 404569 h 417620"/>
                <a:gd name="connsiteX2" fmla="*/ 0 w 417620"/>
                <a:gd name="connsiteY2" fmla="*/ 261013 h 417620"/>
                <a:gd name="connsiteX3" fmla="*/ 39152 w 417620"/>
                <a:gd name="connsiteY3" fmla="*/ 221861 h 417620"/>
                <a:gd name="connsiteX4" fmla="*/ 117456 w 417620"/>
                <a:gd name="connsiteY4" fmla="*/ 221861 h 417620"/>
                <a:gd name="connsiteX5" fmla="*/ 117456 w 417620"/>
                <a:gd name="connsiteY5" fmla="*/ 193462 h 417620"/>
                <a:gd name="connsiteX6" fmla="*/ 195759 w 417620"/>
                <a:gd name="connsiteY6" fmla="*/ 105240 h 417620"/>
                <a:gd name="connsiteX7" fmla="*/ 195759 w 417620"/>
                <a:gd name="connsiteY7" fmla="*/ 13051 h 417620"/>
                <a:gd name="connsiteX8" fmla="*/ 208810 w 417620"/>
                <a:gd name="connsiteY8" fmla="*/ 0 h 417620"/>
                <a:gd name="connsiteX9" fmla="*/ 278413 w 417620"/>
                <a:gd name="connsiteY9" fmla="*/ 0 h 417620"/>
                <a:gd name="connsiteX10" fmla="*/ 300164 w 417620"/>
                <a:gd name="connsiteY10" fmla="*/ 21751 h 417620"/>
                <a:gd name="connsiteX11" fmla="*/ 300164 w 417620"/>
                <a:gd name="connsiteY11" fmla="*/ 56553 h 417620"/>
                <a:gd name="connsiteX12" fmla="*/ 278413 w 417620"/>
                <a:gd name="connsiteY12" fmla="*/ 78304 h 417620"/>
                <a:gd name="connsiteX13" fmla="*/ 221861 w 417620"/>
                <a:gd name="connsiteY13" fmla="*/ 78304 h 417620"/>
                <a:gd name="connsiteX14" fmla="*/ 221861 w 417620"/>
                <a:gd name="connsiteY14" fmla="*/ 105258 h 417620"/>
                <a:gd name="connsiteX15" fmla="*/ 300164 w 417620"/>
                <a:gd name="connsiteY15" fmla="*/ 193271 h 417620"/>
                <a:gd name="connsiteX16" fmla="*/ 300164 w 417620"/>
                <a:gd name="connsiteY16" fmla="*/ 221861 h 417620"/>
                <a:gd name="connsiteX17" fmla="*/ 378468 w 417620"/>
                <a:gd name="connsiteY17" fmla="*/ 221861 h 417620"/>
                <a:gd name="connsiteX18" fmla="*/ 417620 w 417620"/>
                <a:gd name="connsiteY18" fmla="*/ 261013 h 417620"/>
                <a:gd name="connsiteX19" fmla="*/ 417620 w 417620"/>
                <a:gd name="connsiteY19" fmla="*/ 404569 h 417620"/>
                <a:gd name="connsiteX20" fmla="*/ 404569 w 417620"/>
                <a:gd name="connsiteY20" fmla="*/ 417620 h 417620"/>
                <a:gd name="connsiteX21" fmla="*/ 13051 w 417620"/>
                <a:gd name="connsiteY21" fmla="*/ 417620 h 417620"/>
                <a:gd name="connsiteX22" fmla="*/ 391519 w 417620"/>
                <a:gd name="connsiteY22" fmla="*/ 391519 h 417620"/>
                <a:gd name="connsiteX23" fmla="*/ 391519 w 417620"/>
                <a:gd name="connsiteY23" fmla="*/ 261013 h 417620"/>
                <a:gd name="connsiteX24" fmla="*/ 378468 w 417620"/>
                <a:gd name="connsiteY24" fmla="*/ 247962 h 417620"/>
                <a:gd name="connsiteX25" fmla="*/ 300164 w 417620"/>
                <a:gd name="connsiteY25" fmla="*/ 247962 h 417620"/>
                <a:gd name="connsiteX26" fmla="*/ 300164 w 417620"/>
                <a:gd name="connsiteY26" fmla="*/ 391519 h 417620"/>
                <a:gd name="connsiteX27" fmla="*/ 391519 w 417620"/>
                <a:gd name="connsiteY27" fmla="*/ 391519 h 417620"/>
                <a:gd name="connsiteX28" fmla="*/ 274063 w 417620"/>
                <a:gd name="connsiteY28" fmla="*/ 391519 h 417620"/>
                <a:gd name="connsiteX29" fmla="*/ 274063 w 417620"/>
                <a:gd name="connsiteY29" fmla="*/ 193515 h 417620"/>
                <a:gd name="connsiteX30" fmla="*/ 209958 w 417620"/>
                <a:gd name="connsiteY30" fmla="*/ 130506 h 417620"/>
                <a:gd name="connsiteX31" fmla="*/ 207836 w 417620"/>
                <a:gd name="connsiteY31" fmla="*/ 130506 h 417620"/>
                <a:gd name="connsiteX32" fmla="*/ 143557 w 417620"/>
                <a:gd name="connsiteY32" fmla="*/ 193671 h 417620"/>
                <a:gd name="connsiteX33" fmla="*/ 143557 w 417620"/>
                <a:gd name="connsiteY33" fmla="*/ 391519 h 417620"/>
                <a:gd name="connsiteX34" fmla="*/ 169658 w 417620"/>
                <a:gd name="connsiteY34" fmla="*/ 391519 h 417620"/>
                <a:gd name="connsiteX35" fmla="*/ 169658 w 417620"/>
                <a:gd name="connsiteY35" fmla="*/ 336062 h 417620"/>
                <a:gd name="connsiteX36" fmla="*/ 169693 w 417620"/>
                <a:gd name="connsiteY36" fmla="*/ 335157 h 417620"/>
                <a:gd name="connsiteX37" fmla="*/ 207227 w 417620"/>
                <a:gd name="connsiteY37" fmla="*/ 300130 h 417620"/>
                <a:gd name="connsiteX38" fmla="*/ 208810 w 417620"/>
                <a:gd name="connsiteY38" fmla="*/ 300164 h 417620"/>
                <a:gd name="connsiteX39" fmla="*/ 210446 w 417620"/>
                <a:gd name="connsiteY39" fmla="*/ 300130 h 417620"/>
                <a:gd name="connsiteX40" fmla="*/ 247927 w 417620"/>
                <a:gd name="connsiteY40" fmla="*/ 335157 h 417620"/>
                <a:gd name="connsiteX41" fmla="*/ 247962 w 417620"/>
                <a:gd name="connsiteY41" fmla="*/ 336080 h 417620"/>
                <a:gd name="connsiteX42" fmla="*/ 247962 w 417620"/>
                <a:gd name="connsiteY42" fmla="*/ 391519 h 417620"/>
                <a:gd name="connsiteX43" fmla="*/ 274063 w 417620"/>
                <a:gd name="connsiteY43" fmla="*/ 391519 h 417620"/>
                <a:gd name="connsiteX44" fmla="*/ 221861 w 417620"/>
                <a:gd name="connsiteY44" fmla="*/ 391519 h 417620"/>
                <a:gd name="connsiteX45" fmla="*/ 221861 w 417620"/>
                <a:gd name="connsiteY45" fmla="*/ 336602 h 417620"/>
                <a:gd name="connsiteX46" fmla="*/ 210254 w 417620"/>
                <a:gd name="connsiteY46" fmla="*/ 326213 h 417620"/>
                <a:gd name="connsiteX47" fmla="*/ 208810 w 417620"/>
                <a:gd name="connsiteY47" fmla="*/ 326248 h 417620"/>
                <a:gd name="connsiteX48" fmla="*/ 207383 w 417620"/>
                <a:gd name="connsiteY48" fmla="*/ 326213 h 417620"/>
                <a:gd name="connsiteX49" fmla="*/ 195759 w 417620"/>
                <a:gd name="connsiteY49" fmla="*/ 336602 h 417620"/>
                <a:gd name="connsiteX50" fmla="*/ 195759 w 417620"/>
                <a:gd name="connsiteY50" fmla="*/ 391519 h 417620"/>
                <a:gd name="connsiteX51" fmla="*/ 221861 w 417620"/>
                <a:gd name="connsiteY51" fmla="*/ 391519 h 417620"/>
                <a:gd name="connsiteX52" fmla="*/ 117456 w 417620"/>
                <a:gd name="connsiteY52" fmla="*/ 391519 h 417620"/>
                <a:gd name="connsiteX53" fmla="*/ 117456 w 417620"/>
                <a:gd name="connsiteY53" fmla="*/ 247962 h 417620"/>
                <a:gd name="connsiteX54" fmla="*/ 39152 w 417620"/>
                <a:gd name="connsiteY54" fmla="*/ 247962 h 417620"/>
                <a:gd name="connsiteX55" fmla="*/ 26101 w 417620"/>
                <a:gd name="connsiteY55" fmla="*/ 261013 h 417620"/>
                <a:gd name="connsiteX56" fmla="*/ 26101 w 417620"/>
                <a:gd name="connsiteY56" fmla="*/ 391519 h 417620"/>
                <a:gd name="connsiteX57" fmla="*/ 117456 w 417620"/>
                <a:gd name="connsiteY57" fmla="*/ 391519 h 417620"/>
                <a:gd name="connsiteX58" fmla="*/ 274063 w 417620"/>
                <a:gd name="connsiteY58" fmla="*/ 52203 h 417620"/>
                <a:gd name="connsiteX59" fmla="*/ 274063 w 417620"/>
                <a:gd name="connsiteY59" fmla="*/ 26101 h 417620"/>
                <a:gd name="connsiteX60" fmla="*/ 221861 w 417620"/>
                <a:gd name="connsiteY60" fmla="*/ 26101 h 417620"/>
                <a:gd name="connsiteX61" fmla="*/ 221861 w 417620"/>
                <a:gd name="connsiteY61" fmla="*/ 52203 h 417620"/>
                <a:gd name="connsiteX62" fmla="*/ 274063 w 417620"/>
                <a:gd name="connsiteY62" fmla="*/ 52203 h 41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17620" h="417620">
                  <a:moveTo>
                    <a:pt x="13051" y="417620"/>
                  </a:moveTo>
                  <a:cubicBezTo>
                    <a:pt x="5847" y="417620"/>
                    <a:pt x="0" y="411773"/>
                    <a:pt x="0" y="404569"/>
                  </a:cubicBezTo>
                  <a:lnTo>
                    <a:pt x="0" y="261013"/>
                  </a:lnTo>
                  <a:cubicBezTo>
                    <a:pt x="0" y="239418"/>
                    <a:pt x="17557" y="221861"/>
                    <a:pt x="39152" y="221861"/>
                  </a:cubicBezTo>
                  <a:lnTo>
                    <a:pt x="117456" y="221861"/>
                  </a:lnTo>
                  <a:lnTo>
                    <a:pt x="117456" y="193462"/>
                  </a:lnTo>
                  <a:cubicBezTo>
                    <a:pt x="118134" y="148638"/>
                    <a:pt x="152031" y="111052"/>
                    <a:pt x="195759" y="105240"/>
                  </a:cubicBezTo>
                  <a:lnTo>
                    <a:pt x="195759" y="13051"/>
                  </a:lnTo>
                  <a:cubicBezTo>
                    <a:pt x="195759" y="5847"/>
                    <a:pt x="201606" y="0"/>
                    <a:pt x="208810" y="0"/>
                  </a:cubicBezTo>
                  <a:lnTo>
                    <a:pt x="278413" y="0"/>
                  </a:lnTo>
                  <a:cubicBezTo>
                    <a:pt x="290403" y="0"/>
                    <a:pt x="300164" y="9762"/>
                    <a:pt x="300164" y="21751"/>
                  </a:cubicBezTo>
                  <a:lnTo>
                    <a:pt x="300164" y="56553"/>
                  </a:lnTo>
                  <a:cubicBezTo>
                    <a:pt x="300164" y="68542"/>
                    <a:pt x="290403" y="78304"/>
                    <a:pt x="278413" y="78304"/>
                  </a:cubicBezTo>
                  <a:lnTo>
                    <a:pt x="221861" y="78304"/>
                  </a:lnTo>
                  <a:lnTo>
                    <a:pt x="221861" y="105258"/>
                  </a:lnTo>
                  <a:cubicBezTo>
                    <a:pt x="265589" y="111052"/>
                    <a:pt x="299486" y="148586"/>
                    <a:pt x="300164" y="193271"/>
                  </a:cubicBezTo>
                  <a:lnTo>
                    <a:pt x="300164" y="221861"/>
                  </a:lnTo>
                  <a:lnTo>
                    <a:pt x="378468" y="221861"/>
                  </a:lnTo>
                  <a:cubicBezTo>
                    <a:pt x="400063" y="221861"/>
                    <a:pt x="417620" y="239418"/>
                    <a:pt x="417620" y="261013"/>
                  </a:cubicBezTo>
                  <a:lnTo>
                    <a:pt x="417620" y="404569"/>
                  </a:lnTo>
                  <a:cubicBezTo>
                    <a:pt x="417620" y="411773"/>
                    <a:pt x="411773" y="417620"/>
                    <a:pt x="404569" y="417620"/>
                  </a:cubicBezTo>
                  <a:lnTo>
                    <a:pt x="13051" y="417620"/>
                  </a:lnTo>
                  <a:close/>
                  <a:moveTo>
                    <a:pt x="391519" y="391519"/>
                  </a:moveTo>
                  <a:lnTo>
                    <a:pt x="391519" y="261013"/>
                  </a:lnTo>
                  <a:cubicBezTo>
                    <a:pt x="391519" y="253809"/>
                    <a:pt x="385672" y="247962"/>
                    <a:pt x="378468" y="247962"/>
                  </a:cubicBezTo>
                  <a:lnTo>
                    <a:pt x="300164" y="247962"/>
                  </a:lnTo>
                  <a:lnTo>
                    <a:pt x="300164" y="391519"/>
                  </a:lnTo>
                  <a:lnTo>
                    <a:pt x="391519" y="391519"/>
                  </a:lnTo>
                  <a:close/>
                  <a:moveTo>
                    <a:pt x="274063" y="391519"/>
                  </a:moveTo>
                  <a:lnTo>
                    <a:pt x="274063" y="193515"/>
                  </a:lnTo>
                  <a:cubicBezTo>
                    <a:pt x="273524" y="158817"/>
                    <a:pt x="244760" y="130506"/>
                    <a:pt x="209958" y="130506"/>
                  </a:cubicBezTo>
                  <a:lnTo>
                    <a:pt x="207836" y="130506"/>
                  </a:lnTo>
                  <a:cubicBezTo>
                    <a:pt x="172912" y="130506"/>
                    <a:pt x="144062" y="158835"/>
                    <a:pt x="143557" y="193671"/>
                  </a:cubicBezTo>
                  <a:lnTo>
                    <a:pt x="143557" y="391519"/>
                  </a:lnTo>
                  <a:lnTo>
                    <a:pt x="169658" y="391519"/>
                  </a:lnTo>
                  <a:lnTo>
                    <a:pt x="169658" y="336062"/>
                  </a:lnTo>
                  <a:cubicBezTo>
                    <a:pt x="169658" y="335766"/>
                    <a:pt x="169676" y="335453"/>
                    <a:pt x="169693" y="335157"/>
                  </a:cubicBezTo>
                  <a:cubicBezTo>
                    <a:pt x="171085" y="315512"/>
                    <a:pt x="187581" y="300130"/>
                    <a:pt x="207227" y="300130"/>
                  </a:cubicBezTo>
                  <a:cubicBezTo>
                    <a:pt x="207749" y="300130"/>
                    <a:pt x="208288" y="300147"/>
                    <a:pt x="208810" y="300164"/>
                  </a:cubicBezTo>
                  <a:cubicBezTo>
                    <a:pt x="209349" y="300147"/>
                    <a:pt x="209906" y="300130"/>
                    <a:pt x="210446" y="300130"/>
                  </a:cubicBezTo>
                  <a:cubicBezTo>
                    <a:pt x="230074" y="300130"/>
                    <a:pt x="246535" y="315512"/>
                    <a:pt x="247927" y="335157"/>
                  </a:cubicBezTo>
                  <a:cubicBezTo>
                    <a:pt x="247944" y="335436"/>
                    <a:pt x="247962" y="335749"/>
                    <a:pt x="247962" y="336080"/>
                  </a:cubicBezTo>
                  <a:lnTo>
                    <a:pt x="247962" y="391519"/>
                  </a:lnTo>
                  <a:lnTo>
                    <a:pt x="274063" y="391519"/>
                  </a:lnTo>
                  <a:close/>
                  <a:moveTo>
                    <a:pt x="221861" y="391519"/>
                  </a:moveTo>
                  <a:lnTo>
                    <a:pt x="221861" y="336602"/>
                  </a:lnTo>
                  <a:cubicBezTo>
                    <a:pt x="221252" y="330755"/>
                    <a:pt x="216205" y="326213"/>
                    <a:pt x="210254" y="326213"/>
                  </a:cubicBezTo>
                  <a:cubicBezTo>
                    <a:pt x="210254" y="326213"/>
                    <a:pt x="208932" y="326248"/>
                    <a:pt x="208810" y="326248"/>
                  </a:cubicBezTo>
                  <a:cubicBezTo>
                    <a:pt x="208532" y="326248"/>
                    <a:pt x="207383" y="326213"/>
                    <a:pt x="207383" y="326213"/>
                  </a:cubicBezTo>
                  <a:cubicBezTo>
                    <a:pt x="201432" y="326213"/>
                    <a:pt x="196368" y="330755"/>
                    <a:pt x="195759" y="336602"/>
                  </a:cubicBezTo>
                  <a:lnTo>
                    <a:pt x="195759" y="391519"/>
                  </a:lnTo>
                  <a:lnTo>
                    <a:pt x="221861" y="391519"/>
                  </a:lnTo>
                  <a:close/>
                  <a:moveTo>
                    <a:pt x="117456" y="391519"/>
                  </a:moveTo>
                  <a:lnTo>
                    <a:pt x="117456" y="247962"/>
                  </a:lnTo>
                  <a:lnTo>
                    <a:pt x="39152" y="247962"/>
                  </a:lnTo>
                  <a:cubicBezTo>
                    <a:pt x="31948" y="247962"/>
                    <a:pt x="26101" y="253809"/>
                    <a:pt x="26101" y="261013"/>
                  </a:cubicBezTo>
                  <a:lnTo>
                    <a:pt x="26101" y="391519"/>
                  </a:lnTo>
                  <a:lnTo>
                    <a:pt x="117456" y="391519"/>
                  </a:lnTo>
                  <a:close/>
                  <a:moveTo>
                    <a:pt x="274063" y="52203"/>
                  </a:moveTo>
                  <a:lnTo>
                    <a:pt x="274063" y="26101"/>
                  </a:lnTo>
                  <a:lnTo>
                    <a:pt x="221861" y="26101"/>
                  </a:lnTo>
                  <a:lnTo>
                    <a:pt x="221861" y="52203"/>
                  </a:lnTo>
                  <a:lnTo>
                    <a:pt x="274063" y="52203"/>
                  </a:lnTo>
                  <a:close/>
                </a:path>
              </a:pathLst>
            </a:custGeom>
            <a:grpFill/>
            <a:ln w="17066" cap="flat">
              <a:noFill/>
              <a:prstDash val="solid"/>
              <a:miter/>
            </a:ln>
          </p:spPr>
          <p:txBody>
            <a:bodyPr rtlCol="0" anchor="ctr"/>
            <a:lstStyle/>
            <a:p>
              <a:endParaRPr lang="nl-NL"/>
            </a:p>
          </p:txBody>
        </p:sp>
        <p:sp>
          <p:nvSpPr>
            <p:cNvPr id="375" name="Vrije vorm: vorm 374">
              <a:extLst>
                <a:ext uri="{FF2B5EF4-FFF2-40B4-BE49-F238E27FC236}">
                  <a16:creationId xmlns:a16="http://schemas.microsoft.com/office/drawing/2014/main" id="{0282AA81-2328-37F7-5E52-3919D229B427}"/>
                </a:ext>
              </a:extLst>
            </p:cNvPr>
            <p:cNvSpPr/>
            <p:nvPr/>
          </p:nvSpPr>
          <p:spPr>
            <a:xfrm>
              <a:off x="10897918" y="2504381"/>
              <a:ext cx="77155" cy="77155"/>
            </a:xfrm>
            <a:custGeom>
              <a:avLst/>
              <a:gdLst>
                <a:gd name="connsiteX0" fmla="*/ 38578 w 77155"/>
                <a:gd name="connsiteY0" fmla="*/ 77155 h 77155"/>
                <a:gd name="connsiteX1" fmla="*/ 0 w 77155"/>
                <a:gd name="connsiteY1" fmla="*/ 38578 h 77155"/>
                <a:gd name="connsiteX2" fmla="*/ 38578 w 77155"/>
                <a:gd name="connsiteY2" fmla="*/ 0 h 77155"/>
                <a:gd name="connsiteX3" fmla="*/ 77155 w 77155"/>
                <a:gd name="connsiteY3" fmla="*/ 38578 h 77155"/>
                <a:gd name="connsiteX4" fmla="*/ 38578 w 77155"/>
                <a:gd name="connsiteY4" fmla="*/ 77155 h 77155"/>
                <a:gd name="connsiteX5" fmla="*/ 38578 w 77155"/>
                <a:gd name="connsiteY5" fmla="*/ 26101 h 77155"/>
                <a:gd name="connsiteX6" fmla="*/ 26101 w 77155"/>
                <a:gd name="connsiteY6" fmla="*/ 38578 h 77155"/>
                <a:gd name="connsiteX7" fmla="*/ 38578 w 77155"/>
                <a:gd name="connsiteY7" fmla="*/ 51054 h 77155"/>
                <a:gd name="connsiteX8" fmla="*/ 51054 w 77155"/>
                <a:gd name="connsiteY8" fmla="*/ 38578 h 77155"/>
                <a:gd name="connsiteX9" fmla="*/ 38578 w 77155"/>
                <a:gd name="connsiteY9" fmla="*/ 26101 h 7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55" h="77155">
                  <a:moveTo>
                    <a:pt x="38578" y="77155"/>
                  </a:moveTo>
                  <a:cubicBezTo>
                    <a:pt x="17296" y="77155"/>
                    <a:pt x="0" y="59841"/>
                    <a:pt x="0" y="38578"/>
                  </a:cubicBezTo>
                  <a:cubicBezTo>
                    <a:pt x="0" y="17314"/>
                    <a:pt x="17296" y="0"/>
                    <a:pt x="38578" y="0"/>
                  </a:cubicBezTo>
                  <a:cubicBezTo>
                    <a:pt x="59841" y="0"/>
                    <a:pt x="77155" y="17314"/>
                    <a:pt x="77155" y="38578"/>
                  </a:cubicBezTo>
                  <a:cubicBezTo>
                    <a:pt x="77155" y="59841"/>
                    <a:pt x="59841" y="77155"/>
                    <a:pt x="38578" y="77155"/>
                  </a:cubicBezTo>
                  <a:close/>
                  <a:moveTo>
                    <a:pt x="38578" y="26101"/>
                  </a:moveTo>
                  <a:cubicBezTo>
                    <a:pt x="31704" y="26101"/>
                    <a:pt x="26101" y="31704"/>
                    <a:pt x="26101" y="38578"/>
                  </a:cubicBezTo>
                  <a:cubicBezTo>
                    <a:pt x="26101" y="45451"/>
                    <a:pt x="31704" y="51054"/>
                    <a:pt x="38578" y="51054"/>
                  </a:cubicBezTo>
                  <a:cubicBezTo>
                    <a:pt x="45451" y="51054"/>
                    <a:pt x="51054" y="45451"/>
                    <a:pt x="51054" y="38578"/>
                  </a:cubicBezTo>
                  <a:cubicBezTo>
                    <a:pt x="51054" y="31704"/>
                    <a:pt x="45451" y="26101"/>
                    <a:pt x="38578" y="26101"/>
                  </a:cubicBezTo>
                  <a:close/>
                </a:path>
              </a:pathLst>
            </a:custGeom>
            <a:grpFill/>
            <a:ln w="17066" cap="flat">
              <a:noFill/>
              <a:prstDash val="solid"/>
              <a:miter/>
            </a:ln>
          </p:spPr>
          <p:txBody>
            <a:bodyPr rtlCol="0" anchor="ctr"/>
            <a:lstStyle/>
            <a:p>
              <a:endParaRPr lang="nl-NL"/>
            </a:p>
          </p:txBody>
        </p:sp>
        <p:sp>
          <p:nvSpPr>
            <p:cNvPr id="376" name="Vrije vorm: vorm 375">
              <a:extLst>
                <a:ext uri="{FF2B5EF4-FFF2-40B4-BE49-F238E27FC236}">
                  <a16:creationId xmlns:a16="http://schemas.microsoft.com/office/drawing/2014/main" id="{C93B9CAD-6D41-47A8-0609-BA2F96F3E529}"/>
                </a:ext>
              </a:extLst>
            </p:cNvPr>
            <p:cNvSpPr/>
            <p:nvPr/>
          </p:nvSpPr>
          <p:spPr>
            <a:xfrm>
              <a:off x="10779888" y="2620689"/>
              <a:ext cx="39151" cy="26101"/>
            </a:xfrm>
            <a:custGeom>
              <a:avLst/>
              <a:gdLst>
                <a:gd name="connsiteX0" fmla="*/ 13051 w 39151"/>
                <a:gd name="connsiteY0" fmla="*/ 26101 h 26101"/>
                <a:gd name="connsiteX1" fmla="*/ 0 w 39151"/>
                <a:gd name="connsiteY1" fmla="*/ 13051 h 26101"/>
                <a:gd name="connsiteX2" fmla="*/ 13051 w 39151"/>
                <a:gd name="connsiteY2" fmla="*/ 0 h 26101"/>
                <a:gd name="connsiteX3" fmla="*/ 26101 w 39151"/>
                <a:gd name="connsiteY3" fmla="*/ 0 h 26101"/>
                <a:gd name="connsiteX4" fmla="*/ 39152 w 39151"/>
                <a:gd name="connsiteY4" fmla="*/ 13051 h 26101"/>
                <a:gd name="connsiteX5" fmla="*/ 26101 w 39151"/>
                <a:gd name="connsiteY5" fmla="*/ 26101 h 26101"/>
                <a:gd name="connsiteX6" fmla="*/ 13051 w 39151"/>
                <a:gd name="connsiteY6" fmla="*/ 26101 h 2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51" h="26101">
                  <a:moveTo>
                    <a:pt x="13051" y="26101"/>
                  </a:moveTo>
                  <a:cubicBezTo>
                    <a:pt x="5847" y="26101"/>
                    <a:pt x="0" y="20255"/>
                    <a:pt x="0" y="13051"/>
                  </a:cubicBezTo>
                  <a:cubicBezTo>
                    <a:pt x="0" y="5847"/>
                    <a:pt x="5847" y="0"/>
                    <a:pt x="13051" y="0"/>
                  </a:cubicBezTo>
                  <a:lnTo>
                    <a:pt x="26101" y="0"/>
                  </a:lnTo>
                  <a:cubicBezTo>
                    <a:pt x="33305" y="0"/>
                    <a:pt x="39152" y="5847"/>
                    <a:pt x="39152" y="13051"/>
                  </a:cubicBezTo>
                  <a:cubicBezTo>
                    <a:pt x="39152" y="20255"/>
                    <a:pt x="33305" y="26101"/>
                    <a:pt x="26101" y="26101"/>
                  </a:cubicBezTo>
                  <a:lnTo>
                    <a:pt x="13051" y="26101"/>
                  </a:lnTo>
                  <a:close/>
                </a:path>
              </a:pathLst>
            </a:custGeom>
            <a:grpFill/>
            <a:ln w="17066" cap="flat">
              <a:noFill/>
              <a:prstDash val="solid"/>
              <a:miter/>
            </a:ln>
          </p:spPr>
          <p:txBody>
            <a:bodyPr rtlCol="0" anchor="ctr"/>
            <a:lstStyle/>
            <a:p>
              <a:endParaRPr lang="nl-NL"/>
            </a:p>
          </p:txBody>
        </p:sp>
        <p:sp>
          <p:nvSpPr>
            <p:cNvPr id="377" name="Vrije vorm: vorm 376">
              <a:extLst>
                <a:ext uri="{FF2B5EF4-FFF2-40B4-BE49-F238E27FC236}">
                  <a16:creationId xmlns:a16="http://schemas.microsoft.com/office/drawing/2014/main" id="{09BB3054-A581-F0EA-1F19-49DF813B7B17}"/>
                </a:ext>
              </a:extLst>
            </p:cNvPr>
            <p:cNvSpPr/>
            <p:nvPr/>
          </p:nvSpPr>
          <p:spPr>
            <a:xfrm>
              <a:off x="10779888" y="2685942"/>
              <a:ext cx="39151" cy="26101"/>
            </a:xfrm>
            <a:custGeom>
              <a:avLst/>
              <a:gdLst>
                <a:gd name="connsiteX0" fmla="*/ 13051 w 39151"/>
                <a:gd name="connsiteY0" fmla="*/ 26101 h 26101"/>
                <a:gd name="connsiteX1" fmla="*/ 0 w 39151"/>
                <a:gd name="connsiteY1" fmla="*/ 13051 h 26101"/>
                <a:gd name="connsiteX2" fmla="*/ 13051 w 39151"/>
                <a:gd name="connsiteY2" fmla="*/ 0 h 26101"/>
                <a:gd name="connsiteX3" fmla="*/ 26101 w 39151"/>
                <a:gd name="connsiteY3" fmla="*/ 0 h 26101"/>
                <a:gd name="connsiteX4" fmla="*/ 39152 w 39151"/>
                <a:gd name="connsiteY4" fmla="*/ 13051 h 26101"/>
                <a:gd name="connsiteX5" fmla="*/ 26101 w 39151"/>
                <a:gd name="connsiteY5" fmla="*/ 26101 h 26101"/>
                <a:gd name="connsiteX6" fmla="*/ 13051 w 39151"/>
                <a:gd name="connsiteY6" fmla="*/ 26101 h 2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51" h="26101">
                  <a:moveTo>
                    <a:pt x="13051" y="26101"/>
                  </a:moveTo>
                  <a:cubicBezTo>
                    <a:pt x="5847" y="26101"/>
                    <a:pt x="0" y="20255"/>
                    <a:pt x="0" y="13051"/>
                  </a:cubicBezTo>
                  <a:cubicBezTo>
                    <a:pt x="0" y="5847"/>
                    <a:pt x="5847" y="0"/>
                    <a:pt x="13051" y="0"/>
                  </a:cubicBezTo>
                  <a:lnTo>
                    <a:pt x="26101" y="0"/>
                  </a:lnTo>
                  <a:cubicBezTo>
                    <a:pt x="33305" y="0"/>
                    <a:pt x="39152" y="5847"/>
                    <a:pt x="39152" y="13051"/>
                  </a:cubicBezTo>
                  <a:cubicBezTo>
                    <a:pt x="39152" y="20255"/>
                    <a:pt x="33305" y="26101"/>
                    <a:pt x="26101" y="26101"/>
                  </a:cubicBezTo>
                  <a:lnTo>
                    <a:pt x="13051" y="26101"/>
                  </a:lnTo>
                  <a:close/>
                </a:path>
              </a:pathLst>
            </a:custGeom>
            <a:grpFill/>
            <a:ln w="17066" cap="flat">
              <a:noFill/>
              <a:prstDash val="solid"/>
              <a:miter/>
            </a:ln>
          </p:spPr>
          <p:txBody>
            <a:bodyPr rtlCol="0" anchor="ctr"/>
            <a:lstStyle/>
            <a:p>
              <a:endParaRPr lang="nl-NL"/>
            </a:p>
          </p:txBody>
        </p:sp>
        <p:sp>
          <p:nvSpPr>
            <p:cNvPr id="378" name="Vrije vorm: vorm 377">
              <a:extLst>
                <a:ext uri="{FF2B5EF4-FFF2-40B4-BE49-F238E27FC236}">
                  <a16:creationId xmlns:a16="http://schemas.microsoft.com/office/drawing/2014/main" id="{7803018F-604B-6BB2-BF6E-E7F1C73D101F}"/>
                </a:ext>
              </a:extLst>
            </p:cNvPr>
            <p:cNvSpPr/>
            <p:nvPr/>
          </p:nvSpPr>
          <p:spPr>
            <a:xfrm>
              <a:off x="11053951" y="2620689"/>
              <a:ext cx="39151" cy="26101"/>
            </a:xfrm>
            <a:custGeom>
              <a:avLst/>
              <a:gdLst>
                <a:gd name="connsiteX0" fmla="*/ 13051 w 39151"/>
                <a:gd name="connsiteY0" fmla="*/ 26101 h 26101"/>
                <a:gd name="connsiteX1" fmla="*/ 0 w 39151"/>
                <a:gd name="connsiteY1" fmla="*/ 13051 h 26101"/>
                <a:gd name="connsiteX2" fmla="*/ 13051 w 39151"/>
                <a:gd name="connsiteY2" fmla="*/ 0 h 26101"/>
                <a:gd name="connsiteX3" fmla="*/ 26101 w 39151"/>
                <a:gd name="connsiteY3" fmla="*/ 0 h 26101"/>
                <a:gd name="connsiteX4" fmla="*/ 39152 w 39151"/>
                <a:gd name="connsiteY4" fmla="*/ 13051 h 26101"/>
                <a:gd name="connsiteX5" fmla="*/ 26101 w 39151"/>
                <a:gd name="connsiteY5" fmla="*/ 26101 h 26101"/>
                <a:gd name="connsiteX6" fmla="*/ 13051 w 39151"/>
                <a:gd name="connsiteY6" fmla="*/ 26101 h 2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51" h="26101">
                  <a:moveTo>
                    <a:pt x="13051" y="26101"/>
                  </a:moveTo>
                  <a:cubicBezTo>
                    <a:pt x="5847" y="26101"/>
                    <a:pt x="0" y="20255"/>
                    <a:pt x="0" y="13051"/>
                  </a:cubicBezTo>
                  <a:cubicBezTo>
                    <a:pt x="0" y="5847"/>
                    <a:pt x="5847" y="0"/>
                    <a:pt x="13051" y="0"/>
                  </a:cubicBezTo>
                  <a:lnTo>
                    <a:pt x="26101" y="0"/>
                  </a:lnTo>
                  <a:cubicBezTo>
                    <a:pt x="33305" y="0"/>
                    <a:pt x="39152" y="5847"/>
                    <a:pt x="39152" y="13051"/>
                  </a:cubicBezTo>
                  <a:cubicBezTo>
                    <a:pt x="39152" y="20255"/>
                    <a:pt x="33305" y="26101"/>
                    <a:pt x="26101" y="26101"/>
                  </a:cubicBezTo>
                  <a:lnTo>
                    <a:pt x="13051" y="26101"/>
                  </a:lnTo>
                  <a:close/>
                </a:path>
              </a:pathLst>
            </a:custGeom>
            <a:grpFill/>
            <a:ln w="17066" cap="flat">
              <a:noFill/>
              <a:prstDash val="solid"/>
              <a:miter/>
            </a:ln>
          </p:spPr>
          <p:txBody>
            <a:bodyPr rtlCol="0" anchor="ctr"/>
            <a:lstStyle/>
            <a:p>
              <a:endParaRPr lang="nl-NL"/>
            </a:p>
          </p:txBody>
        </p:sp>
        <p:sp>
          <p:nvSpPr>
            <p:cNvPr id="379" name="Vrije vorm: vorm 378">
              <a:extLst>
                <a:ext uri="{FF2B5EF4-FFF2-40B4-BE49-F238E27FC236}">
                  <a16:creationId xmlns:a16="http://schemas.microsoft.com/office/drawing/2014/main" id="{10ABC0F1-4A98-EC6B-C172-88A1E5633F45}"/>
                </a:ext>
              </a:extLst>
            </p:cNvPr>
            <p:cNvSpPr/>
            <p:nvPr/>
          </p:nvSpPr>
          <p:spPr>
            <a:xfrm>
              <a:off x="11053951" y="2685942"/>
              <a:ext cx="39151" cy="26101"/>
            </a:xfrm>
            <a:custGeom>
              <a:avLst/>
              <a:gdLst>
                <a:gd name="connsiteX0" fmla="*/ 13051 w 39151"/>
                <a:gd name="connsiteY0" fmla="*/ 26101 h 26101"/>
                <a:gd name="connsiteX1" fmla="*/ 0 w 39151"/>
                <a:gd name="connsiteY1" fmla="*/ 13051 h 26101"/>
                <a:gd name="connsiteX2" fmla="*/ 13051 w 39151"/>
                <a:gd name="connsiteY2" fmla="*/ 0 h 26101"/>
                <a:gd name="connsiteX3" fmla="*/ 26101 w 39151"/>
                <a:gd name="connsiteY3" fmla="*/ 0 h 26101"/>
                <a:gd name="connsiteX4" fmla="*/ 39152 w 39151"/>
                <a:gd name="connsiteY4" fmla="*/ 13051 h 26101"/>
                <a:gd name="connsiteX5" fmla="*/ 26101 w 39151"/>
                <a:gd name="connsiteY5" fmla="*/ 26101 h 26101"/>
                <a:gd name="connsiteX6" fmla="*/ 13051 w 39151"/>
                <a:gd name="connsiteY6" fmla="*/ 26101 h 2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51" h="26101">
                  <a:moveTo>
                    <a:pt x="13051" y="26101"/>
                  </a:moveTo>
                  <a:cubicBezTo>
                    <a:pt x="5847" y="26101"/>
                    <a:pt x="0" y="20255"/>
                    <a:pt x="0" y="13051"/>
                  </a:cubicBezTo>
                  <a:cubicBezTo>
                    <a:pt x="0" y="5847"/>
                    <a:pt x="5847" y="0"/>
                    <a:pt x="13051" y="0"/>
                  </a:cubicBezTo>
                  <a:lnTo>
                    <a:pt x="26101" y="0"/>
                  </a:lnTo>
                  <a:cubicBezTo>
                    <a:pt x="33305" y="0"/>
                    <a:pt x="39152" y="5847"/>
                    <a:pt x="39152" y="13051"/>
                  </a:cubicBezTo>
                  <a:cubicBezTo>
                    <a:pt x="39152" y="20255"/>
                    <a:pt x="33305" y="26101"/>
                    <a:pt x="26101" y="26101"/>
                  </a:cubicBezTo>
                  <a:lnTo>
                    <a:pt x="13051" y="26101"/>
                  </a:lnTo>
                  <a:close/>
                </a:path>
              </a:pathLst>
            </a:custGeom>
            <a:grpFill/>
            <a:ln w="17066" cap="flat">
              <a:noFill/>
              <a:prstDash val="solid"/>
              <a:miter/>
            </a:ln>
          </p:spPr>
          <p:txBody>
            <a:bodyPr rtlCol="0" anchor="ctr"/>
            <a:lstStyle/>
            <a:p>
              <a:endParaRPr lang="nl-NL"/>
            </a:p>
          </p:txBody>
        </p:sp>
      </p:grpSp>
      <p:grpSp>
        <p:nvGrpSpPr>
          <p:cNvPr id="385" name="Icoon_2_1">
            <a:extLst>
              <a:ext uri="{FF2B5EF4-FFF2-40B4-BE49-F238E27FC236}">
                <a16:creationId xmlns:a16="http://schemas.microsoft.com/office/drawing/2014/main" id="{E5B7418E-5504-AA14-AFE9-697675627026}"/>
              </a:ext>
            </a:extLst>
          </p:cNvPr>
          <p:cNvGrpSpPr>
            <a:grpSpLocks noChangeAspect="1"/>
          </p:cNvGrpSpPr>
          <p:nvPr/>
        </p:nvGrpSpPr>
        <p:grpSpPr>
          <a:xfrm>
            <a:off x="1197706" y="3647994"/>
            <a:ext cx="365417" cy="418159"/>
            <a:chOff x="1197706" y="3647994"/>
            <a:chExt cx="365417" cy="418159"/>
          </a:xfrm>
          <a:solidFill>
            <a:schemeClr val="tx1"/>
          </a:solidFill>
        </p:grpSpPr>
        <p:sp>
          <p:nvSpPr>
            <p:cNvPr id="382" name="Vrije vorm: vorm 381">
              <a:extLst>
                <a:ext uri="{FF2B5EF4-FFF2-40B4-BE49-F238E27FC236}">
                  <a16:creationId xmlns:a16="http://schemas.microsoft.com/office/drawing/2014/main" id="{042E7154-B9C8-D0B5-3420-ECF00E58D859}"/>
                </a:ext>
              </a:extLst>
            </p:cNvPr>
            <p:cNvSpPr/>
            <p:nvPr/>
          </p:nvSpPr>
          <p:spPr>
            <a:xfrm>
              <a:off x="1295585" y="3797119"/>
              <a:ext cx="39151" cy="39151"/>
            </a:xfrm>
            <a:custGeom>
              <a:avLst/>
              <a:gdLst>
                <a:gd name="connsiteX0" fmla="*/ 19576 w 39151"/>
                <a:gd name="connsiteY0" fmla="*/ 39152 h 39151"/>
                <a:gd name="connsiteX1" fmla="*/ 17296 w 39151"/>
                <a:gd name="connsiteY1" fmla="*/ 38943 h 39151"/>
                <a:gd name="connsiteX2" fmla="*/ 209 w 39151"/>
                <a:gd name="connsiteY2" fmla="*/ 21855 h 39151"/>
                <a:gd name="connsiteX3" fmla="*/ 0 w 39151"/>
                <a:gd name="connsiteY3" fmla="*/ 19576 h 39151"/>
                <a:gd name="connsiteX4" fmla="*/ 209 w 39151"/>
                <a:gd name="connsiteY4" fmla="*/ 17296 h 39151"/>
                <a:gd name="connsiteX5" fmla="*/ 17296 w 39151"/>
                <a:gd name="connsiteY5" fmla="*/ 209 h 39151"/>
                <a:gd name="connsiteX6" fmla="*/ 19576 w 39151"/>
                <a:gd name="connsiteY6" fmla="*/ 0 h 39151"/>
                <a:gd name="connsiteX7" fmla="*/ 21855 w 39151"/>
                <a:gd name="connsiteY7" fmla="*/ 209 h 39151"/>
                <a:gd name="connsiteX8" fmla="*/ 38943 w 39151"/>
                <a:gd name="connsiteY8" fmla="*/ 17296 h 39151"/>
                <a:gd name="connsiteX9" fmla="*/ 39152 w 39151"/>
                <a:gd name="connsiteY9" fmla="*/ 19576 h 39151"/>
                <a:gd name="connsiteX10" fmla="*/ 38943 w 39151"/>
                <a:gd name="connsiteY10" fmla="*/ 21855 h 39151"/>
                <a:gd name="connsiteX11" fmla="*/ 21855 w 39151"/>
                <a:gd name="connsiteY11" fmla="*/ 38943 h 39151"/>
                <a:gd name="connsiteX12" fmla="*/ 19576 w 39151"/>
                <a:gd name="connsiteY12" fmla="*/ 39152 h 3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151" h="39151">
                  <a:moveTo>
                    <a:pt x="19576" y="39152"/>
                  </a:moveTo>
                  <a:cubicBezTo>
                    <a:pt x="18810" y="39152"/>
                    <a:pt x="18045" y="39082"/>
                    <a:pt x="17296" y="38943"/>
                  </a:cubicBezTo>
                  <a:cubicBezTo>
                    <a:pt x="8370" y="37899"/>
                    <a:pt x="1253" y="30765"/>
                    <a:pt x="209" y="21855"/>
                  </a:cubicBezTo>
                  <a:cubicBezTo>
                    <a:pt x="70" y="21125"/>
                    <a:pt x="0" y="20359"/>
                    <a:pt x="0" y="19576"/>
                  </a:cubicBezTo>
                  <a:cubicBezTo>
                    <a:pt x="0" y="18810"/>
                    <a:pt x="70" y="18045"/>
                    <a:pt x="209" y="17296"/>
                  </a:cubicBezTo>
                  <a:cubicBezTo>
                    <a:pt x="1253" y="8370"/>
                    <a:pt x="8387" y="1253"/>
                    <a:pt x="17296" y="209"/>
                  </a:cubicBezTo>
                  <a:cubicBezTo>
                    <a:pt x="18045" y="70"/>
                    <a:pt x="18810" y="0"/>
                    <a:pt x="19576" y="0"/>
                  </a:cubicBezTo>
                  <a:cubicBezTo>
                    <a:pt x="20342" y="0"/>
                    <a:pt x="21107" y="70"/>
                    <a:pt x="21855" y="209"/>
                  </a:cubicBezTo>
                  <a:cubicBezTo>
                    <a:pt x="30782" y="1253"/>
                    <a:pt x="37899" y="8387"/>
                    <a:pt x="38943" y="17296"/>
                  </a:cubicBezTo>
                  <a:cubicBezTo>
                    <a:pt x="39082" y="18045"/>
                    <a:pt x="39152" y="18793"/>
                    <a:pt x="39152" y="19576"/>
                  </a:cubicBezTo>
                  <a:cubicBezTo>
                    <a:pt x="39152" y="20342"/>
                    <a:pt x="39082" y="21107"/>
                    <a:pt x="38943" y="21855"/>
                  </a:cubicBezTo>
                  <a:cubicBezTo>
                    <a:pt x="37899" y="30782"/>
                    <a:pt x="30765" y="37899"/>
                    <a:pt x="21855" y="38943"/>
                  </a:cubicBezTo>
                  <a:cubicBezTo>
                    <a:pt x="21125" y="39082"/>
                    <a:pt x="20359" y="39152"/>
                    <a:pt x="19576" y="39152"/>
                  </a:cubicBezTo>
                  <a:close/>
                </a:path>
              </a:pathLst>
            </a:custGeom>
            <a:grpFill/>
            <a:ln w="17066" cap="flat">
              <a:noFill/>
              <a:prstDash val="solid"/>
              <a:miter/>
            </a:ln>
          </p:spPr>
          <p:txBody>
            <a:bodyPr rtlCol="0" anchor="ctr"/>
            <a:lstStyle/>
            <a:p>
              <a:endParaRPr lang="nl-NL"/>
            </a:p>
          </p:txBody>
        </p:sp>
        <p:sp>
          <p:nvSpPr>
            <p:cNvPr id="383" name="Vrije vorm: vorm 382">
              <a:extLst>
                <a:ext uri="{FF2B5EF4-FFF2-40B4-BE49-F238E27FC236}">
                  <a16:creationId xmlns:a16="http://schemas.microsoft.com/office/drawing/2014/main" id="{2369DE20-61F2-4AFB-22B6-209BBD12C666}"/>
                </a:ext>
              </a:extLst>
            </p:cNvPr>
            <p:cNvSpPr/>
            <p:nvPr/>
          </p:nvSpPr>
          <p:spPr>
            <a:xfrm>
              <a:off x="1426109" y="3797154"/>
              <a:ext cx="39134" cy="39117"/>
            </a:xfrm>
            <a:custGeom>
              <a:avLst/>
              <a:gdLst>
                <a:gd name="connsiteX0" fmla="*/ 19559 w 39134"/>
                <a:gd name="connsiteY0" fmla="*/ 39117 h 39117"/>
                <a:gd name="connsiteX1" fmla="*/ 17279 w 39134"/>
                <a:gd name="connsiteY1" fmla="*/ 38926 h 39117"/>
                <a:gd name="connsiteX2" fmla="*/ 191 w 39134"/>
                <a:gd name="connsiteY2" fmla="*/ 21821 h 39117"/>
                <a:gd name="connsiteX3" fmla="*/ 0 w 39134"/>
                <a:gd name="connsiteY3" fmla="*/ 19559 h 39117"/>
                <a:gd name="connsiteX4" fmla="*/ 191 w 39134"/>
                <a:gd name="connsiteY4" fmla="*/ 17296 h 39117"/>
                <a:gd name="connsiteX5" fmla="*/ 17296 w 39134"/>
                <a:gd name="connsiteY5" fmla="*/ 191 h 39117"/>
                <a:gd name="connsiteX6" fmla="*/ 19576 w 39134"/>
                <a:gd name="connsiteY6" fmla="*/ 0 h 39117"/>
                <a:gd name="connsiteX7" fmla="*/ 21855 w 39134"/>
                <a:gd name="connsiteY7" fmla="*/ 191 h 39117"/>
                <a:gd name="connsiteX8" fmla="*/ 38943 w 39134"/>
                <a:gd name="connsiteY8" fmla="*/ 17296 h 39117"/>
                <a:gd name="connsiteX9" fmla="*/ 39134 w 39134"/>
                <a:gd name="connsiteY9" fmla="*/ 19559 h 39117"/>
                <a:gd name="connsiteX10" fmla="*/ 38943 w 39134"/>
                <a:gd name="connsiteY10" fmla="*/ 21821 h 39117"/>
                <a:gd name="connsiteX11" fmla="*/ 21855 w 39134"/>
                <a:gd name="connsiteY11" fmla="*/ 38926 h 39117"/>
                <a:gd name="connsiteX12" fmla="*/ 19559 w 39134"/>
                <a:gd name="connsiteY12" fmla="*/ 39117 h 3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134" h="39117">
                  <a:moveTo>
                    <a:pt x="19559" y="39117"/>
                  </a:moveTo>
                  <a:cubicBezTo>
                    <a:pt x="18793" y="39117"/>
                    <a:pt x="18027" y="39047"/>
                    <a:pt x="17279" y="38926"/>
                  </a:cubicBezTo>
                  <a:cubicBezTo>
                    <a:pt x="8352" y="37882"/>
                    <a:pt x="1235" y="30747"/>
                    <a:pt x="191" y="21821"/>
                  </a:cubicBezTo>
                  <a:cubicBezTo>
                    <a:pt x="52" y="21090"/>
                    <a:pt x="0" y="20324"/>
                    <a:pt x="0" y="19559"/>
                  </a:cubicBezTo>
                  <a:cubicBezTo>
                    <a:pt x="0" y="18793"/>
                    <a:pt x="70" y="18027"/>
                    <a:pt x="191" y="17296"/>
                  </a:cubicBezTo>
                  <a:cubicBezTo>
                    <a:pt x="1235" y="8370"/>
                    <a:pt x="8370" y="1235"/>
                    <a:pt x="17296" y="191"/>
                  </a:cubicBezTo>
                  <a:cubicBezTo>
                    <a:pt x="18045" y="52"/>
                    <a:pt x="18810" y="0"/>
                    <a:pt x="19576" y="0"/>
                  </a:cubicBezTo>
                  <a:cubicBezTo>
                    <a:pt x="20342" y="0"/>
                    <a:pt x="21107" y="70"/>
                    <a:pt x="21855" y="191"/>
                  </a:cubicBezTo>
                  <a:cubicBezTo>
                    <a:pt x="30782" y="1235"/>
                    <a:pt x="37899" y="8370"/>
                    <a:pt x="38943" y="17296"/>
                  </a:cubicBezTo>
                  <a:cubicBezTo>
                    <a:pt x="39082" y="18027"/>
                    <a:pt x="39134" y="18793"/>
                    <a:pt x="39134" y="19559"/>
                  </a:cubicBezTo>
                  <a:cubicBezTo>
                    <a:pt x="39134" y="20324"/>
                    <a:pt x="39065" y="21090"/>
                    <a:pt x="38943" y="21821"/>
                  </a:cubicBezTo>
                  <a:cubicBezTo>
                    <a:pt x="37899" y="30747"/>
                    <a:pt x="30782" y="37864"/>
                    <a:pt x="21855" y="38926"/>
                  </a:cubicBezTo>
                  <a:cubicBezTo>
                    <a:pt x="21090" y="39047"/>
                    <a:pt x="20324" y="39117"/>
                    <a:pt x="19559" y="39117"/>
                  </a:cubicBezTo>
                  <a:close/>
                </a:path>
              </a:pathLst>
            </a:custGeom>
            <a:grpFill/>
            <a:ln w="17066" cap="flat">
              <a:noFill/>
              <a:prstDash val="solid"/>
              <a:miter/>
            </a:ln>
          </p:spPr>
          <p:txBody>
            <a:bodyPr rtlCol="0" anchor="ctr"/>
            <a:lstStyle/>
            <a:p>
              <a:endParaRPr lang="nl-NL"/>
            </a:p>
          </p:txBody>
        </p:sp>
        <p:sp>
          <p:nvSpPr>
            <p:cNvPr id="384" name="Vrije vorm: vorm 383">
              <a:extLst>
                <a:ext uri="{FF2B5EF4-FFF2-40B4-BE49-F238E27FC236}">
                  <a16:creationId xmlns:a16="http://schemas.microsoft.com/office/drawing/2014/main" id="{C1196C2C-9146-FCB1-F99C-BACABDD92A9E}"/>
                </a:ext>
              </a:extLst>
            </p:cNvPr>
            <p:cNvSpPr/>
            <p:nvPr/>
          </p:nvSpPr>
          <p:spPr>
            <a:xfrm>
              <a:off x="1197706" y="3647994"/>
              <a:ext cx="365417" cy="418159"/>
            </a:xfrm>
            <a:custGeom>
              <a:avLst/>
              <a:gdLst>
                <a:gd name="connsiteX0" fmla="*/ 182709 w 365417"/>
                <a:gd name="connsiteY0" fmla="*/ 418159 h 418159"/>
                <a:gd name="connsiteX1" fmla="*/ 107102 w 365417"/>
                <a:gd name="connsiteY1" fmla="*/ 390492 h 418159"/>
                <a:gd name="connsiteX2" fmla="*/ 104405 w 365417"/>
                <a:gd name="connsiteY2" fmla="*/ 390579 h 418159"/>
                <a:gd name="connsiteX3" fmla="*/ 30573 w 365417"/>
                <a:gd name="connsiteY3" fmla="*/ 359971 h 418159"/>
                <a:gd name="connsiteX4" fmla="*/ 0 w 365417"/>
                <a:gd name="connsiteY4" fmla="*/ 286139 h 418159"/>
                <a:gd name="connsiteX5" fmla="*/ 0 w 365417"/>
                <a:gd name="connsiteY5" fmla="*/ 249598 h 418159"/>
                <a:gd name="connsiteX6" fmla="*/ 226 w 365417"/>
                <a:gd name="connsiteY6" fmla="*/ 244047 h 418159"/>
                <a:gd name="connsiteX7" fmla="*/ 23961 w 365417"/>
                <a:gd name="connsiteY7" fmla="*/ 197865 h 418159"/>
                <a:gd name="connsiteX8" fmla="*/ 53890 w 365417"/>
                <a:gd name="connsiteY8" fmla="*/ 183248 h 418159"/>
                <a:gd name="connsiteX9" fmla="*/ 52203 w 365417"/>
                <a:gd name="connsiteY9" fmla="*/ 168701 h 418159"/>
                <a:gd name="connsiteX10" fmla="*/ 91354 w 365417"/>
                <a:gd name="connsiteY10" fmla="*/ 108964 h 418159"/>
                <a:gd name="connsiteX11" fmla="*/ 91354 w 365417"/>
                <a:gd name="connsiteY11" fmla="*/ 79000 h 418159"/>
                <a:gd name="connsiteX12" fmla="*/ 52203 w 365417"/>
                <a:gd name="connsiteY12" fmla="*/ 68316 h 418159"/>
                <a:gd name="connsiteX13" fmla="*/ 52203 w 365417"/>
                <a:gd name="connsiteY13" fmla="*/ 103448 h 418159"/>
                <a:gd name="connsiteX14" fmla="*/ 39152 w 365417"/>
                <a:gd name="connsiteY14" fmla="*/ 116499 h 418159"/>
                <a:gd name="connsiteX15" fmla="*/ 26101 w 365417"/>
                <a:gd name="connsiteY15" fmla="*/ 103448 h 418159"/>
                <a:gd name="connsiteX16" fmla="*/ 26119 w 365417"/>
                <a:gd name="connsiteY16" fmla="*/ 50897 h 418159"/>
                <a:gd name="connsiteX17" fmla="*/ 26710 w 365417"/>
                <a:gd name="connsiteY17" fmla="*/ 47435 h 418159"/>
                <a:gd name="connsiteX18" fmla="*/ 26971 w 365417"/>
                <a:gd name="connsiteY18" fmla="*/ 46652 h 418159"/>
                <a:gd name="connsiteX19" fmla="*/ 28624 w 365417"/>
                <a:gd name="connsiteY19" fmla="*/ 43589 h 418159"/>
                <a:gd name="connsiteX20" fmla="*/ 29146 w 365417"/>
                <a:gd name="connsiteY20" fmla="*/ 42928 h 418159"/>
                <a:gd name="connsiteX21" fmla="*/ 31496 w 365417"/>
                <a:gd name="connsiteY21" fmla="*/ 40701 h 418159"/>
                <a:gd name="connsiteX22" fmla="*/ 32139 w 365417"/>
                <a:gd name="connsiteY22" fmla="*/ 40266 h 418159"/>
                <a:gd name="connsiteX23" fmla="*/ 34715 w 365417"/>
                <a:gd name="connsiteY23" fmla="*/ 38995 h 418159"/>
                <a:gd name="connsiteX24" fmla="*/ 35707 w 365417"/>
                <a:gd name="connsiteY24" fmla="*/ 38630 h 418159"/>
                <a:gd name="connsiteX25" fmla="*/ 172494 w 365417"/>
                <a:gd name="connsiteY25" fmla="*/ 1375 h 418159"/>
                <a:gd name="connsiteX26" fmla="*/ 182796 w 365417"/>
                <a:gd name="connsiteY26" fmla="*/ 0 h 418159"/>
                <a:gd name="connsiteX27" fmla="*/ 193080 w 365417"/>
                <a:gd name="connsiteY27" fmla="*/ 1357 h 418159"/>
                <a:gd name="connsiteX28" fmla="*/ 329694 w 365417"/>
                <a:gd name="connsiteY28" fmla="*/ 38612 h 418159"/>
                <a:gd name="connsiteX29" fmla="*/ 339316 w 365417"/>
                <a:gd name="connsiteY29" fmla="*/ 51228 h 418159"/>
                <a:gd name="connsiteX30" fmla="*/ 329711 w 365417"/>
                <a:gd name="connsiteY30" fmla="*/ 63826 h 418159"/>
                <a:gd name="connsiteX31" fmla="*/ 287114 w 365417"/>
                <a:gd name="connsiteY31" fmla="*/ 75450 h 418159"/>
                <a:gd name="connsiteX32" fmla="*/ 287114 w 365417"/>
                <a:gd name="connsiteY32" fmla="*/ 116533 h 418159"/>
                <a:gd name="connsiteX33" fmla="*/ 313215 w 365417"/>
                <a:gd name="connsiteY33" fmla="*/ 168701 h 418159"/>
                <a:gd name="connsiteX34" fmla="*/ 310883 w 365417"/>
                <a:gd name="connsiteY34" fmla="*/ 185980 h 418159"/>
                <a:gd name="connsiteX35" fmla="*/ 339247 w 365417"/>
                <a:gd name="connsiteY35" fmla="*/ 198909 h 418159"/>
                <a:gd name="connsiteX36" fmla="*/ 364878 w 365417"/>
                <a:gd name="connsiteY36" fmla="*/ 243803 h 418159"/>
                <a:gd name="connsiteX37" fmla="*/ 365418 w 365417"/>
                <a:gd name="connsiteY37" fmla="*/ 251599 h 418159"/>
                <a:gd name="connsiteX38" fmla="*/ 365418 w 365417"/>
                <a:gd name="connsiteY38" fmla="*/ 287671 h 418159"/>
                <a:gd name="connsiteX39" fmla="*/ 261604 w 365417"/>
                <a:gd name="connsiteY39" fmla="*/ 390631 h 418159"/>
                <a:gd name="connsiteX40" fmla="*/ 260577 w 365417"/>
                <a:gd name="connsiteY40" fmla="*/ 390631 h 418159"/>
                <a:gd name="connsiteX41" fmla="*/ 258263 w 365417"/>
                <a:gd name="connsiteY41" fmla="*/ 390544 h 418159"/>
                <a:gd name="connsiteX42" fmla="*/ 182709 w 365417"/>
                <a:gd name="connsiteY42" fmla="*/ 418159 h 418159"/>
                <a:gd name="connsiteX43" fmla="*/ 124085 w 365417"/>
                <a:gd name="connsiteY43" fmla="*/ 370673 h 418159"/>
                <a:gd name="connsiteX44" fmla="*/ 182709 w 365417"/>
                <a:gd name="connsiteY44" fmla="*/ 392058 h 418159"/>
                <a:gd name="connsiteX45" fmla="*/ 241315 w 365417"/>
                <a:gd name="connsiteY45" fmla="*/ 370690 h 418159"/>
                <a:gd name="connsiteX46" fmla="*/ 247248 w 365417"/>
                <a:gd name="connsiteY46" fmla="*/ 365261 h 418159"/>
                <a:gd name="connsiteX47" fmla="*/ 274063 w 365417"/>
                <a:gd name="connsiteY47" fmla="*/ 300704 h 418159"/>
                <a:gd name="connsiteX48" fmla="*/ 274063 w 365417"/>
                <a:gd name="connsiteY48" fmla="*/ 260038 h 418159"/>
                <a:gd name="connsiteX49" fmla="*/ 287114 w 365417"/>
                <a:gd name="connsiteY49" fmla="*/ 246987 h 418159"/>
                <a:gd name="connsiteX50" fmla="*/ 300164 w 365417"/>
                <a:gd name="connsiteY50" fmla="*/ 260038 h 418159"/>
                <a:gd name="connsiteX51" fmla="*/ 300164 w 365417"/>
                <a:gd name="connsiteY51" fmla="*/ 300704 h 418159"/>
                <a:gd name="connsiteX52" fmla="*/ 283164 w 365417"/>
                <a:gd name="connsiteY52" fmla="*/ 361468 h 418159"/>
                <a:gd name="connsiteX53" fmla="*/ 339316 w 365417"/>
                <a:gd name="connsiteY53" fmla="*/ 287531 h 418159"/>
                <a:gd name="connsiteX54" fmla="*/ 339316 w 365417"/>
                <a:gd name="connsiteY54" fmla="*/ 251720 h 418159"/>
                <a:gd name="connsiteX55" fmla="*/ 338986 w 365417"/>
                <a:gd name="connsiteY55" fmla="*/ 247057 h 418159"/>
                <a:gd name="connsiteX56" fmla="*/ 323273 w 365417"/>
                <a:gd name="connsiteY56" fmla="*/ 219512 h 418159"/>
                <a:gd name="connsiteX57" fmla="*/ 298007 w 365417"/>
                <a:gd name="connsiteY57" fmla="*/ 210863 h 418159"/>
                <a:gd name="connsiteX58" fmla="*/ 297641 w 365417"/>
                <a:gd name="connsiteY58" fmla="*/ 210863 h 418159"/>
                <a:gd name="connsiteX59" fmla="*/ 247962 w 365417"/>
                <a:gd name="connsiteY59" fmla="*/ 233937 h 418159"/>
                <a:gd name="connsiteX60" fmla="*/ 229882 w 365417"/>
                <a:gd name="connsiteY60" fmla="*/ 231327 h 418159"/>
                <a:gd name="connsiteX61" fmla="*/ 191931 w 365417"/>
                <a:gd name="connsiteY61" fmla="*/ 269261 h 418159"/>
                <a:gd name="connsiteX62" fmla="*/ 182709 w 365417"/>
                <a:gd name="connsiteY62" fmla="*/ 273089 h 418159"/>
                <a:gd name="connsiteX63" fmla="*/ 173486 w 365417"/>
                <a:gd name="connsiteY63" fmla="*/ 269261 h 418159"/>
                <a:gd name="connsiteX64" fmla="*/ 135535 w 365417"/>
                <a:gd name="connsiteY64" fmla="*/ 231327 h 418159"/>
                <a:gd name="connsiteX65" fmla="*/ 117456 w 365417"/>
                <a:gd name="connsiteY65" fmla="*/ 233937 h 418159"/>
                <a:gd name="connsiteX66" fmla="*/ 65375 w 365417"/>
                <a:gd name="connsiteY66" fmla="*/ 207957 h 418159"/>
                <a:gd name="connsiteX67" fmla="*/ 40840 w 365417"/>
                <a:gd name="connsiteY67" fmla="*/ 217754 h 418159"/>
                <a:gd name="connsiteX68" fmla="*/ 26240 w 365417"/>
                <a:gd name="connsiteY68" fmla="*/ 246170 h 418159"/>
                <a:gd name="connsiteX69" fmla="*/ 26101 w 365417"/>
                <a:gd name="connsiteY69" fmla="*/ 249598 h 418159"/>
                <a:gd name="connsiteX70" fmla="*/ 26101 w 365417"/>
                <a:gd name="connsiteY70" fmla="*/ 286139 h 418159"/>
                <a:gd name="connsiteX71" fmla="*/ 49036 w 365417"/>
                <a:gd name="connsiteY71" fmla="*/ 341526 h 418159"/>
                <a:gd name="connsiteX72" fmla="*/ 82149 w 365417"/>
                <a:gd name="connsiteY72" fmla="*/ 361276 h 418159"/>
                <a:gd name="connsiteX73" fmla="*/ 65253 w 365417"/>
                <a:gd name="connsiteY73" fmla="*/ 300704 h 418159"/>
                <a:gd name="connsiteX74" fmla="*/ 65253 w 365417"/>
                <a:gd name="connsiteY74" fmla="*/ 260038 h 418159"/>
                <a:gd name="connsiteX75" fmla="*/ 78304 w 365417"/>
                <a:gd name="connsiteY75" fmla="*/ 246987 h 418159"/>
                <a:gd name="connsiteX76" fmla="*/ 91354 w 365417"/>
                <a:gd name="connsiteY76" fmla="*/ 260038 h 418159"/>
                <a:gd name="connsiteX77" fmla="*/ 91354 w 365417"/>
                <a:gd name="connsiteY77" fmla="*/ 300704 h 418159"/>
                <a:gd name="connsiteX78" fmla="*/ 118204 w 365417"/>
                <a:gd name="connsiteY78" fmla="*/ 365296 h 418159"/>
                <a:gd name="connsiteX79" fmla="*/ 124085 w 365417"/>
                <a:gd name="connsiteY79" fmla="*/ 370673 h 418159"/>
                <a:gd name="connsiteX80" fmla="*/ 182709 w 365417"/>
                <a:gd name="connsiteY80" fmla="*/ 241611 h 418159"/>
                <a:gd name="connsiteX81" fmla="*/ 205852 w 365417"/>
                <a:gd name="connsiteY81" fmla="*/ 218485 h 418159"/>
                <a:gd name="connsiteX82" fmla="*/ 182709 w 365417"/>
                <a:gd name="connsiteY82" fmla="*/ 168701 h 418159"/>
                <a:gd name="connsiteX83" fmla="*/ 247962 w 365417"/>
                <a:gd name="connsiteY83" fmla="*/ 103448 h 418159"/>
                <a:gd name="connsiteX84" fmla="*/ 261013 w 365417"/>
                <a:gd name="connsiteY84" fmla="*/ 104805 h 418159"/>
                <a:gd name="connsiteX85" fmla="*/ 261013 w 365417"/>
                <a:gd name="connsiteY85" fmla="*/ 82584 h 418159"/>
                <a:gd name="connsiteX86" fmla="*/ 193114 w 365417"/>
                <a:gd name="connsiteY86" fmla="*/ 101134 h 418159"/>
                <a:gd name="connsiteX87" fmla="*/ 182796 w 365417"/>
                <a:gd name="connsiteY87" fmla="*/ 102508 h 418159"/>
                <a:gd name="connsiteX88" fmla="*/ 172407 w 365417"/>
                <a:gd name="connsiteY88" fmla="*/ 101116 h 418159"/>
                <a:gd name="connsiteX89" fmla="*/ 117456 w 365417"/>
                <a:gd name="connsiteY89" fmla="*/ 86117 h 418159"/>
                <a:gd name="connsiteX90" fmla="*/ 117456 w 365417"/>
                <a:gd name="connsiteY90" fmla="*/ 103448 h 418159"/>
                <a:gd name="connsiteX91" fmla="*/ 182709 w 365417"/>
                <a:gd name="connsiteY91" fmla="*/ 168701 h 418159"/>
                <a:gd name="connsiteX92" fmla="*/ 159583 w 365417"/>
                <a:gd name="connsiteY92" fmla="*/ 218467 h 418159"/>
                <a:gd name="connsiteX93" fmla="*/ 182709 w 365417"/>
                <a:gd name="connsiteY93" fmla="*/ 241611 h 418159"/>
                <a:gd name="connsiteX94" fmla="*/ 247962 w 365417"/>
                <a:gd name="connsiteY94" fmla="*/ 129549 h 418159"/>
                <a:gd name="connsiteX95" fmla="*/ 208810 w 365417"/>
                <a:gd name="connsiteY95" fmla="*/ 168701 h 418159"/>
                <a:gd name="connsiteX96" fmla="*/ 247962 w 365417"/>
                <a:gd name="connsiteY96" fmla="*/ 207853 h 418159"/>
                <a:gd name="connsiteX97" fmla="*/ 287114 w 365417"/>
                <a:gd name="connsiteY97" fmla="*/ 168701 h 418159"/>
                <a:gd name="connsiteX98" fmla="*/ 247962 w 365417"/>
                <a:gd name="connsiteY98" fmla="*/ 129549 h 418159"/>
                <a:gd name="connsiteX99" fmla="*/ 117456 w 365417"/>
                <a:gd name="connsiteY99" fmla="*/ 129549 h 418159"/>
                <a:gd name="connsiteX100" fmla="*/ 78304 w 365417"/>
                <a:gd name="connsiteY100" fmla="*/ 168701 h 418159"/>
                <a:gd name="connsiteX101" fmla="*/ 117456 w 365417"/>
                <a:gd name="connsiteY101" fmla="*/ 207853 h 418159"/>
                <a:gd name="connsiteX102" fmla="*/ 156608 w 365417"/>
                <a:gd name="connsiteY102" fmla="*/ 168701 h 418159"/>
                <a:gd name="connsiteX103" fmla="*/ 117456 w 365417"/>
                <a:gd name="connsiteY103" fmla="*/ 129549 h 418159"/>
                <a:gd name="connsiteX104" fmla="*/ 179263 w 365417"/>
                <a:gd name="connsiteY104" fmla="*/ 75937 h 418159"/>
                <a:gd name="connsiteX105" fmla="*/ 182778 w 365417"/>
                <a:gd name="connsiteY105" fmla="*/ 76407 h 418159"/>
                <a:gd name="connsiteX106" fmla="*/ 186259 w 365417"/>
                <a:gd name="connsiteY106" fmla="*/ 75955 h 418159"/>
                <a:gd name="connsiteX107" fmla="*/ 276691 w 365417"/>
                <a:gd name="connsiteY107" fmla="*/ 51245 h 418159"/>
                <a:gd name="connsiteX108" fmla="*/ 186224 w 365417"/>
                <a:gd name="connsiteY108" fmla="*/ 26571 h 418159"/>
                <a:gd name="connsiteX109" fmla="*/ 182778 w 365417"/>
                <a:gd name="connsiteY109" fmla="*/ 26119 h 418159"/>
                <a:gd name="connsiteX110" fmla="*/ 179316 w 365417"/>
                <a:gd name="connsiteY110" fmla="*/ 26571 h 418159"/>
                <a:gd name="connsiteX111" fmla="*/ 88779 w 365417"/>
                <a:gd name="connsiteY111" fmla="*/ 51245 h 418159"/>
                <a:gd name="connsiteX112" fmla="*/ 179263 w 365417"/>
                <a:gd name="connsiteY112" fmla="*/ 75937 h 4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65417" h="418159">
                  <a:moveTo>
                    <a:pt x="182709" y="418159"/>
                  </a:moveTo>
                  <a:cubicBezTo>
                    <a:pt x="155024" y="418159"/>
                    <a:pt x="128296" y="408363"/>
                    <a:pt x="107102" y="390492"/>
                  </a:cubicBezTo>
                  <a:cubicBezTo>
                    <a:pt x="106197" y="390544"/>
                    <a:pt x="105310" y="390579"/>
                    <a:pt x="104405" y="390579"/>
                  </a:cubicBezTo>
                  <a:cubicBezTo>
                    <a:pt x="76511" y="390579"/>
                    <a:pt x="50288" y="379704"/>
                    <a:pt x="30573" y="359971"/>
                  </a:cubicBezTo>
                  <a:cubicBezTo>
                    <a:pt x="10858" y="340256"/>
                    <a:pt x="0" y="314033"/>
                    <a:pt x="0" y="286139"/>
                  </a:cubicBezTo>
                  <a:lnTo>
                    <a:pt x="0" y="249598"/>
                  </a:lnTo>
                  <a:cubicBezTo>
                    <a:pt x="0" y="247753"/>
                    <a:pt x="70" y="245891"/>
                    <a:pt x="226" y="244047"/>
                  </a:cubicBezTo>
                  <a:cubicBezTo>
                    <a:pt x="1705" y="225985"/>
                    <a:pt x="10145" y="209593"/>
                    <a:pt x="23961" y="197865"/>
                  </a:cubicBezTo>
                  <a:cubicBezTo>
                    <a:pt x="32644" y="190504"/>
                    <a:pt x="42858" y="185528"/>
                    <a:pt x="53890" y="183248"/>
                  </a:cubicBezTo>
                  <a:cubicBezTo>
                    <a:pt x="52759" y="178446"/>
                    <a:pt x="52203" y="173573"/>
                    <a:pt x="52203" y="168701"/>
                  </a:cubicBezTo>
                  <a:cubicBezTo>
                    <a:pt x="52203" y="142739"/>
                    <a:pt x="67759" y="119300"/>
                    <a:pt x="91354" y="108964"/>
                  </a:cubicBezTo>
                  <a:lnTo>
                    <a:pt x="91354" y="79000"/>
                  </a:lnTo>
                  <a:lnTo>
                    <a:pt x="52203" y="68316"/>
                  </a:lnTo>
                  <a:lnTo>
                    <a:pt x="52203" y="103448"/>
                  </a:lnTo>
                  <a:cubicBezTo>
                    <a:pt x="52203" y="110652"/>
                    <a:pt x="46356" y="116499"/>
                    <a:pt x="39152" y="116499"/>
                  </a:cubicBezTo>
                  <a:cubicBezTo>
                    <a:pt x="31948" y="116499"/>
                    <a:pt x="26101" y="110652"/>
                    <a:pt x="26101" y="103448"/>
                  </a:cubicBezTo>
                  <a:cubicBezTo>
                    <a:pt x="26101" y="103448"/>
                    <a:pt x="26101" y="51019"/>
                    <a:pt x="26119" y="50897"/>
                  </a:cubicBezTo>
                  <a:cubicBezTo>
                    <a:pt x="26153" y="49714"/>
                    <a:pt x="26345" y="48601"/>
                    <a:pt x="26710" y="47435"/>
                  </a:cubicBezTo>
                  <a:cubicBezTo>
                    <a:pt x="26745" y="47313"/>
                    <a:pt x="26919" y="46791"/>
                    <a:pt x="26971" y="46652"/>
                  </a:cubicBezTo>
                  <a:cubicBezTo>
                    <a:pt x="27389" y="45555"/>
                    <a:pt x="27946" y="44529"/>
                    <a:pt x="28624" y="43589"/>
                  </a:cubicBezTo>
                  <a:cubicBezTo>
                    <a:pt x="28729" y="43450"/>
                    <a:pt x="29042" y="43067"/>
                    <a:pt x="29146" y="42928"/>
                  </a:cubicBezTo>
                  <a:cubicBezTo>
                    <a:pt x="29895" y="42023"/>
                    <a:pt x="30660" y="41310"/>
                    <a:pt x="31496" y="40701"/>
                  </a:cubicBezTo>
                  <a:cubicBezTo>
                    <a:pt x="31600" y="40631"/>
                    <a:pt x="32018" y="40335"/>
                    <a:pt x="32139" y="40266"/>
                  </a:cubicBezTo>
                  <a:cubicBezTo>
                    <a:pt x="32940" y="39744"/>
                    <a:pt x="33792" y="39326"/>
                    <a:pt x="34715" y="38995"/>
                  </a:cubicBezTo>
                  <a:cubicBezTo>
                    <a:pt x="35045" y="38856"/>
                    <a:pt x="35411" y="38717"/>
                    <a:pt x="35707" y="38630"/>
                  </a:cubicBezTo>
                  <a:lnTo>
                    <a:pt x="172494" y="1375"/>
                  </a:lnTo>
                  <a:cubicBezTo>
                    <a:pt x="175870" y="470"/>
                    <a:pt x="179333" y="0"/>
                    <a:pt x="182796" y="0"/>
                  </a:cubicBezTo>
                  <a:cubicBezTo>
                    <a:pt x="186259" y="0"/>
                    <a:pt x="189721" y="452"/>
                    <a:pt x="193080" y="1357"/>
                  </a:cubicBezTo>
                  <a:lnTo>
                    <a:pt x="329694" y="38612"/>
                  </a:lnTo>
                  <a:cubicBezTo>
                    <a:pt x="335366" y="40196"/>
                    <a:pt x="339316" y="45364"/>
                    <a:pt x="339316" y="51228"/>
                  </a:cubicBezTo>
                  <a:cubicBezTo>
                    <a:pt x="339316" y="57092"/>
                    <a:pt x="335366" y="62278"/>
                    <a:pt x="329711" y="63826"/>
                  </a:cubicBezTo>
                  <a:lnTo>
                    <a:pt x="287114" y="75450"/>
                  </a:lnTo>
                  <a:lnTo>
                    <a:pt x="287114" y="116533"/>
                  </a:lnTo>
                  <a:cubicBezTo>
                    <a:pt x="303523" y="128853"/>
                    <a:pt x="313215" y="148099"/>
                    <a:pt x="313215" y="168701"/>
                  </a:cubicBezTo>
                  <a:cubicBezTo>
                    <a:pt x="313215" y="174583"/>
                    <a:pt x="312432" y="180377"/>
                    <a:pt x="310883" y="185980"/>
                  </a:cubicBezTo>
                  <a:cubicBezTo>
                    <a:pt x="321150" y="187981"/>
                    <a:pt x="330842" y="192384"/>
                    <a:pt x="339247" y="198909"/>
                  </a:cubicBezTo>
                  <a:cubicBezTo>
                    <a:pt x="353498" y="209958"/>
                    <a:pt x="362599" y="225915"/>
                    <a:pt x="364878" y="243803"/>
                  </a:cubicBezTo>
                  <a:cubicBezTo>
                    <a:pt x="365209" y="246396"/>
                    <a:pt x="365383" y="249023"/>
                    <a:pt x="365418" y="251599"/>
                  </a:cubicBezTo>
                  <a:lnTo>
                    <a:pt x="365418" y="287671"/>
                  </a:lnTo>
                  <a:cubicBezTo>
                    <a:pt x="364878" y="344467"/>
                    <a:pt x="318313" y="390631"/>
                    <a:pt x="261604" y="390631"/>
                  </a:cubicBezTo>
                  <a:lnTo>
                    <a:pt x="260577" y="390631"/>
                  </a:lnTo>
                  <a:cubicBezTo>
                    <a:pt x="259812" y="390631"/>
                    <a:pt x="259029" y="390579"/>
                    <a:pt x="258263" y="390544"/>
                  </a:cubicBezTo>
                  <a:cubicBezTo>
                    <a:pt x="237086" y="408380"/>
                    <a:pt x="210359" y="418159"/>
                    <a:pt x="182709" y="418159"/>
                  </a:cubicBezTo>
                  <a:close/>
                  <a:moveTo>
                    <a:pt x="124085" y="370673"/>
                  </a:moveTo>
                  <a:cubicBezTo>
                    <a:pt x="140529" y="384471"/>
                    <a:pt x="161288" y="392058"/>
                    <a:pt x="182709" y="392058"/>
                  </a:cubicBezTo>
                  <a:cubicBezTo>
                    <a:pt x="204112" y="392058"/>
                    <a:pt x="224871" y="384471"/>
                    <a:pt x="241315" y="370690"/>
                  </a:cubicBezTo>
                  <a:cubicBezTo>
                    <a:pt x="242672" y="368289"/>
                    <a:pt x="244760" y="366375"/>
                    <a:pt x="247248" y="365261"/>
                  </a:cubicBezTo>
                  <a:cubicBezTo>
                    <a:pt x="264545" y="347982"/>
                    <a:pt x="274063" y="325100"/>
                    <a:pt x="274063" y="300704"/>
                  </a:cubicBezTo>
                  <a:lnTo>
                    <a:pt x="274063" y="260038"/>
                  </a:lnTo>
                  <a:cubicBezTo>
                    <a:pt x="274063" y="252834"/>
                    <a:pt x="279910" y="246987"/>
                    <a:pt x="287114" y="246987"/>
                  </a:cubicBezTo>
                  <a:cubicBezTo>
                    <a:pt x="294318" y="246987"/>
                    <a:pt x="300164" y="252834"/>
                    <a:pt x="300164" y="260038"/>
                  </a:cubicBezTo>
                  <a:lnTo>
                    <a:pt x="300164" y="300704"/>
                  </a:lnTo>
                  <a:cubicBezTo>
                    <a:pt x="300164" y="322159"/>
                    <a:pt x="294196" y="343231"/>
                    <a:pt x="283164" y="361468"/>
                  </a:cubicBezTo>
                  <a:cubicBezTo>
                    <a:pt x="315721" y="352210"/>
                    <a:pt x="338986" y="322664"/>
                    <a:pt x="339316" y="287531"/>
                  </a:cubicBezTo>
                  <a:lnTo>
                    <a:pt x="339316" y="251720"/>
                  </a:lnTo>
                  <a:cubicBezTo>
                    <a:pt x="339299" y="250259"/>
                    <a:pt x="339194" y="248623"/>
                    <a:pt x="338986" y="247057"/>
                  </a:cubicBezTo>
                  <a:cubicBezTo>
                    <a:pt x="337594" y="236077"/>
                    <a:pt x="332008" y="226298"/>
                    <a:pt x="323273" y="219512"/>
                  </a:cubicBezTo>
                  <a:cubicBezTo>
                    <a:pt x="315982" y="213856"/>
                    <a:pt x="307247" y="210863"/>
                    <a:pt x="298007" y="210863"/>
                  </a:cubicBezTo>
                  <a:cubicBezTo>
                    <a:pt x="297885" y="210863"/>
                    <a:pt x="297763" y="210863"/>
                    <a:pt x="297641" y="210863"/>
                  </a:cubicBezTo>
                  <a:cubicBezTo>
                    <a:pt x="285182" y="225567"/>
                    <a:pt x="267242" y="233937"/>
                    <a:pt x="247962" y="233937"/>
                  </a:cubicBezTo>
                  <a:cubicBezTo>
                    <a:pt x="241889" y="233937"/>
                    <a:pt x="235834" y="233049"/>
                    <a:pt x="229882" y="231327"/>
                  </a:cubicBezTo>
                  <a:lnTo>
                    <a:pt x="191931" y="269261"/>
                  </a:lnTo>
                  <a:cubicBezTo>
                    <a:pt x="189460" y="271731"/>
                    <a:pt x="186189" y="273089"/>
                    <a:pt x="182709" y="273089"/>
                  </a:cubicBezTo>
                  <a:cubicBezTo>
                    <a:pt x="179229" y="273089"/>
                    <a:pt x="175940" y="271731"/>
                    <a:pt x="173486" y="269261"/>
                  </a:cubicBezTo>
                  <a:lnTo>
                    <a:pt x="135535" y="231327"/>
                  </a:lnTo>
                  <a:cubicBezTo>
                    <a:pt x="129601" y="233067"/>
                    <a:pt x="123529" y="233937"/>
                    <a:pt x="117456" y="233937"/>
                  </a:cubicBezTo>
                  <a:cubicBezTo>
                    <a:pt x="96923" y="233937"/>
                    <a:pt x="77712" y="224297"/>
                    <a:pt x="65375" y="207957"/>
                  </a:cubicBezTo>
                  <a:cubicBezTo>
                    <a:pt x="56274" y="208462"/>
                    <a:pt x="47835" y="211820"/>
                    <a:pt x="40840" y="217754"/>
                  </a:cubicBezTo>
                  <a:cubicBezTo>
                    <a:pt x="32331" y="224958"/>
                    <a:pt x="27145" y="235050"/>
                    <a:pt x="26240" y="246170"/>
                  </a:cubicBezTo>
                  <a:cubicBezTo>
                    <a:pt x="26153" y="247318"/>
                    <a:pt x="26101" y="248467"/>
                    <a:pt x="26101" y="249598"/>
                  </a:cubicBezTo>
                  <a:lnTo>
                    <a:pt x="26101" y="286139"/>
                  </a:lnTo>
                  <a:cubicBezTo>
                    <a:pt x="26101" y="307055"/>
                    <a:pt x="34245" y="326735"/>
                    <a:pt x="49036" y="341526"/>
                  </a:cubicBezTo>
                  <a:cubicBezTo>
                    <a:pt x="58467" y="350957"/>
                    <a:pt x="69725" y="357639"/>
                    <a:pt x="82149" y="361276"/>
                  </a:cubicBezTo>
                  <a:cubicBezTo>
                    <a:pt x="71187" y="343075"/>
                    <a:pt x="65253" y="322072"/>
                    <a:pt x="65253" y="300704"/>
                  </a:cubicBezTo>
                  <a:lnTo>
                    <a:pt x="65253" y="260038"/>
                  </a:lnTo>
                  <a:cubicBezTo>
                    <a:pt x="65253" y="252834"/>
                    <a:pt x="71100" y="246987"/>
                    <a:pt x="78304" y="246987"/>
                  </a:cubicBezTo>
                  <a:cubicBezTo>
                    <a:pt x="85508" y="246987"/>
                    <a:pt x="91354" y="252852"/>
                    <a:pt x="91354" y="260038"/>
                  </a:cubicBezTo>
                  <a:lnTo>
                    <a:pt x="91354" y="300704"/>
                  </a:lnTo>
                  <a:cubicBezTo>
                    <a:pt x="91354" y="325117"/>
                    <a:pt x="100873" y="348017"/>
                    <a:pt x="118204" y="365296"/>
                  </a:cubicBezTo>
                  <a:cubicBezTo>
                    <a:pt x="120657" y="366444"/>
                    <a:pt x="122728" y="368323"/>
                    <a:pt x="124085" y="370673"/>
                  </a:cubicBezTo>
                  <a:close/>
                  <a:moveTo>
                    <a:pt x="182709" y="241611"/>
                  </a:moveTo>
                  <a:lnTo>
                    <a:pt x="205852" y="218485"/>
                  </a:lnTo>
                  <a:cubicBezTo>
                    <a:pt x="191235" y="206130"/>
                    <a:pt x="182709" y="188033"/>
                    <a:pt x="182709" y="168701"/>
                  </a:cubicBezTo>
                  <a:cubicBezTo>
                    <a:pt x="182709" y="132716"/>
                    <a:pt x="211977" y="103448"/>
                    <a:pt x="247962" y="103448"/>
                  </a:cubicBezTo>
                  <a:cubicBezTo>
                    <a:pt x="252329" y="103448"/>
                    <a:pt x="256697" y="103900"/>
                    <a:pt x="261013" y="104805"/>
                  </a:cubicBezTo>
                  <a:lnTo>
                    <a:pt x="261013" y="82584"/>
                  </a:lnTo>
                  <a:lnTo>
                    <a:pt x="193114" y="101134"/>
                  </a:lnTo>
                  <a:cubicBezTo>
                    <a:pt x="189739" y="102056"/>
                    <a:pt x="186276" y="102508"/>
                    <a:pt x="182796" y="102508"/>
                  </a:cubicBezTo>
                  <a:cubicBezTo>
                    <a:pt x="179281" y="102508"/>
                    <a:pt x="175783" y="102038"/>
                    <a:pt x="172407" y="101116"/>
                  </a:cubicBezTo>
                  <a:lnTo>
                    <a:pt x="117456" y="86117"/>
                  </a:lnTo>
                  <a:lnTo>
                    <a:pt x="117456" y="103448"/>
                  </a:lnTo>
                  <a:cubicBezTo>
                    <a:pt x="153441" y="103448"/>
                    <a:pt x="182709" y="132716"/>
                    <a:pt x="182709" y="168701"/>
                  </a:cubicBezTo>
                  <a:cubicBezTo>
                    <a:pt x="182709" y="188033"/>
                    <a:pt x="174182" y="206130"/>
                    <a:pt x="159583" y="218467"/>
                  </a:cubicBezTo>
                  <a:lnTo>
                    <a:pt x="182709" y="241611"/>
                  </a:lnTo>
                  <a:close/>
                  <a:moveTo>
                    <a:pt x="247962" y="129549"/>
                  </a:moveTo>
                  <a:cubicBezTo>
                    <a:pt x="226367" y="129549"/>
                    <a:pt x="208810" y="147107"/>
                    <a:pt x="208810" y="168701"/>
                  </a:cubicBezTo>
                  <a:cubicBezTo>
                    <a:pt x="208810" y="190296"/>
                    <a:pt x="226367" y="207853"/>
                    <a:pt x="247962" y="207853"/>
                  </a:cubicBezTo>
                  <a:cubicBezTo>
                    <a:pt x="269556" y="207853"/>
                    <a:pt x="287114" y="190296"/>
                    <a:pt x="287114" y="168701"/>
                  </a:cubicBezTo>
                  <a:cubicBezTo>
                    <a:pt x="287114" y="147124"/>
                    <a:pt x="269556" y="129549"/>
                    <a:pt x="247962" y="129549"/>
                  </a:cubicBezTo>
                  <a:close/>
                  <a:moveTo>
                    <a:pt x="117456" y="129549"/>
                  </a:moveTo>
                  <a:cubicBezTo>
                    <a:pt x="95861" y="129549"/>
                    <a:pt x="78304" y="147124"/>
                    <a:pt x="78304" y="168701"/>
                  </a:cubicBezTo>
                  <a:cubicBezTo>
                    <a:pt x="78304" y="190296"/>
                    <a:pt x="95861" y="207853"/>
                    <a:pt x="117456" y="207853"/>
                  </a:cubicBezTo>
                  <a:cubicBezTo>
                    <a:pt x="139050" y="207853"/>
                    <a:pt x="156608" y="190296"/>
                    <a:pt x="156608" y="168701"/>
                  </a:cubicBezTo>
                  <a:cubicBezTo>
                    <a:pt x="156608" y="147124"/>
                    <a:pt x="139050" y="129549"/>
                    <a:pt x="117456" y="129549"/>
                  </a:cubicBezTo>
                  <a:close/>
                  <a:moveTo>
                    <a:pt x="179263" y="75937"/>
                  </a:moveTo>
                  <a:cubicBezTo>
                    <a:pt x="180412" y="76250"/>
                    <a:pt x="181578" y="76407"/>
                    <a:pt x="182778" y="76407"/>
                  </a:cubicBezTo>
                  <a:cubicBezTo>
                    <a:pt x="183962" y="76407"/>
                    <a:pt x="185127" y="76250"/>
                    <a:pt x="186259" y="75955"/>
                  </a:cubicBezTo>
                  <a:lnTo>
                    <a:pt x="276691" y="51245"/>
                  </a:lnTo>
                  <a:lnTo>
                    <a:pt x="186224" y="26571"/>
                  </a:lnTo>
                  <a:cubicBezTo>
                    <a:pt x="185110" y="26275"/>
                    <a:pt x="183962" y="26119"/>
                    <a:pt x="182778" y="26119"/>
                  </a:cubicBezTo>
                  <a:cubicBezTo>
                    <a:pt x="181613" y="26119"/>
                    <a:pt x="180429" y="26275"/>
                    <a:pt x="179316" y="26571"/>
                  </a:cubicBezTo>
                  <a:lnTo>
                    <a:pt x="88779" y="51245"/>
                  </a:lnTo>
                  <a:lnTo>
                    <a:pt x="179263" y="75937"/>
                  </a:lnTo>
                  <a:close/>
                </a:path>
              </a:pathLst>
            </a:custGeom>
            <a:grpFill/>
            <a:ln w="17066" cap="flat">
              <a:noFill/>
              <a:prstDash val="solid"/>
              <a:miter/>
            </a:ln>
          </p:spPr>
          <p:txBody>
            <a:bodyPr rtlCol="0" anchor="ctr"/>
            <a:lstStyle/>
            <a:p>
              <a:endParaRPr lang="nl-NL"/>
            </a:p>
          </p:txBody>
        </p:sp>
      </p:grpSp>
      <p:pic>
        <p:nvPicPr>
          <p:cNvPr id="3" name="Graphic 2">
            <a:extLst>
              <a:ext uri="{FF2B5EF4-FFF2-40B4-BE49-F238E27FC236}">
                <a16:creationId xmlns:a16="http://schemas.microsoft.com/office/drawing/2014/main" id="{578929F0-55AF-FF50-D0EE-E08507B539E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97129" y="3588039"/>
            <a:ext cx="418159" cy="418159"/>
          </a:xfrm>
          <a:prstGeom prst="rect">
            <a:avLst/>
          </a:prstGeom>
        </p:spPr>
      </p:pic>
      <p:pic>
        <p:nvPicPr>
          <p:cNvPr id="7" name="Graphic 6">
            <a:extLst>
              <a:ext uri="{FF2B5EF4-FFF2-40B4-BE49-F238E27FC236}">
                <a16:creationId xmlns:a16="http://schemas.microsoft.com/office/drawing/2014/main" id="{675D206D-DA81-9EE5-E945-1C4E9A77EEF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28391" y="3653561"/>
            <a:ext cx="365417" cy="365417"/>
          </a:xfrm>
          <a:prstGeom prst="rect">
            <a:avLst/>
          </a:prstGeom>
        </p:spPr>
      </p:pic>
      <p:pic>
        <p:nvPicPr>
          <p:cNvPr id="9" name="Graphic 8">
            <a:extLst>
              <a:ext uri="{FF2B5EF4-FFF2-40B4-BE49-F238E27FC236}">
                <a16:creationId xmlns:a16="http://schemas.microsoft.com/office/drawing/2014/main" id="{17266FA4-0A44-5C9A-2781-4FBA29A552B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06911" y="3594678"/>
            <a:ext cx="418159" cy="418159"/>
          </a:xfrm>
          <a:prstGeom prst="rect">
            <a:avLst/>
          </a:prstGeom>
        </p:spPr>
      </p:pic>
      <p:pic>
        <p:nvPicPr>
          <p:cNvPr id="11" name="Graphic 10">
            <a:extLst>
              <a:ext uri="{FF2B5EF4-FFF2-40B4-BE49-F238E27FC236}">
                <a16:creationId xmlns:a16="http://schemas.microsoft.com/office/drawing/2014/main" id="{72FE415A-CEBD-AAA1-474D-7A21914DB38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53378" y="3588038"/>
            <a:ext cx="418159" cy="418159"/>
          </a:xfrm>
          <a:prstGeom prst="rect">
            <a:avLst/>
          </a:prstGeom>
        </p:spPr>
      </p:pic>
      <p:pic>
        <p:nvPicPr>
          <p:cNvPr id="15" name="Graphic 14">
            <a:extLst>
              <a:ext uri="{FF2B5EF4-FFF2-40B4-BE49-F238E27FC236}">
                <a16:creationId xmlns:a16="http://schemas.microsoft.com/office/drawing/2014/main" id="{6CAC6516-3454-9871-2FA5-5E25AEC1FD5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331558" y="3594678"/>
            <a:ext cx="418159" cy="418159"/>
          </a:xfrm>
          <a:prstGeom prst="rect">
            <a:avLst/>
          </a:prstGeom>
        </p:spPr>
      </p:pic>
      <p:pic>
        <p:nvPicPr>
          <p:cNvPr id="17" name="Graphic 16">
            <a:extLst>
              <a:ext uri="{FF2B5EF4-FFF2-40B4-BE49-F238E27FC236}">
                <a16:creationId xmlns:a16="http://schemas.microsoft.com/office/drawing/2014/main" id="{C854C779-6D9B-DB35-E667-F218C8B30A7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749337" y="3588038"/>
            <a:ext cx="418158" cy="418158"/>
          </a:xfrm>
          <a:prstGeom prst="rect">
            <a:avLst/>
          </a:prstGeom>
        </p:spPr>
      </p:pic>
      <p:pic>
        <p:nvPicPr>
          <p:cNvPr id="25" name="Graphic 24">
            <a:extLst>
              <a:ext uri="{FF2B5EF4-FFF2-40B4-BE49-F238E27FC236}">
                <a16:creationId xmlns:a16="http://schemas.microsoft.com/office/drawing/2014/main" id="{DE21B899-AC15-C68F-1A50-038E996B20C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267119" y="4923698"/>
            <a:ext cx="413806" cy="413806"/>
          </a:xfrm>
          <a:prstGeom prst="rect">
            <a:avLst/>
          </a:prstGeom>
        </p:spPr>
      </p:pic>
      <p:pic>
        <p:nvPicPr>
          <p:cNvPr id="27" name="Graphic 26">
            <a:extLst>
              <a:ext uri="{FF2B5EF4-FFF2-40B4-BE49-F238E27FC236}">
                <a16:creationId xmlns:a16="http://schemas.microsoft.com/office/drawing/2014/main" id="{87FBD943-FDC8-F90B-E7B9-5B084DCA452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632222" y="4971934"/>
            <a:ext cx="365570" cy="365570"/>
          </a:xfrm>
          <a:prstGeom prst="rect">
            <a:avLst/>
          </a:prstGeom>
        </p:spPr>
      </p:pic>
      <p:pic>
        <p:nvPicPr>
          <p:cNvPr id="29" name="Graphic 28">
            <a:extLst>
              <a:ext uri="{FF2B5EF4-FFF2-40B4-BE49-F238E27FC236}">
                <a16:creationId xmlns:a16="http://schemas.microsoft.com/office/drawing/2014/main" id="{593E64A9-1E6E-2F62-46E8-B6C5F32B6064}"/>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026551" y="4949901"/>
            <a:ext cx="338861" cy="338861"/>
          </a:xfrm>
          <a:prstGeom prst="rect">
            <a:avLst/>
          </a:prstGeom>
        </p:spPr>
      </p:pic>
      <p:pic>
        <p:nvPicPr>
          <p:cNvPr id="31" name="Graphic 30">
            <a:extLst>
              <a:ext uri="{FF2B5EF4-FFF2-40B4-BE49-F238E27FC236}">
                <a16:creationId xmlns:a16="http://schemas.microsoft.com/office/drawing/2014/main" id="{C542035A-7ACA-6E4C-E900-1AFC4119C60B}"/>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189219" y="4906867"/>
            <a:ext cx="438072" cy="438072"/>
          </a:xfrm>
          <a:prstGeom prst="rect">
            <a:avLst/>
          </a:prstGeom>
        </p:spPr>
      </p:pic>
      <p:pic>
        <p:nvPicPr>
          <p:cNvPr id="33" name="Graphic 32">
            <a:extLst>
              <a:ext uri="{FF2B5EF4-FFF2-40B4-BE49-F238E27FC236}">
                <a16:creationId xmlns:a16="http://schemas.microsoft.com/office/drawing/2014/main" id="{77A51BAA-930F-DBA6-E9A9-30F1CE4BA876}"/>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2595161" y="4900484"/>
            <a:ext cx="388278" cy="388278"/>
          </a:xfrm>
          <a:prstGeom prst="rect">
            <a:avLst/>
          </a:prstGeom>
        </p:spPr>
      </p:pic>
      <p:pic>
        <p:nvPicPr>
          <p:cNvPr id="35" name="Graphic 34">
            <a:extLst>
              <a:ext uri="{FF2B5EF4-FFF2-40B4-BE49-F238E27FC236}">
                <a16:creationId xmlns:a16="http://schemas.microsoft.com/office/drawing/2014/main" id="{54C7AE56-059A-7BC3-E069-DE92C91B5EA1}"/>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0788210" y="4979370"/>
            <a:ext cx="365569" cy="365569"/>
          </a:xfrm>
          <a:prstGeom prst="rect">
            <a:avLst/>
          </a:prstGeom>
        </p:spPr>
      </p:pic>
      <p:pic>
        <p:nvPicPr>
          <p:cNvPr id="37" name="Graphic 36">
            <a:extLst>
              <a:ext uri="{FF2B5EF4-FFF2-40B4-BE49-F238E27FC236}">
                <a16:creationId xmlns:a16="http://schemas.microsoft.com/office/drawing/2014/main" id="{31D6A743-8A2B-09FD-1601-E747F7629D7C}"/>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9426818" y="4946551"/>
            <a:ext cx="365064" cy="365064"/>
          </a:xfrm>
          <a:prstGeom prst="rect">
            <a:avLst/>
          </a:prstGeom>
        </p:spPr>
      </p:pic>
      <p:pic>
        <p:nvPicPr>
          <p:cNvPr id="39" name="Graphic 38">
            <a:extLst>
              <a:ext uri="{FF2B5EF4-FFF2-40B4-BE49-F238E27FC236}">
                <a16:creationId xmlns:a16="http://schemas.microsoft.com/office/drawing/2014/main" id="{FA734BD6-B5FC-4AD6-21F9-2F69FA54CDED}"/>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3926003" y="4876960"/>
            <a:ext cx="438072" cy="438072"/>
          </a:xfrm>
          <a:prstGeom prst="rect">
            <a:avLst/>
          </a:prstGeom>
        </p:spPr>
      </p:pic>
      <p:pic>
        <p:nvPicPr>
          <p:cNvPr id="10" name="Graphic 9">
            <a:extLst>
              <a:ext uri="{FF2B5EF4-FFF2-40B4-BE49-F238E27FC236}">
                <a16:creationId xmlns:a16="http://schemas.microsoft.com/office/drawing/2014/main" id="{223C8706-1A50-9C93-7980-5BA869294B56}"/>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8016605" y="3638308"/>
            <a:ext cx="418157" cy="418157"/>
          </a:xfrm>
          <a:prstGeom prst="rect">
            <a:avLst/>
          </a:prstGeom>
        </p:spPr>
      </p:pic>
    </p:spTree>
    <p:extLst>
      <p:ext uri="{BB962C8B-B14F-4D97-AF65-F5344CB8AC3E}">
        <p14:creationId xmlns:p14="http://schemas.microsoft.com/office/powerpoint/2010/main" val="2225433167"/>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3011172F-FA0B-4008-9CE7-6B42D0A66CDE}"/>
              </a:ext>
            </a:extLst>
          </p:cNvPr>
          <p:cNvSpPr>
            <a:spLocks noGrp="1"/>
          </p:cNvSpPr>
          <p:nvPr>
            <p:ph type="body" sz="quarter" idx="13"/>
          </p:nvPr>
        </p:nvSpPr>
        <p:spPr>
          <a:xfrm>
            <a:off x="449999" y="412144"/>
            <a:ext cx="414143" cy="185756"/>
          </a:xfrm>
        </p:spPr>
        <p:txBody>
          <a:bodyPr/>
          <a:lstStyle/>
          <a:p>
            <a:r>
              <a:rPr lang="en-US" dirty="0"/>
              <a:t>SURF</a:t>
            </a:r>
          </a:p>
        </p:txBody>
      </p:sp>
      <p:sp>
        <p:nvSpPr>
          <p:cNvPr id="5" name="Titel 4">
            <a:extLst>
              <a:ext uri="{FF2B5EF4-FFF2-40B4-BE49-F238E27FC236}">
                <a16:creationId xmlns:a16="http://schemas.microsoft.com/office/drawing/2014/main" id="{4B420271-A636-47D9-9869-49BF52A57E69}"/>
              </a:ext>
            </a:extLst>
          </p:cNvPr>
          <p:cNvSpPr>
            <a:spLocks noGrp="1"/>
          </p:cNvSpPr>
          <p:nvPr>
            <p:ph type="title"/>
          </p:nvPr>
        </p:nvSpPr>
        <p:spPr/>
        <p:txBody>
          <a:bodyPr/>
          <a:lstStyle/>
          <a:p>
            <a:r>
              <a:rPr lang="en-US" dirty="0"/>
              <a:t>Network / </a:t>
            </a:r>
            <a:r>
              <a:rPr lang="en-US" dirty="0" err="1"/>
              <a:t>wifi</a:t>
            </a:r>
            <a:r>
              <a:rPr lang="en-US" dirty="0"/>
              <a:t> / cloud</a:t>
            </a:r>
          </a:p>
        </p:txBody>
      </p:sp>
      <p:grpSp>
        <p:nvGrpSpPr>
          <p:cNvPr id="402" name="Icoon_1_2">
            <a:extLst>
              <a:ext uri="{FF2B5EF4-FFF2-40B4-BE49-F238E27FC236}">
                <a16:creationId xmlns:a16="http://schemas.microsoft.com/office/drawing/2014/main" id="{55926DA2-D1AB-25D5-1ACC-4006E4C9FBB5}"/>
              </a:ext>
            </a:extLst>
          </p:cNvPr>
          <p:cNvGrpSpPr>
            <a:grpSpLocks noChangeAspect="1"/>
          </p:cNvGrpSpPr>
          <p:nvPr/>
        </p:nvGrpSpPr>
        <p:grpSpPr>
          <a:xfrm>
            <a:off x="1180327" y="4941459"/>
            <a:ext cx="400122" cy="400046"/>
            <a:chOff x="2601699" y="2271822"/>
            <a:chExt cx="462460" cy="462371"/>
          </a:xfrm>
          <a:solidFill>
            <a:schemeClr val="tx1"/>
          </a:solidFill>
        </p:grpSpPr>
        <p:sp>
          <p:nvSpPr>
            <p:cNvPr id="399" name="Vrije vorm: vorm 398">
              <a:extLst>
                <a:ext uri="{FF2B5EF4-FFF2-40B4-BE49-F238E27FC236}">
                  <a16:creationId xmlns:a16="http://schemas.microsoft.com/office/drawing/2014/main" id="{637CAD23-15F5-3930-2CC8-9FC4BEB25B2F}"/>
                </a:ext>
              </a:extLst>
            </p:cNvPr>
            <p:cNvSpPr/>
            <p:nvPr/>
          </p:nvSpPr>
          <p:spPr>
            <a:xfrm>
              <a:off x="2601699" y="2271822"/>
              <a:ext cx="462460" cy="315112"/>
            </a:xfrm>
            <a:custGeom>
              <a:avLst/>
              <a:gdLst>
                <a:gd name="connsiteX0" fmla="*/ 376974 w 462460"/>
                <a:gd name="connsiteY0" fmla="*/ 315113 h 315112"/>
                <a:gd name="connsiteX1" fmla="*/ 362980 w 462460"/>
                <a:gd name="connsiteY1" fmla="*/ 304179 h 315112"/>
                <a:gd name="connsiteX2" fmla="*/ 373471 w 462460"/>
                <a:gd name="connsiteY2" fmla="*/ 286662 h 315112"/>
                <a:gd name="connsiteX3" fmla="*/ 431200 w 462460"/>
                <a:gd name="connsiteY3" fmla="*/ 190338 h 315112"/>
                <a:gd name="connsiteX4" fmla="*/ 354164 w 462460"/>
                <a:gd name="connsiteY4" fmla="*/ 130222 h 315112"/>
                <a:gd name="connsiteX5" fmla="*/ 334895 w 462460"/>
                <a:gd name="connsiteY5" fmla="*/ 132609 h 315112"/>
                <a:gd name="connsiteX6" fmla="*/ 309005 w 462460"/>
                <a:gd name="connsiteY6" fmla="*/ 144332 h 315112"/>
                <a:gd name="connsiteX7" fmla="*/ 300785 w 462460"/>
                <a:gd name="connsiteY7" fmla="*/ 146892 h 315112"/>
                <a:gd name="connsiteX8" fmla="*/ 295280 w 462460"/>
                <a:gd name="connsiteY8" fmla="*/ 145795 h 315112"/>
                <a:gd name="connsiteX9" fmla="*/ 286598 w 462460"/>
                <a:gd name="connsiteY9" fmla="*/ 135092 h 315112"/>
                <a:gd name="connsiteX10" fmla="*/ 232392 w 462460"/>
                <a:gd name="connsiteY10" fmla="*/ 51723 h 315112"/>
                <a:gd name="connsiteX11" fmla="*/ 159129 w 462460"/>
                <a:gd name="connsiteY11" fmla="*/ 28874 h 315112"/>
                <a:gd name="connsiteX12" fmla="*/ 135125 w 462460"/>
                <a:gd name="connsiteY12" fmla="*/ 31088 h 315112"/>
                <a:gd name="connsiteX13" fmla="*/ 31101 w 462460"/>
                <a:gd name="connsiteY13" fmla="*/ 182561 h 315112"/>
                <a:gd name="connsiteX14" fmla="*/ 68310 w 462460"/>
                <a:gd name="connsiteY14" fmla="*/ 252033 h 315112"/>
                <a:gd name="connsiteX15" fmla="*/ 72679 w 462460"/>
                <a:gd name="connsiteY15" fmla="*/ 262177 h 315112"/>
                <a:gd name="connsiteX16" fmla="*/ 68599 w 462460"/>
                <a:gd name="connsiteY16" fmla="*/ 272437 h 315112"/>
                <a:gd name="connsiteX17" fmla="*/ 58242 w 462460"/>
                <a:gd name="connsiteY17" fmla="*/ 276826 h 315112"/>
                <a:gd name="connsiteX18" fmla="*/ 48175 w 462460"/>
                <a:gd name="connsiteY18" fmla="*/ 272745 h 315112"/>
                <a:gd name="connsiteX19" fmla="*/ 2689 w 462460"/>
                <a:gd name="connsiteY19" fmla="*/ 187836 h 315112"/>
                <a:gd name="connsiteX20" fmla="*/ 129831 w 462460"/>
                <a:gd name="connsiteY20" fmla="*/ 2695 h 315112"/>
                <a:gd name="connsiteX21" fmla="*/ 158917 w 462460"/>
                <a:gd name="connsiteY21" fmla="*/ 0 h 315112"/>
                <a:gd name="connsiteX22" fmla="*/ 310198 w 462460"/>
                <a:gd name="connsiteY22" fmla="*/ 110684 h 315112"/>
                <a:gd name="connsiteX23" fmla="*/ 327869 w 462460"/>
                <a:gd name="connsiteY23" fmla="*/ 104601 h 315112"/>
                <a:gd name="connsiteX24" fmla="*/ 354144 w 462460"/>
                <a:gd name="connsiteY24" fmla="*/ 101348 h 315112"/>
                <a:gd name="connsiteX25" fmla="*/ 459208 w 462460"/>
                <a:gd name="connsiteY25" fmla="*/ 183331 h 315112"/>
                <a:gd name="connsiteX26" fmla="*/ 380478 w 462460"/>
                <a:gd name="connsiteY26" fmla="*/ 314670 h 315112"/>
                <a:gd name="connsiteX27" fmla="*/ 376974 w 462460"/>
                <a:gd name="connsiteY27" fmla="*/ 315113 h 315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62460" h="315112">
                  <a:moveTo>
                    <a:pt x="376974" y="315113"/>
                  </a:moveTo>
                  <a:cubicBezTo>
                    <a:pt x="370352" y="315113"/>
                    <a:pt x="364578" y="310628"/>
                    <a:pt x="362980" y="304179"/>
                  </a:cubicBezTo>
                  <a:cubicBezTo>
                    <a:pt x="361055" y="296460"/>
                    <a:pt x="365752" y="288587"/>
                    <a:pt x="373471" y="286662"/>
                  </a:cubicBezTo>
                  <a:cubicBezTo>
                    <a:pt x="415935" y="276037"/>
                    <a:pt x="441845" y="232822"/>
                    <a:pt x="431200" y="190338"/>
                  </a:cubicBezTo>
                  <a:cubicBezTo>
                    <a:pt x="422326" y="154939"/>
                    <a:pt x="390661" y="130222"/>
                    <a:pt x="354164" y="130222"/>
                  </a:cubicBezTo>
                  <a:cubicBezTo>
                    <a:pt x="347696" y="130222"/>
                    <a:pt x="341209" y="131031"/>
                    <a:pt x="334895" y="132609"/>
                  </a:cubicBezTo>
                  <a:cubicBezTo>
                    <a:pt x="325598" y="134938"/>
                    <a:pt x="316878" y="138885"/>
                    <a:pt x="309005" y="144332"/>
                  </a:cubicBezTo>
                  <a:cubicBezTo>
                    <a:pt x="306579" y="146007"/>
                    <a:pt x="303730" y="146892"/>
                    <a:pt x="300785" y="146892"/>
                  </a:cubicBezTo>
                  <a:cubicBezTo>
                    <a:pt x="298879" y="146892"/>
                    <a:pt x="297031" y="146527"/>
                    <a:pt x="295280" y="145795"/>
                  </a:cubicBezTo>
                  <a:cubicBezTo>
                    <a:pt x="290737" y="143928"/>
                    <a:pt x="287503" y="139924"/>
                    <a:pt x="286598" y="135092"/>
                  </a:cubicBezTo>
                  <a:cubicBezTo>
                    <a:pt x="280265" y="100963"/>
                    <a:pt x="261016" y="71358"/>
                    <a:pt x="232392" y="51723"/>
                  </a:cubicBezTo>
                  <a:cubicBezTo>
                    <a:pt x="210621" y="36786"/>
                    <a:pt x="185289" y="28874"/>
                    <a:pt x="159129" y="28874"/>
                  </a:cubicBezTo>
                  <a:cubicBezTo>
                    <a:pt x="151140" y="28874"/>
                    <a:pt x="143055" y="29625"/>
                    <a:pt x="135125" y="31088"/>
                  </a:cubicBezTo>
                  <a:cubicBezTo>
                    <a:pt x="64691" y="44177"/>
                    <a:pt x="18030" y="112128"/>
                    <a:pt x="31101" y="182561"/>
                  </a:cubicBezTo>
                  <a:cubicBezTo>
                    <a:pt x="36048" y="209164"/>
                    <a:pt x="48906" y="233168"/>
                    <a:pt x="68310" y="252033"/>
                  </a:cubicBezTo>
                  <a:cubicBezTo>
                    <a:pt x="71082" y="254728"/>
                    <a:pt x="72622" y="258327"/>
                    <a:pt x="72679" y="262177"/>
                  </a:cubicBezTo>
                  <a:cubicBezTo>
                    <a:pt x="72737" y="266027"/>
                    <a:pt x="71274" y="269684"/>
                    <a:pt x="68599" y="272437"/>
                  </a:cubicBezTo>
                  <a:cubicBezTo>
                    <a:pt x="65865" y="275247"/>
                    <a:pt x="62189" y="276826"/>
                    <a:pt x="58242" y="276826"/>
                  </a:cubicBezTo>
                  <a:cubicBezTo>
                    <a:pt x="54469" y="276826"/>
                    <a:pt x="50889" y="275382"/>
                    <a:pt x="48175" y="272745"/>
                  </a:cubicBezTo>
                  <a:cubicBezTo>
                    <a:pt x="24460" y="249703"/>
                    <a:pt x="8733" y="220348"/>
                    <a:pt x="2689" y="187836"/>
                  </a:cubicBezTo>
                  <a:cubicBezTo>
                    <a:pt x="-13308" y="101733"/>
                    <a:pt x="43728" y="18691"/>
                    <a:pt x="129831" y="2695"/>
                  </a:cubicBezTo>
                  <a:cubicBezTo>
                    <a:pt x="139436" y="905"/>
                    <a:pt x="149215" y="0"/>
                    <a:pt x="158917" y="0"/>
                  </a:cubicBezTo>
                  <a:cubicBezTo>
                    <a:pt x="228407" y="0"/>
                    <a:pt x="289409" y="45082"/>
                    <a:pt x="310198" y="110684"/>
                  </a:cubicBezTo>
                  <a:cubicBezTo>
                    <a:pt x="315896" y="108162"/>
                    <a:pt x="321805" y="106122"/>
                    <a:pt x="327869" y="104601"/>
                  </a:cubicBezTo>
                  <a:cubicBezTo>
                    <a:pt x="336493" y="102445"/>
                    <a:pt x="345328" y="101348"/>
                    <a:pt x="354144" y="101348"/>
                  </a:cubicBezTo>
                  <a:cubicBezTo>
                    <a:pt x="403904" y="101348"/>
                    <a:pt x="447119" y="135054"/>
                    <a:pt x="459208" y="183331"/>
                  </a:cubicBezTo>
                  <a:cubicBezTo>
                    <a:pt x="473703" y="241253"/>
                    <a:pt x="438380" y="300175"/>
                    <a:pt x="380478" y="314670"/>
                  </a:cubicBezTo>
                  <a:cubicBezTo>
                    <a:pt x="379323" y="314978"/>
                    <a:pt x="378148" y="315113"/>
                    <a:pt x="376974" y="315113"/>
                  </a:cubicBezTo>
                  <a:close/>
                </a:path>
              </a:pathLst>
            </a:custGeom>
            <a:grpFill/>
            <a:ln w="19050" cap="flat">
              <a:noFill/>
              <a:prstDash val="solid"/>
              <a:miter/>
            </a:ln>
          </p:spPr>
          <p:txBody>
            <a:bodyPr rtlCol="0" anchor="ctr"/>
            <a:lstStyle/>
            <a:p>
              <a:endParaRPr lang="nl-NL"/>
            </a:p>
          </p:txBody>
        </p:sp>
        <p:sp>
          <p:nvSpPr>
            <p:cNvPr id="400" name="Vrije vorm: vorm 399">
              <a:extLst>
                <a:ext uri="{FF2B5EF4-FFF2-40B4-BE49-F238E27FC236}">
                  <a16:creationId xmlns:a16="http://schemas.microsoft.com/office/drawing/2014/main" id="{A1D17DA0-1906-23F1-AA5D-CBA1D1994C7B}"/>
                </a:ext>
              </a:extLst>
            </p:cNvPr>
            <p:cNvSpPr/>
            <p:nvPr/>
          </p:nvSpPr>
          <p:spPr>
            <a:xfrm>
              <a:off x="2688623" y="2503200"/>
              <a:ext cx="144332" cy="230993"/>
            </a:xfrm>
            <a:custGeom>
              <a:avLst/>
              <a:gdLst>
                <a:gd name="connsiteX0" fmla="*/ 72166 w 144332"/>
                <a:gd name="connsiteY0" fmla="*/ 230993 h 230993"/>
                <a:gd name="connsiteX1" fmla="*/ 57729 w 144332"/>
                <a:gd name="connsiteY1" fmla="*/ 216556 h 230993"/>
                <a:gd name="connsiteX2" fmla="*/ 57729 w 144332"/>
                <a:gd name="connsiteY2" fmla="*/ 49298 h 230993"/>
                <a:gd name="connsiteX3" fmla="*/ 24620 w 144332"/>
                <a:gd name="connsiteY3" fmla="*/ 82407 h 230993"/>
                <a:gd name="connsiteX4" fmla="*/ 14418 w 144332"/>
                <a:gd name="connsiteY4" fmla="*/ 86642 h 230993"/>
                <a:gd name="connsiteX5" fmla="*/ 4216 w 144332"/>
                <a:gd name="connsiteY5" fmla="*/ 82407 h 230993"/>
                <a:gd name="connsiteX6" fmla="*/ 4216 w 144332"/>
                <a:gd name="connsiteY6" fmla="*/ 61983 h 230993"/>
                <a:gd name="connsiteX7" fmla="*/ 61964 w 144332"/>
                <a:gd name="connsiteY7" fmla="*/ 4235 h 230993"/>
                <a:gd name="connsiteX8" fmla="*/ 66699 w 144332"/>
                <a:gd name="connsiteY8" fmla="*/ 1078 h 230993"/>
                <a:gd name="connsiteX9" fmla="*/ 67219 w 144332"/>
                <a:gd name="connsiteY9" fmla="*/ 885 h 230993"/>
                <a:gd name="connsiteX10" fmla="*/ 72166 w 144332"/>
                <a:gd name="connsiteY10" fmla="*/ 0 h 230993"/>
                <a:gd name="connsiteX11" fmla="*/ 77171 w 144332"/>
                <a:gd name="connsiteY11" fmla="*/ 905 h 230993"/>
                <a:gd name="connsiteX12" fmla="*/ 77594 w 144332"/>
                <a:gd name="connsiteY12" fmla="*/ 1059 h 230993"/>
                <a:gd name="connsiteX13" fmla="*/ 82388 w 144332"/>
                <a:gd name="connsiteY13" fmla="*/ 4235 h 230993"/>
                <a:gd name="connsiteX14" fmla="*/ 140117 w 144332"/>
                <a:gd name="connsiteY14" fmla="*/ 61964 h 230993"/>
                <a:gd name="connsiteX15" fmla="*/ 140117 w 144332"/>
                <a:gd name="connsiteY15" fmla="*/ 82388 h 230993"/>
                <a:gd name="connsiteX16" fmla="*/ 129914 w 144332"/>
                <a:gd name="connsiteY16" fmla="*/ 86622 h 230993"/>
                <a:gd name="connsiteX17" fmla="*/ 119712 w 144332"/>
                <a:gd name="connsiteY17" fmla="*/ 82388 h 230993"/>
                <a:gd name="connsiteX18" fmla="*/ 86603 w 144332"/>
                <a:gd name="connsiteY18" fmla="*/ 49298 h 230993"/>
                <a:gd name="connsiteX19" fmla="*/ 86603 w 144332"/>
                <a:gd name="connsiteY19" fmla="*/ 216556 h 230993"/>
                <a:gd name="connsiteX20" fmla="*/ 72166 w 144332"/>
                <a:gd name="connsiteY20" fmla="*/ 230993 h 23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4332" h="230993">
                  <a:moveTo>
                    <a:pt x="72166" y="230993"/>
                  </a:moveTo>
                  <a:cubicBezTo>
                    <a:pt x="64197" y="230993"/>
                    <a:pt x="57729" y="224525"/>
                    <a:pt x="57729" y="216556"/>
                  </a:cubicBezTo>
                  <a:lnTo>
                    <a:pt x="57729" y="49298"/>
                  </a:lnTo>
                  <a:lnTo>
                    <a:pt x="24620" y="82407"/>
                  </a:lnTo>
                  <a:cubicBezTo>
                    <a:pt x="21887" y="85140"/>
                    <a:pt x="18268" y="86642"/>
                    <a:pt x="14418" y="86642"/>
                  </a:cubicBezTo>
                  <a:cubicBezTo>
                    <a:pt x="10568" y="86642"/>
                    <a:pt x="6930" y="85140"/>
                    <a:pt x="4216" y="82407"/>
                  </a:cubicBezTo>
                  <a:cubicBezTo>
                    <a:pt x="-1405" y="76786"/>
                    <a:pt x="-1405" y="67623"/>
                    <a:pt x="4216" y="61983"/>
                  </a:cubicBezTo>
                  <a:lnTo>
                    <a:pt x="61964" y="4235"/>
                  </a:lnTo>
                  <a:cubicBezTo>
                    <a:pt x="63311" y="2887"/>
                    <a:pt x="64909" y="1829"/>
                    <a:pt x="66699" y="1078"/>
                  </a:cubicBezTo>
                  <a:cubicBezTo>
                    <a:pt x="66853" y="1020"/>
                    <a:pt x="67026" y="943"/>
                    <a:pt x="67219" y="885"/>
                  </a:cubicBezTo>
                  <a:cubicBezTo>
                    <a:pt x="68836" y="308"/>
                    <a:pt x="70511" y="0"/>
                    <a:pt x="72166" y="0"/>
                  </a:cubicBezTo>
                  <a:cubicBezTo>
                    <a:pt x="73860" y="0"/>
                    <a:pt x="75535" y="308"/>
                    <a:pt x="77171" y="905"/>
                  </a:cubicBezTo>
                  <a:cubicBezTo>
                    <a:pt x="77325" y="943"/>
                    <a:pt x="77460" y="1001"/>
                    <a:pt x="77594" y="1059"/>
                  </a:cubicBezTo>
                  <a:cubicBezTo>
                    <a:pt x="79442" y="1809"/>
                    <a:pt x="81040" y="2887"/>
                    <a:pt x="82388" y="4235"/>
                  </a:cubicBezTo>
                  <a:lnTo>
                    <a:pt x="140117" y="61964"/>
                  </a:lnTo>
                  <a:cubicBezTo>
                    <a:pt x="145737" y="67585"/>
                    <a:pt x="145737" y="76747"/>
                    <a:pt x="140117" y="82388"/>
                  </a:cubicBezTo>
                  <a:cubicBezTo>
                    <a:pt x="137383" y="85121"/>
                    <a:pt x="133764" y="86622"/>
                    <a:pt x="129914" y="86622"/>
                  </a:cubicBezTo>
                  <a:cubicBezTo>
                    <a:pt x="126064" y="86622"/>
                    <a:pt x="122426" y="85121"/>
                    <a:pt x="119712" y="82388"/>
                  </a:cubicBezTo>
                  <a:lnTo>
                    <a:pt x="86603" y="49298"/>
                  </a:lnTo>
                  <a:lnTo>
                    <a:pt x="86603" y="216556"/>
                  </a:lnTo>
                  <a:cubicBezTo>
                    <a:pt x="86603" y="224525"/>
                    <a:pt x="80135" y="230993"/>
                    <a:pt x="72166" y="230993"/>
                  </a:cubicBezTo>
                  <a:close/>
                </a:path>
              </a:pathLst>
            </a:custGeom>
            <a:grpFill/>
            <a:ln w="19050" cap="flat">
              <a:noFill/>
              <a:prstDash val="solid"/>
              <a:miter/>
            </a:ln>
          </p:spPr>
          <p:txBody>
            <a:bodyPr rtlCol="0" anchor="ctr"/>
            <a:lstStyle/>
            <a:p>
              <a:endParaRPr lang="nl-NL"/>
            </a:p>
          </p:txBody>
        </p:sp>
        <p:sp>
          <p:nvSpPr>
            <p:cNvPr id="401" name="Vrije vorm: vorm 400">
              <a:extLst>
                <a:ext uri="{FF2B5EF4-FFF2-40B4-BE49-F238E27FC236}">
                  <a16:creationId xmlns:a16="http://schemas.microsoft.com/office/drawing/2014/main" id="{3172C90F-D2C7-9834-F07D-4E3E6E3DC5BE}"/>
                </a:ext>
              </a:extLst>
            </p:cNvPr>
            <p:cNvSpPr/>
            <p:nvPr/>
          </p:nvSpPr>
          <p:spPr>
            <a:xfrm>
              <a:off x="2832975" y="2503200"/>
              <a:ext cx="144351" cy="230993"/>
            </a:xfrm>
            <a:custGeom>
              <a:avLst/>
              <a:gdLst>
                <a:gd name="connsiteX0" fmla="*/ 72185 w 144351"/>
                <a:gd name="connsiteY0" fmla="*/ 230993 h 230993"/>
                <a:gd name="connsiteX1" fmla="*/ 67219 w 144351"/>
                <a:gd name="connsiteY1" fmla="*/ 230108 h 230993"/>
                <a:gd name="connsiteX2" fmla="*/ 66892 w 144351"/>
                <a:gd name="connsiteY2" fmla="*/ 229992 h 230993"/>
                <a:gd name="connsiteX3" fmla="*/ 61964 w 144351"/>
                <a:gd name="connsiteY3" fmla="*/ 226777 h 230993"/>
                <a:gd name="connsiteX4" fmla="*/ 4216 w 144351"/>
                <a:gd name="connsiteY4" fmla="*/ 169029 h 230993"/>
                <a:gd name="connsiteX5" fmla="*/ 4216 w 144351"/>
                <a:gd name="connsiteY5" fmla="*/ 148605 h 230993"/>
                <a:gd name="connsiteX6" fmla="*/ 14418 w 144351"/>
                <a:gd name="connsiteY6" fmla="*/ 144371 h 230993"/>
                <a:gd name="connsiteX7" fmla="*/ 24620 w 144351"/>
                <a:gd name="connsiteY7" fmla="*/ 148605 h 230993"/>
                <a:gd name="connsiteX8" fmla="*/ 57748 w 144351"/>
                <a:gd name="connsiteY8" fmla="*/ 181715 h 230993"/>
                <a:gd name="connsiteX9" fmla="*/ 57748 w 144351"/>
                <a:gd name="connsiteY9" fmla="*/ 14437 h 230993"/>
                <a:gd name="connsiteX10" fmla="*/ 72185 w 144351"/>
                <a:gd name="connsiteY10" fmla="*/ 0 h 230993"/>
                <a:gd name="connsiteX11" fmla="*/ 86622 w 144351"/>
                <a:gd name="connsiteY11" fmla="*/ 14437 h 230993"/>
                <a:gd name="connsiteX12" fmla="*/ 86622 w 144351"/>
                <a:gd name="connsiteY12" fmla="*/ 181695 h 230993"/>
                <a:gd name="connsiteX13" fmla="*/ 119731 w 144351"/>
                <a:gd name="connsiteY13" fmla="*/ 148586 h 230993"/>
                <a:gd name="connsiteX14" fmla="*/ 129934 w 144351"/>
                <a:gd name="connsiteY14" fmla="*/ 144351 h 230993"/>
                <a:gd name="connsiteX15" fmla="*/ 140136 w 144351"/>
                <a:gd name="connsiteY15" fmla="*/ 148586 h 230993"/>
                <a:gd name="connsiteX16" fmla="*/ 140136 w 144351"/>
                <a:gd name="connsiteY16" fmla="*/ 169010 h 230993"/>
                <a:gd name="connsiteX17" fmla="*/ 82388 w 144351"/>
                <a:gd name="connsiteY17" fmla="*/ 226758 h 230993"/>
                <a:gd name="connsiteX18" fmla="*/ 77671 w 144351"/>
                <a:gd name="connsiteY18" fmla="*/ 229896 h 230993"/>
                <a:gd name="connsiteX19" fmla="*/ 77171 w 144351"/>
                <a:gd name="connsiteY19" fmla="*/ 230088 h 230993"/>
                <a:gd name="connsiteX20" fmla="*/ 72185 w 144351"/>
                <a:gd name="connsiteY20" fmla="*/ 230993 h 23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4351" h="230993">
                  <a:moveTo>
                    <a:pt x="72185" y="230993"/>
                  </a:moveTo>
                  <a:cubicBezTo>
                    <a:pt x="70511" y="230993"/>
                    <a:pt x="68836" y="230685"/>
                    <a:pt x="67219" y="230108"/>
                  </a:cubicBezTo>
                  <a:cubicBezTo>
                    <a:pt x="67103" y="230069"/>
                    <a:pt x="67007" y="230031"/>
                    <a:pt x="66892" y="229992"/>
                  </a:cubicBezTo>
                  <a:cubicBezTo>
                    <a:pt x="64890" y="229184"/>
                    <a:pt x="63311" y="228125"/>
                    <a:pt x="61964" y="226777"/>
                  </a:cubicBezTo>
                  <a:lnTo>
                    <a:pt x="4216" y="169029"/>
                  </a:lnTo>
                  <a:cubicBezTo>
                    <a:pt x="-1405" y="163408"/>
                    <a:pt x="-1405" y="154246"/>
                    <a:pt x="4216" y="148605"/>
                  </a:cubicBezTo>
                  <a:cubicBezTo>
                    <a:pt x="6949" y="145872"/>
                    <a:pt x="10568" y="144371"/>
                    <a:pt x="14418" y="144371"/>
                  </a:cubicBezTo>
                  <a:cubicBezTo>
                    <a:pt x="18268" y="144371"/>
                    <a:pt x="21906" y="145872"/>
                    <a:pt x="24620" y="148605"/>
                  </a:cubicBezTo>
                  <a:lnTo>
                    <a:pt x="57748" y="181715"/>
                  </a:lnTo>
                  <a:lnTo>
                    <a:pt x="57748" y="14437"/>
                  </a:lnTo>
                  <a:cubicBezTo>
                    <a:pt x="57748" y="6468"/>
                    <a:pt x="64216" y="0"/>
                    <a:pt x="72185" y="0"/>
                  </a:cubicBezTo>
                  <a:cubicBezTo>
                    <a:pt x="80155" y="0"/>
                    <a:pt x="86622" y="6468"/>
                    <a:pt x="86622" y="14437"/>
                  </a:cubicBezTo>
                  <a:lnTo>
                    <a:pt x="86622" y="181695"/>
                  </a:lnTo>
                  <a:lnTo>
                    <a:pt x="119731" y="148586"/>
                  </a:lnTo>
                  <a:cubicBezTo>
                    <a:pt x="122465" y="145853"/>
                    <a:pt x="126084" y="144351"/>
                    <a:pt x="129934" y="144351"/>
                  </a:cubicBezTo>
                  <a:cubicBezTo>
                    <a:pt x="133783" y="144351"/>
                    <a:pt x="137422" y="145853"/>
                    <a:pt x="140136" y="148586"/>
                  </a:cubicBezTo>
                  <a:cubicBezTo>
                    <a:pt x="145757" y="154207"/>
                    <a:pt x="145757" y="163370"/>
                    <a:pt x="140136" y="169010"/>
                  </a:cubicBezTo>
                  <a:lnTo>
                    <a:pt x="82388" y="226758"/>
                  </a:lnTo>
                  <a:cubicBezTo>
                    <a:pt x="81040" y="228106"/>
                    <a:pt x="79462" y="229164"/>
                    <a:pt x="77671" y="229896"/>
                  </a:cubicBezTo>
                  <a:cubicBezTo>
                    <a:pt x="77517" y="229954"/>
                    <a:pt x="77344" y="230031"/>
                    <a:pt x="77171" y="230088"/>
                  </a:cubicBezTo>
                  <a:cubicBezTo>
                    <a:pt x="75612" y="230685"/>
                    <a:pt x="73899" y="230993"/>
                    <a:pt x="72185" y="230993"/>
                  </a:cubicBezTo>
                  <a:close/>
                </a:path>
              </a:pathLst>
            </a:custGeom>
            <a:grpFill/>
            <a:ln w="19050" cap="flat">
              <a:noFill/>
              <a:prstDash val="solid"/>
              <a:miter/>
            </a:ln>
          </p:spPr>
          <p:txBody>
            <a:bodyPr rtlCol="0" anchor="ctr"/>
            <a:lstStyle/>
            <a:p>
              <a:endParaRPr lang="nl-NL"/>
            </a:p>
          </p:txBody>
        </p:sp>
      </p:grpSp>
      <p:grpSp>
        <p:nvGrpSpPr>
          <p:cNvPr id="408" name="Icoon_1_3">
            <a:extLst>
              <a:ext uri="{FF2B5EF4-FFF2-40B4-BE49-F238E27FC236}">
                <a16:creationId xmlns:a16="http://schemas.microsoft.com/office/drawing/2014/main" id="{990BFFCD-0D46-A4B9-056B-6A8484B7BBD0}"/>
              </a:ext>
            </a:extLst>
          </p:cNvPr>
          <p:cNvGrpSpPr>
            <a:grpSpLocks noChangeAspect="1"/>
          </p:cNvGrpSpPr>
          <p:nvPr/>
        </p:nvGrpSpPr>
        <p:grpSpPr>
          <a:xfrm>
            <a:off x="3960833" y="2355706"/>
            <a:ext cx="299784" cy="399462"/>
            <a:chOff x="3862319" y="2272919"/>
            <a:chExt cx="346489" cy="461697"/>
          </a:xfrm>
          <a:solidFill>
            <a:schemeClr val="tx1"/>
          </a:solidFill>
        </p:grpSpPr>
        <p:sp>
          <p:nvSpPr>
            <p:cNvPr id="404" name="Vrije vorm: vorm 403">
              <a:extLst>
                <a:ext uri="{FF2B5EF4-FFF2-40B4-BE49-F238E27FC236}">
                  <a16:creationId xmlns:a16="http://schemas.microsoft.com/office/drawing/2014/main" id="{E4DAD40F-0320-D436-C223-AE1B808B3A57}"/>
                </a:ext>
              </a:extLst>
            </p:cNvPr>
            <p:cNvSpPr/>
            <p:nvPr/>
          </p:nvSpPr>
          <p:spPr>
            <a:xfrm>
              <a:off x="3862319" y="2417001"/>
              <a:ext cx="346489" cy="317615"/>
            </a:xfrm>
            <a:custGeom>
              <a:avLst/>
              <a:gdLst>
                <a:gd name="connsiteX0" fmla="*/ 72185 w 346489"/>
                <a:gd name="connsiteY0" fmla="*/ 317615 h 317615"/>
                <a:gd name="connsiteX1" fmla="*/ 57748 w 346489"/>
                <a:gd name="connsiteY1" fmla="*/ 303178 h 317615"/>
                <a:gd name="connsiteX2" fmla="*/ 72185 w 346489"/>
                <a:gd name="connsiteY2" fmla="*/ 288741 h 317615"/>
                <a:gd name="connsiteX3" fmla="*/ 103273 w 346489"/>
                <a:gd name="connsiteY3" fmla="*/ 288741 h 317615"/>
                <a:gd name="connsiteX4" fmla="*/ 112898 w 346489"/>
                <a:gd name="connsiteY4" fmla="*/ 230993 h 317615"/>
                <a:gd name="connsiteX5" fmla="*/ 43311 w 346489"/>
                <a:gd name="connsiteY5" fmla="*/ 230993 h 317615"/>
                <a:gd name="connsiteX6" fmla="*/ 0 w 346489"/>
                <a:gd name="connsiteY6" fmla="*/ 187682 h 317615"/>
                <a:gd name="connsiteX7" fmla="*/ 0 w 346489"/>
                <a:gd name="connsiteY7" fmla="*/ 43311 h 317615"/>
                <a:gd name="connsiteX8" fmla="*/ 43311 w 346489"/>
                <a:gd name="connsiteY8" fmla="*/ 0 h 317615"/>
                <a:gd name="connsiteX9" fmla="*/ 86622 w 346489"/>
                <a:gd name="connsiteY9" fmla="*/ 0 h 317615"/>
                <a:gd name="connsiteX10" fmla="*/ 101059 w 346489"/>
                <a:gd name="connsiteY10" fmla="*/ 14437 h 317615"/>
                <a:gd name="connsiteX11" fmla="*/ 86622 w 346489"/>
                <a:gd name="connsiteY11" fmla="*/ 28874 h 317615"/>
                <a:gd name="connsiteX12" fmla="*/ 43311 w 346489"/>
                <a:gd name="connsiteY12" fmla="*/ 28874 h 317615"/>
                <a:gd name="connsiteX13" fmla="*/ 28874 w 346489"/>
                <a:gd name="connsiteY13" fmla="*/ 43311 h 317615"/>
                <a:gd name="connsiteX14" fmla="*/ 28874 w 346489"/>
                <a:gd name="connsiteY14" fmla="*/ 187682 h 317615"/>
                <a:gd name="connsiteX15" fmla="*/ 43311 w 346489"/>
                <a:gd name="connsiteY15" fmla="*/ 202119 h 317615"/>
                <a:gd name="connsiteX16" fmla="*/ 303178 w 346489"/>
                <a:gd name="connsiteY16" fmla="*/ 202119 h 317615"/>
                <a:gd name="connsiteX17" fmla="*/ 317615 w 346489"/>
                <a:gd name="connsiteY17" fmla="*/ 187682 h 317615"/>
                <a:gd name="connsiteX18" fmla="*/ 317615 w 346489"/>
                <a:gd name="connsiteY18" fmla="*/ 43311 h 317615"/>
                <a:gd name="connsiteX19" fmla="*/ 303178 w 346489"/>
                <a:gd name="connsiteY19" fmla="*/ 28874 h 317615"/>
                <a:gd name="connsiteX20" fmla="*/ 259867 w 346489"/>
                <a:gd name="connsiteY20" fmla="*/ 28874 h 317615"/>
                <a:gd name="connsiteX21" fmla="*/ 245430 w 346489"/>
                <a:gd name="connsiteY21" fmla="*/ 14437 h 317615"/>
                <a:gd name="connsiteX22" fmla="*/ 259867 w 346489"/>
                <a:gd name="connsiteY22" fmla="*/ 0 h 317615"/>
                <a:gd name="connsiteX23" fmla="*/ 303178 w 346489"/>
                <a:gd name="connsiteY23" fmla="*/ 0 h 317615"/>
                <a:gd name="connsiteX24" fmla="*/ 346490 w 346489"/>
                <a:gd name="connsiteY24" fmla="*/ 43311 h 317615"/>
                <a:gd name="connsiteX25" fmla="*/ 346490 w 346489"/>
                <a:gd name="connsiteY25" fmla="*/ 187682 h 317615"/>
                <a:gd name="connsiteX26" fmla="*/ 303178 w 346489"/>
                <a:gd name="connsiteY26" fmla="*/ 230993 h 317615"/>
                <a:gd name="connsiteX27" fmla="*/ 233592 w 346489"/>
                <a:gd name="connsiteY27" fmla="*/ 230993 h 317615"/>
                <a:gd name="connsiteX28" fmla="*/ 243216 w 346489"/>
                <a:gd name="connsiteY28" fmla="*/ 288741 h 317615"/>
                <a:gd name="connsiteX29" fmla="*/ 274304 w 346489"/>
                <a:gd name="connsiteY29" fmla="*/ 288741 h 317615"/>
                <a:gd name="connsiteX30" fmla="*/ 288741 w 346489"/>
                <a:gd name="connsiteY30" fmla="*/ 303178 h 317615"/>
                <a:gd name="connsiteX31" fmla="*/ 274304 w 346489"/>
                <a:gd name="connsiteY31" fmla="*/ 317615 h 317615"/>
                <a:gd name="connsiteX32" fmla="*/ 72185 w 346489"/>
                <a:gd name="connsiteY32" fmla="*/ 317615 h 317615"/>
                <a:gd name="connsiteX33" fmla="*/ 213957 w 346489"/>
                <a:gd name="connsiteY33" fmla="*/ 288741 h 317615"/>
                <a:gd name="connsiteX34" fmla="*/ 204333 w 346489"/>
                <a:gd name="connsiteY34" fmla="*/ 230993 h 317615"/>
                <a:gd name="connsiteX35" fmla="*/ 142176 w 346489"/>
                <a:gd name="connsiteY35" fmla="*/ 230993 h 317615"/>
                <a:gd name="connsiteX36" fmla="*/ 132551 w 346489"/>
                <a:gd name="connsiteY36" fmla="*/ 288741 h 317615"/>
                <a:gd name="connsiteX37" fmla="*/ 213957 w 346489"/>
                <a:gd name="connsiteY37" fmla="*/ 288741 h 317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6489" h="317615">
                  <a:moveTo>
                    <a:pt x="72185" y="317615"/>
                  </a:moveTo>
                  <a:cubicBezTo>
                    <a:pt x="64216" y="317615"/>
                    <a:pt x="57748" y="311148"/>
                    <a:pt x="57748" y="303178"/>
                  </a:cubicBezTo>
                  <a:cubicBezTo>
                    <a:pt x="57748" y="295209"/>
                    <a:pt x="64216" y="288741"/>
                    <a:pt x="72185" y="288741"/>
                  </a:cubicBezTo>
                  <a:lnTo>
                    <a:pt x="103273" y="288741"/>
                  </a:lnTo>
                  <a:lnTo>
                    <a:pt x="112898" y="230993"/>
                  </a:lnTo>
                  <a:lnTo>
                    <a:pt x="43311" y="230993"/>
                  </a:lnTo>
                  <a:cubicBezTo>
                    <a:pt x="19423" y="230993"/>
                    <a:pt x="0" y="211570"/>
                    <a:pt x="0" y="187682"/>
                  </a:cubicBezTo>
                  <a:lnTo>
                    <a:pt x="0" y="43311"/>
                  </a:lnTo>
                  <a:cubicBezTo>
                    <a:pt x="0" y="19423"/>
                    <a:pt x="19423" y="0"/>
                    <a:pt x="43311" y="0"/>
                  </a:cubicBezTo>
                  <a:lnTo>
                    <a:pt x="86622" y="0"/>
                  </a:lnTo>
                  <a:cubicBezTo>
                    <a:pt x="94592" y="0"/>
                    <a:pt x="101059" y="6468"/>
                    <a:pt x="101059" y="14437"/>
                  </a:cubicBezTo>
                  <a:cubicBezTo>
                    <a:pt x="101059" y="22406"/>
                    <a:pt x="94592" y="28874"/>
                    <a:pt x="86622" y="28874"/>
                  </a:cubicBezTo>
                  <a:lnTo>
                    <a:pt x="43311" y="28874"/>
                  </a:lnTo>
                  <a:cubicBezTo>
                    <a:pt x="35342" y="28874"/>
                    <a:pt x="28874" y="35342"/>
                    <a:pt x="28874" y="43311"/>
                  </a:cubicBezTo>
                  <a:lnTo>
                    <a:pt x="28874" y="187682"/>
                  </a:lnTo>
                  <a:cubicBezTo>
                    <a:pt x="28874" y="195651"/>
                    <a:pt x="35342" y="202119"/>
                    <a:pt x="43311" y="202119"/>
                  </a:cubicBezTo>
                  <a:lnTo>
                    <a:pt x="303178" y="202119"/>
                  </a:lnTo>
                  <a:cubicBezTo>
                    <a:pt x="311148" y="202119"/>
                    <a:pt x="317615" y="195651"/>
                    <a:pt x="317615" y="187682"/>
                  </a:cubicBezTo>
                  <a:lnTo>
                    <a:pt x="317615" y="43311"/>
                  </a:lnTo>
                  <a:cubicBezTo>
                    <a:pt x="317615" y="35342"/>
                    <a:pt x="311148" y="28874"/>
                    <a:pt x="303178" y="28874"/>
                  </a:cubicBezTo>
                  <a:lnTo>
                    <a:pt x="259867" y="28874"/>
                  </a:lnTo>
                  <a:cubicBezTo>
                    <a:pt x="251898" y="28874"/>
                    <a:pt x="245430" y="22406"/>
                    <a:pt x="245430" y="14437"/>
                  </a:cubicBezTo>
                  <a:cubicBezTo>
                    <a:pt x="245430" y="6468"/>
                    <a:pt x="251898" y="0"/>
                    <a:pt x="259867" y="0"/>
                  </a:cubicBezTo>
                  <a:lnTo>
                    <a:pt x="303178" y="0"/>
                  </a:lnTo>
                  <a:cubicBezTo>
                    <a:pt x="327067" y="0"/>
                    <a:pt x="346490" y="19423"/>
                    <a:pt x="346490" y="43311"/>
                  </a:cubicBezTo>
                  <a:lnTo>
                    <a:pt x="346490" y="187682"/>
                  </a:lnTo>
                  <a:cubicBezTo>
                    <a:pt x="346490" y="211570"/>
                    <a:pt x="327067" y="230993"/>
                    <a:pt x="303178" y="230993"/>
                  </a:cubicBezTo>
                  <a:lnTo>
                    <a:pt x="233592" y="230993"/>
                  </a:lnTo>
                  <a:lnTo>
                    <a:pt x="243216" y="288741"/>
                  </a:lnTo>
                  <a:lnTo>
                    <a:pt x="274304" y="288741"/>
                  </a:lnTo>
                  <a:cubicBezTo>
                    <a:pt x="282273" y="288741"/>
                    <a:pt x="288741" y="295209"/>
                    <a:pt x="288741" y="303178"/>
                  </a:cubicBezTo>
                  <a:cubicBezTo>
                    <a:pt x="288741" y="311148"/>
                    <a:pt x="282273" y="317615"/>
                    <a:pt x="274304" y="317615"/>
                  </a:cubicBezTo>
                  <a:lnTo>
                    <a:pt x="72185" y="317615"/>
                  </a:lnTo>
                  <a:close/>
                  <a:moveTo>
                    <a:pt x="213957" y="288741"/>
                  </a:moveTo>
                  <a:lnTo>
                    <a:pt x="204333" y="230993"/>
                  </a:lnTo>
                  <a:lnTo>
                    <a:pt x="142176" y="230993"/>
                  </a:lnTo>
                  <a:lnTo>
                    <a:pt x="132551" y="288741"/>
                  </a:lnTo>
                  <a:lnTo>
                    <a:pt x="213957" y="288741"/>
                  </a:lnTo>
                  <a:close/>
                </a:path>
              </a:pathLst>
            </a:custGeom>
            <a:grpFill/>
            <a:ln w="19050" cap="flat">
              <a:noFill/>
              <a:prstDash val="solid"/>
              <a:miter/>
            </a:ln>
          </p:spPr>
          <p:txBody>
            <a:bodyPr rtlCol="0" anchor="ctr"/>
            <a:lstStyle/>
            <a:p>
              <a:endParaRPr lang="nl-NL"/>
            </a:p>
          </p:txBody>
        </p:sp>
        <p:sp>
          <p:nvSpPr>
            <p:cNvPr id="405" name="Vrije vorm: vorm 404">
              <a:extLst>
                <a:ext uri="{FF2B5EF4-FFF2-40B4-BE49-F238E27FC236}">
                  <a16:creationId xmlns:a16="http://schemas.microsoft.com/office/drawing/2014/main" id="{9F42780D-4261-6824-B2F3-CEEEF6274A13}"/>
                </a:ext>
              </a:extLst>
            </p:cNvPr>
            <p:cNvSpPr/>
            <p:nvPr/>
          </p:nvSpPr>
          <p:spPr>
            <a:xfrm>
              <a:off x="4013908" y="2404027"/>
              <a:ext cx="43311" cy="43311"/>
            </a:xfrm>
            <a:custGeom>
              <a:avLst/>
              <a:gdLst>
                <a:gd name="connsiteX0" fmla="*/ 21656 w 43311"/>
                <a:gd name="connsiteY0" fmla="*/ 43311 h 43311"/>
                <a:gd name="connsiteX1" fmla="*/ 0 w 43311"/>
                <a:gd name="connsiteY1" fmla="*/ 21656 h 43311"/>
                <a:gd name="connsiteX2" fmla="*/ 20866 w 43311"/>
                <a:gd name="connsiteY2" fmla="*/ 58 h 43311"/>
                <a:gd name="connsiteX3" fmla="*/ 21656 w 43311"/>
                <a:gd name="connsiteY3" fmla="*/ 0 h 43311"/>
                <a:gd name="connsiteX4" fmla="*/ 23273 w 43311"/>
                <a:gd name="connsiteY4" fmla="*/ 115 h 43311"/>
                <a:gd name="connsiteX5" fmla="*/ 23311 w 43311"/>
                <a:gd name="connsiteY5" fmla="*/ 115 h 43311"/>
                <a:gd name="connsiteX6" fmla="*/ 24312 w 43311"/>
                <a:gd name="connsiteY6" fmla="*/ 231 h 43311"/>
                <a:gd name="connsiteX7" fmla="*/ 43311 w 43311"/>
                <a:gd name="connsiteY7" fmla="*/ 21656 h 43311"/>
                <a:gd name="connsiteX8" fmla="*/ 21656 w 43311"/>
                <a:gd name="connsiteY8" fmla="*/ 43311 h 4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11" h="43311">
                  <a:moveTo>
                    <a:pt x="21656" y="43311"/>
                  </a:moveTo>
                  <a:cubicBezTo>
                    <a:pt x="9721" y="43311"/>
                    <a:pt x="0" y="33590"/>
                    <a:pt x="0" y="21656"/>
                  </a:cubicBezTo>
                  <a:cubicBezTo>
                    <a:pt x="0" y="9971"/>
                    <a:pt x="9163" y="481"/>
                    <a:pt x="20866" y="58"/>
                  </a:cubicBezTo>
                  <a:cubicBezTo>
                    <a:pt x="20847" y="19"/>
                    <a:pt x="21251" y="0"/>
                    <a:pt x="21656" y="0"/>
                  </a:cubicBezTo>
                  <a:cubicBezTo>
                    <a:pt x="22214" y="0"/>
                    <a:pt x="22734" y="58"/>
                    <a:pt x="23273" y="115"/>
                  </a:cubicBezTo>
                  <a:cubicBezTo>
                    <a:pt x="23273" y="115"/>
                    <a:pt x="23292" y="115"/>
                    <a:pt x="23311" y="115"/>
                  </a:cubicBezTo>
                  <a:cubicBezTo>
                    <a:pt x="23638" y="135"/>
                    <a:pt x="24023" y="173"/>
                    <a:pt x="24312" y="231"/>
                  </a:cubicBezTo>
                  <a:cubicBezTo>
                    <a:pt x="35188" y="1559"/>
                    <a:pt x="43311" y="10703"/>
                    <a:pt x="43311" y="21656"/>
                  </a:cubicBezTo>
                  <a:cubicBezTo>
                    <a:pt x="43311" y="33590"/>
                    <a:pt x="33590" y="43311"/>
                    <a:pt x="21656" y="43311"/>
                  </a:cubicBezTo>
                  <a:close/>
                </a:path>
              </a:pathLst>
            </a:custGeom>
            <a:grpFill/>
            <a:ln w="19050" cap="flat">
              <a:noFill/>
              <a:prstDash val="solid"/>
              <a:miter/>
            </a:ln>
          </p:spPr>
          <p:txBody>
            <a:bodyPr rtlCol="0" anchor="ctr"/>
            <a:lstStyle/>
            <a:p>
              <a:endParaRPr lang="nl-NL"/>
            </a:p>
          </p:txBody>
        </p:sp>
        <p:sp>
          <p:nvSpPr>
            <p:cNvPr id="406" name="Vrije vorm: vorm 405">
              <a:extLst>
                <a:ext uri="{FF2B5EF4-FFF2-40B4-BE49-F238E27FC236}">
                  <a16:creationId xmlns:a16="http://schemas.microsoft.com/office/drawing/2014/main" id="{63040B36-8943-0BCE-B0CC-D42F80B421B6}"/>
                </a:ext>
              </a:extLst>
            </p:cNvPr>
            <p:cNvSpPr/>
            <p:nvPr/>
          </p:nvSpPr>
          <p:spPr>
            <a:xfrm>
              <a:off x="3905639" y="2272919"/>
              <a:ext cx="259855" cy="69451"/>
            </a:xfrm>
            <a:custGeom>
              <a:avLst/>
              <a:gdLst>
                <a:gd name="connsiteX0" fmla="*/ 245421 w 259855"/>
                <a:gd name="connsiteY0" fmla="*/ 69452 h 69451"/>
                <a:gd name="connsiteX1" fmla="*/ 236336 w 259855"/>
                <a:gd name="connsiteY1" fmla="*/ 66237 h 69451"/>
                <a:gd name="connsiteX2" fmla="*/ 129925 w 259855"/>
                <a:gd name="connsiteY2" fmla="*/ 28855 h 69451"/>
                <a:gd name="connsiteX3" fmla="*/ 23514 w 259855"/>
                <a:gd name="connsiteY3" fmla="*/ 66237 h 69451"/>
                <a:gd name="connsiteX4" fmla="*/ 14428 w 259855"/>
                <a:gd name="connsiteY4" fmla="*/ 69452 h 69451"/>
                <a:gd name="connsiteX5" fmla="*/ 14428 w 259855"/>
                <a:gd name="connsiteY5" fmla="*/ 69452 h 69451"/>
                <a:gd name="connsiteX6" fmla="*/ 3206 w 259855"/>
                <a:gd name="connsiteY6" fmla="*/ 64101 h 69451"/>
                <a:gd name="connsiteX7" fmla="*/ 5343 w 259855"/>
                <a:gd name="connsiteY7" fmla="*/ 43792 h 69451"/>
                <a:gd name="connsiteX8" fmla="*/ 129925 w 259855"/>
                <a:gd name="connsiteY8" fmla="*/ 0 h 69451"/>
                <a:gd name="connsiteX9" fmla="*/ 254507 w 259855"/>
                <a:gd name="connsiteY9" fmla="*/ 43792 h 69451"/>
                <a:gd name="connsiteX10" fmla="*/ 256644 w 259855"/>
                <a:gd name="connsiteY10" fmla="*/ 64101 h 69451"/>
                <a:gd name="connsiteX11" fmla="*/ 245421 w 259855"/>
                <a:gd name="connsiteY11" fmla="*/ 69452 h 6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9855" h="69451">
                  <a:moveTo>
                    <a:pt x="245421" y="69452"/>
                  </a:moveTo>
                  <a:cubicBezTo>
                    <a:pt x="242130" y="69452"/>
                    <a:pt x="238896" y="68316"/>
                    <a:pt x="236336" y="66237"/>
                  </a:cubicBezTo>
                  <a:cubicBezTo>
                    <a:pt x="206518" y="42118"/>
                    <a:pt x="168732" y="28855"/>
                    <a:pt x="129925" y="28855"/>
                  </a:cubicBezTo>
                  <a:cubicBezTo>
                    <a:pt x="91118" y="28855"/>
                    <a:pt x="53312" y="42137"/>
                    <a:pt x="23514" y="66237"/>
                  </a:cubicBezTo>
                  <a:cubicBezTo>
                    <a:pt x="20954" y="68297"/>
                    <a:pt x="17720" y="69452"/>
                    <a:pt x="14428" y="69452"/>
                  </a:cubicBezTo>
                  <a:cubicBezTo>
                    <a:pt x="14428" y="69452"/>
                    <a:pt x="14428" y="69452"/>
                    <a:pt x="14428" y="69452"/>
                  </a:cubicBezTo>
                  <a:cubicBezTo>
                    <a:pt x="10039" y="69452"/>
                    <a:pt x="5959" y="67508"/>
                    <a:pt x="3206" y="64101"/>
                  </a:cubicBezTo>
                  <a:cubicBezTo>
                    <a:pt x="-1799" y="57902"/>
                    <a:pt x="-836" y="48797"/>
                    <a:pt x="5343" y="43792"/>
                  </a:cubicBezTo>
                  <a:cubicBezTo>
                    <a:pt x="40261" y="15534"/>
                    <a:pt x="84515" y="0"/>
                    <a:pt x="129925" y="0"/>
                  </a:cubicBezTo>
                  <a:cubicBezTo>
                    <a:pt x="175334" y="0"/>
                    <a:pt x="219569" y="15554"/>
                    <a:pt x="254507" y="43792"/>
                  </a:cubicBezTo>
                  <a:cubicBezTo>
                    <a:pt x="260705" y="48797"/>
                    <a:pt x="261649" y="57921"/>
                    <a:pt x="256644" y="64101"/>
                  </a:cubicBezTo>
                  <a:cubicBezTo>
                    <a:pt x="253891" y="67488"/>
                    <a:pt x="249810" y="69452"/>
                    <a:pt x="245421" y="69452"/>
                  </a:cubicBezTo>
                  <a:close/>
                </a:path>
              </a:pathLst>
            </a:custGeom>
            <a:grpFill/>
            <a:ln w="19050" cap="flat">
              <a:noFill/>
              <a:prstDash val="solid"/>
              <a:miter/>
            </a:ln>
          </p:spPr>
          <p:txBody>
            <a:bodyPr rtlCol="0" anchor="ctr"/>
            <a:lstStyle/>
            <a:p>
              <a:endParaRPr lang="nl-NL"/>
            </a:p>
          </p:txBody>
        </p:sp>
        <p:sp>
          <p:nvSpPr>
            <p:cNvPr id="407" name="Vrije vorm: vorm 406">
              <a:extLst>
                <a:ext uri="{FF2B5EF4-FFF2-40B4-BE49-F238E27FC236}">
                  <a16:creationId xmlns:a16="http://schemas.microsoft.com/office/drawing/2014/main" id="{0054B7F4-CCC0-B072-3960-2205DD0720B5}"/>
                </a:ext>
              </a:extLst>
            </p:cNvPr>
            <p:cNvSpPr/>
            <p:nvPr/>
          </p:nvSpPr>
          <p:spPr>
            <a:xfrm>
              <a:off x="3953762" y="2335576"/>
              <a:ext cx="163615" cy="52550"/>
            </a:xfrm>
            <a:custGeom>
              <a:avLst/>
              <a:gdLst>
                <a:gd name="connsiteX0" fmla="*/ 14428 w 163615"/>
                <a:gd name="connsiteY0" fmla="*/ 52551 h 52550"/>
                <a:gd name="connsiteX1" fmla="*/ 3206 w 163615"/>
                <a:gd name="connsiteY1" fmla="*/ 47200 h 52550"/>
                <a:gd name="connsiteX2" fmla="*/ 5343 w 163615"/>
                <a:gd name="connsiteY2" fmla="*/ 26891 h 52550"/>
                <a:gd name="connsiteX3" fmla="*/ 81801 w 163615"/>
                <a:gd name="connsiteY3" fmla="*/ 0 h 52550"/>
                <a:gd name="connsiteX4" fmla="*/ 158260 w 163615"/>
                <a:gd name="connsiteY4" fmla="*/ 26872 h 52550"/>
                <a:gd name="connsiteX5" fmla="*/ 163534 w 163615"/>
                <a:gd name="connsiteY5" fmla="*/ 36574 h 52550"/>
                <a:gd name="connsiteX6" fmla="*/ 160397 w 163615"/>
                <a:gd name="connsiteY6" fmla="*/ 47180 h 52550"/>
                <a:gd name="connsiteX7" fmla="*/ 149174 w 163615"/>
                <a:gd name="connsiteY7" fmla="*/ 52532 h 52550"/>
                <a:gd name="connsiteX8" fmla="*/ 140108 w 163615"/>
                <a:gd name="connsiteY8" fmla="*/ 49317 h 52550"/>
                <a:gd name="connsiteX9" fmla="*/ 81801 w 163615"/>
                <a:gd name="connsiteY9" fmla="*/ 28855 h 52550"/>
                <a:gd name="connsiteX10" fmla="*/ 23514 w 163615"/>
                <a:gd name="connsiteY10" fmla="*/ 49336 h 52550"/>
                <a:gd name="connsiteX11" fmla="*/ 14428 w 163615"/>
                <a:gd name="connsiteY11" fmla="*/ 52551 h 5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3615" h="52550">
                  <a:moveTo>
                    <a:pt x="14428" y="52551"/>
                  </a:moveTo>
                  <a:cubicBezTo>
                    <a:pt x="10039" y="52551"/>
                    <a:pt x="5959" y="50607"/>
                    <a:pt x="3206" y="47200"/>
                  </a:cubicBezTo>
                  <a:cubicBezTo>
                    <a:pt x="-1799" y="41001"/>
                    <a:pt x="-836" y="31896"/>
                    <a:pt x="5343" y="26891"/>
                  </a:cubicBezTo>
                  <a:cubicBezTo>
                    <a:pt x="26786" y="9548"/>
                    <a:pt x="53928" y="0"/>
                    <a:pt x="81801" y="0"/>
                  </a:cubicBezTo>
                  <a:cubicBezTo>
                    <a:pt x="109674" y="0"/>
                    <a:pt x="136816" y="9548"/>
                    <a:pt x="158260" y="26872"/>
                  </a:cubicBezTo>
                  <a:cubicBezTo>
                    <a:pt x="161263" y="29298"/>
                    <a:pt x="163130" y="32743"/>
                    <a:pt x="163534" y="36574"/>
                  </a:cubicBezTo>
                  <a:cubicBezTo>
                    <a:pt x="163939" y="40405"/>
                    <a:pt x="162822" y="44177"/>
                    <a:pt x="160397" y="47180"/>
                  </a:cubicBezTo>
                  <a:cubicBezTo>
                    <a:pt x="157644" y="50587"/>
                    <a:pt x="153544" y="52532"/>
                    <a:pt x="149174" y="52532"/>
                  </a:cubicBezTo>
                  <a:cubicBezTo>
                    <a:pt x="145883" y="52532"/>
                    <a:pt x="142668" y="51396"/>
                    <a:pt x="140108" y="49317"/>
                  </a:cubicBezTo>
                  <a:cubicBezTo>
                    <a:pt x="123765" y="36131"/>
                    <a:pt x="103053" y="28855"/>
                    <a:pt x="81801" y="28855"/>
                  </a:cubicBezTo>
                  <a:cubicBezTo>
                    <a:pt x="60550" y="28855"/>
                    <a:pt x="39838" y="36131"/>
                    <a:pt x="23514" y="49336"/>
                  </a:cubicBezTo>
                  <a:cubicBezTo>
                    <a:pt x="20935" y="51396"/>
                    <a:pt x="17720" y="52551"/>
                    <a:pt x="14428" y="52551"/>
                  </a:cubicBezTo>
                  <a:close/>
                </a:path>
              </a:pathLst>
            </a:custGeom>
            <a:grpFill/>
            <a:ln w="19050" cap="flat">
              <a:noFill/>
              <a:prstDash val="solid"/>
              <a:miter/>
            </a:ln>
          </p:spPr>
          <p:txBody>
            <a:bodyPr rtlCol="0" anchor="ctr"/>
            <a:lstStyle/>
            <a:p>
              <a:endParaRPr lang="nl-NL"/>
            </a:p>
          </p:txBody>
        </p:sp>
      </p:grpSp>
      <p:grpSp>
        <p:nvGrpSpPr>
          <p:cNvPr id="412" name="Icoon_1_4">
            <a:extLst>
              <a:ext uri="{FF2B5EF4-FFF2-40B4-BE49-F238E27FC236}">
                <a16:creationId xmlns:a16="http://schemas.microsoft.com/office/drawing/2014/main" id="{D41B1796-0581-793A-0045-E4CE0978480F}"/>
              </a:ext>
            </a:extLst>
          </p:cNvPr>
          <p:cNvGrpSpPr>
            <a:grpSpLocks noChangeAspect="1"/>
          </p:cNvGrpSpPr>
          <p:nvPr/>
        </p:nvGrpSpPr>
        <p:grpSpPr>
          <a:xfrm>
            <a:off x="5276055" y="2355580"/>
            <a:ext cx="399646" cy="399712"/>
            <a:chOff x="5204408" y="2272207"/>
            <a:chExt cx="461909" cy="461986"/>
          </a:xfrm>
          <a:solidFill>
            <a:schemeClr val="tx1"/>
          </a:solidFill>
        </p:grpSpPr>
        <p:sp>
          <p:nvSpPr>
            <p:cNvPr id="410" name="Vrije vorm: vorm 409">
              <a:extLst>
                <a:ext uri="{FF2B5EF4-FFF2-40B4-BE49-F238E27FC236}">
                  <a16:creationId xmlns:a16="http://schemas.microsoft.com/office/drawing/2014/main" id="{5D8502D6-AC3C-930C-56CC-1022FBBB692F}"/>
                </a:ext>
              </a:extLst>
            </p:cNvPr>
            <p:cNvSpPr/>
            <p:nvPr/>
          </p:nvSpPr>
          <p:spPr>
            <a:xfrm>
              <a:off x="5406450" y="2474325"/>
              <a:ext cx="259867" cy="259867"/>
            </a:xfrm>
            <a:custGeom>
              <a:avLst/>
              <a:gdLst>
                <a:gd name="connsiteX0" fmla="*/ 202119 w 259867"/>
                <a:gd name="connsiteY0" fmla="*/ 259867 h 259867"/>
                <a:gd name="connsiteX1" fmla="*/ 144371 w 259867"/>
                <a:gd name="connsiteY1" fmla="*/ 202119 h 259867"/>
                <a:gd name="connsiteX2" fmla="*/ 144871 w 259867"/>
                <a:gd name="connsiteY2" fmla="*/ 194766 h 259867"/>
                <a:gd name="connsiteX3" fmla="*/ 104236 w 259867"/>
                <a:gd name="connsiteY3" fmla="*/ 178500 h 259867"/>
                <a:gd name="connsiteX4" fmla="*/ 57748 w 259867"/>
                <a:gd name="connsiteY4" fmla="*/ 202119 h 259867"/>
                <a:gd name="connsiteX5" fmla="*/ 0 w 259867"/>
                <a:gd name="connsiteY5" fmla="*/ 144371 h 259867"/>
                <a:gd name="connsiteX6" fmla="*/ 57748 w 259867"/>
                <a:gd name="connsiteY6" fmla="*/ 86622 h 259867"/>
                <a:gd name="connsiteX7" fmla="*/ 98249 w 259867"/>
                <a:gd name="connsiteY7" fmla="*/ 103235 h 259867"/>
                <a:gd name="connsiteX8" fmla="*/ 146758 w 259867"/>
                <a:gd name="connsiteY8" fmla="*/ 74130 h 259867"/>
                <a:gd name="connsiteX9" fmla="*/ 144371 w 259867"/>
                <a:gd name="connsiteY9" fmla="*/ 57748 h 259867"/>
                <a:gd name="connsiteX10" fmla="*/ 202119 w 259867"/>
                <a:gd name="connsiteY10" fmla="*/ 0 h 259867"/>
                <a:gd name="connsiteX11" fmla="*/ 259867 w 259867"/>
                <a:gd name="connsiteY11" fmla="*/ 57748 h 259867"/>
                <a:gd name="connsiteX12" fmla="*/ 202119 w 259867"/>
                <a:gd name="connsiteY12" fmla="*/ 115497 h 259867"/>
                <a:gd name="connsiteX13" fmla="*/ 161618 w 259867"/>
                <a:gd name="connsiteY13" fmla="*/ 98884 h 259867"/>
                <a:gd name="connsiteX14" fmla="*/ 113110 w 259867"/>
                <a:gd name="connsiteY14" fmla="*/ 127989 h 259867"/>
                <a:gd name="connsiteX15" fmla="*/ 115497 w 259867"/>
                <a:gd name="connsiteY15" fmla="*/ 144371 h 259867"/>
                <a:gd name="connsiteX16" fmla="*/ 114996 w 259867"/>
                <a:gd name="connsiteY16" fmla="*/ 151724 h 259867"/>
                <a:gd name="connsiteX17" fmla="*/ 155632 w 259867"/>
                <a:gd name="connsiteY17" fmla="*/ 167990 h 259867"/>
                <a:gd name="connsiteX18" fmla="*/ 202119 w 259867"/>
                <a:gd name="connsiteY18" fmla="*/ 144371 h 259867"/>
                <a:gd name="connsiteX19" fmla="*/ 259867 w 259867"/>
                <a:gd name="connsiteY19" fmla="*/ 202119 h 259867"/>
                <a:gd name="connsiteX20" fmla="*/ 202119 w 259867"/>
                <a:gd name="connsiteY20" fmla="*/ 259867 h 259867"/>
                <a:gd name="connsiteX21" fmla="*/ 202119 w 259867"/>
                <a:gd name="connsiteY21" fmla="*/ 173245 h 259867"/>
                <a:gd name="connsiteX22" fmla="*/ 173245 w 259867"/>
                <a:gd name="connsiteY22" fmla="*/ 202119 h 259867"/>
                <a:gd name="connsiteX23" fmla="*/ 202119 w 259867"/>
                <a:gd name="connsiteY23" fmla="*/ 230993 h 259867"/>
                <a:gd name="connsiteX24" fmla="*/ 230993 w 259867"/>
                <a:gd name="connsiteY24" fmla="*/ 202119 h 259867"/>
                <a:gd name="connsiteX25" fmla="*/ 202119 w 259867"/>
                <a:gd name="connsiteY25" fmla="*/ 173245 h 259867"/>
                <a:gd name="connsiteX26" fmla="*/ 57748 w 259867"/>
                <a:gd name="connsiteY26" fmla="*/ 115497 h 259867"/>
                <a:gd name="connsiteX27" fmla="*/ 28874 w 259867"/>
                <a:gd name="connsiteY27" fmla="*/ 144371 h 259867"/>
                <a:gd name="connsiteX28" fmla="*/ 57748 w 259867"/>
                <a:gd name="connsiteY28" fmla="*/ 173245 h 259867"/>
                <a:gd name="connsiteX29" fmla="*/ 84543 w 259867"/>
                <a:gd name="connsiteY29" fmla="*/ 155073 h 259867"/>
                <a:gd name="connsiteX30" fmla="*/ 86622 w 259867"/>
                <a:gd name="connsiteY30" fmla="*/ 144371 h 259867"/>
                <a:gd name="connsiteX31" fmla="*/ 82849 w 259867"/>
                <a:gd name="connsiteY31" fmla="*/ 130184 h 259867"/>
                <a:gd name="connsiteX32" fmla="*/ 82445 w 259867"/>
                <a:gd name="connsiteY32" fmla="*/ 129587 h 259867"/>
                <a:gd name="connsiteX33" fmla="*/ 82041 w 259867"/>
                <a:gd name="connsiteY33" fmla="*/ 128817 h 259867"/>
                <a:gd name="connsiteX34" fmla="*/ 57748 w 259867"/>
                <a:gd name="connsiteY34" fmla="*/ 115497 h 259867"/>
                <a:gd name="connsiteX35" fmla="*/ 177826 w 259867"/>
                <a:gd name="connsiteY35" fmla="*/ 73263 h 259867"/>
                <a:gd name="connsiteX36" fmla="*/ 202119 w 259867"/>
                <a:gd name="connsiteY36" fmla="*/ 86622 h 259867"/>
                <a:gd name="connsiteX37" fmla="*/ 230993 w 259867"/>
                <a:gd name="connsiteY37" fmla="*/ 57748 h 259867"/>
                <a:gd name="connsiteX38" fmla="*/ 202119 w 259867"/>
                <a:gd name="connsiteY38" fmla="*/ 28874 h 259867"/>
                <a:gd name="connsiteX39" fmla="*/ 173245 w 259867"/>
                <a:gd name="connsiteY39" fmla="*/ 57748 h 259867"/>
                <a:gd name="connsiteX40" fmla="*/ 176979 w 259867"/>
                <a:gd name="connsiteY40" fmla="*/ 71877 h 259867"/>
                <a:gd name="connsiteX41" fmla="*/ 177441 w 259867"/>
                <a:gd name="connsiteY41" fmla="*/ 72551 h 259867"/>
                <a:gd name="connsiteX42" fmla="*/ 177826 w 259867"/>
                <a:gd name="connsiteY42" fmla="*/ 73263 h 25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59867" h="259867">
                  <a:moveTo>
                    <a:pt x="202119" y="259867"/>
                  </a:moveTo>
                  <a:cubicBezTo>
                    <a:pt x="170280" y="259867"/>
                    <a:pt x="144371" y="233957"/>
                    <a:pt x="144371" y="202119"/>
                  </a:cubicBezTo>
                  <a:cubicBezTo>
                    <a:pt x="144371" y="199713"/>
                    <a:pt x="144544" y="197249"/>
                    <a:pt x="144871" y="194766"/>
                  </a:cubicBezTo>
                  <a:lnTo>
                    <a:pt x="104236" y="178500"/>
                  </a:lnTo>
                  <a:cubicBezTo>
                    <a:pt x="93417" y="193206"/>
                    <a:pt x="76112" y="202119"/>
                    <a:pt x="57748" y="202119"/>
                  </a:cubicBezTo>
                  <a:cubicBezTo>
                    <a:pt x="25910" y="202119"/>
                    <a:pt x="0" y="176209"/>
                    <a:pt x="0" y="144371"/>
                  </a:cubicBezTo>
                  <a:cubicBezTo>
                    <a:pt x="0" y="112532"/>
                    <a:pt x="25910" y="86622"/>
                    <a:pt x="57748" y="86622"/>
                  </a:cubicBezTo>
                  <a:cubicBezTo>
                    <a:pt x="73032" y="86622"/>
                    <a:pt x="87469" y="92609"/>
                    <a:pt x="98249" y="103235"/>
                  </a:cubicBezTo>
                  <a:lnTo>
                    <a:pt x="146758" y="74130"/>
                  </a:lnTo>
                  <a:cubicBezTo>
                    <a:pt x="145160" y="68836"/>
                    <a:pt x="144371" y="63350"/>
                    <a:pt x="144371" y="57748"/>
                  </a:cubicBezTo>
                  <a:cubicBezTo>
                    <a:pt x="144371" y="25910"/>
                    <a:pt x="170280" y="0"/>
                    <a:pt x="202119" y="0"/>
                  </a:cubicBezTo>
                  <a:cubicBezTo>
                    <a:pt x="233957" y="0"/>
                    <a:pt x="259867" y="25910"/>
                    <a:pt x="259867" y="57748"/>
                  </a:cubicBezTo>
                  <a:cubicBezTo>
                    <a:pt x="259867" y="89587"/>
                    <a:pt x="233957" y="115497"/>
                    <a:pt x="202119" y="115497"/>
                  </a:cubicBezTo>
                  <a:cubicBezTo>
                    <a:pt x="186835" y="115497"/>
                    <a:pt x="172398" y="109510"/>
                    <a:pt x="161618" y="98884"/>
                  </a:cubicBezTo>
                  <a:lnTo>
                    <a:pt x="113110" y="127989"/>
                  </a:lnTo>
                  <a:cubicBezTo>
                    <a:pt x="114707" y="133283"/>
                    <a:pt x="115497" y="138769"/>
                    <a:pt x="115497" y="144371"/>
                  </a:cubicBezTo>
                  <a:cubicBezTo>
                    <a:pt x="115497" y="146777"/>
                    <a:pt x="115323" y="149241"/>
                    <a:pt x="114996" y="151724"/>
                  </a:cubicBezTo>
                  <a:lnTo>
                    <a:pt x="155632" y="167990"/>
                  </a:lnTo>
                  <a:cubicBezTo>
                    <a:pt x="166450" y="153283"/>
                    <a:pt x="183755" y="144371"/>
                    <a:pt x="202119" y="144371"/>
                  </a:cubicBezTo>
                  <a:cubicBezTo>
                    <a:pt x="233957" y="144371"/>
                    <a:pt x="259867" y="170280"/>
                    <a:pt x="259867" y="202119"/>
                  </a:cubicBezTo>
                  <a:cubicBezTo>
                    <a:pt x="259867" y="233957"/>
                    <a:pt x="233957" y="259867"/>
                    <a:pt x="202119" y="259867"/>
                  </a:cubicBezTo>
                  <a:close/>
                  <a:moveTo>
                    <a:pt x="202119" y="173245"/>
                  </a:moveTo>
                  <a:cubicBezTo>
                    <a:pt x="186200" y="173245"/>
                    <a:pt x="173245" y="186200"/>
                    <a:pt x="173245" y="202119"/>
                  </a:cubicBezTo>
                  <a:cubicBezTo>
                    <a:pt x="173245" y="218038"/>
                    <a:pt x="186200" y="230993"/>
                    <a:pt x="202119" y="230993"/>
                  </a:cubicBezTo>
                  <a:cubicBezTo>
                    <a:pt x="218038" y="230993"/>
                    <a:pt x="230993" y="218038"/>
                    <a:pt x="230993" y="202119"/>
                  </a:cubicBezTo>
                  <a:cubicBezTo>
                    <a:pt x="230993" y="186200"/>
                    <a:pt x="218038" y="173245"/>
                    <a:pt x="202119" y="173245"/>
                  </a:cubicBezTo>
                  <a:close/>
                  <a:moveTo>
                    <a:pt x="57748" y="115497"/>
                  </a:moveTo>
                  <a:cubicBezTo>
                    <a:pt x="41829" y="115497"/>
                    <a:pt x="28874" y="128451"/>
                    <a:pt x="28874" y="144371"/>
                  </a:cubicBezTo>
                  <a:cubicBezTo>
                    <a:pt x="28874" y="160290"/>
                    <a:pt x="41829" y="173245"/>
                    <a:pt x="57748" y="173245"/>
                  </a:cubicBezTo>
                  <a:cubicBezTo>
                    <a:pt x="69587" y="173245"/>
                    <a:pt x="80097" y="166103"/>
                    <a:pt x="84543" y="155073"/>
                  </a:cubicBezTo>
                  <a:cubicBezTo>
                    <a:pt x="85929" y="151628"/>
                    <a:pt x="86622" y="148028"/>
                    <a:pt x="86622" y="144371"/>
                  </a:cubicBezTo>
                  <a:cubicBezTo>
                    <a:pt x="86622" y="139424"/>
                    <a:pt x="85313" y="134534"/>
                    <a:pt x="82849" y="130184"/>
                  </a:cubicBezTo>
                  <a:cubicBezTo>
                    <a:pt x="82695" y="129972"/>
                    <a:pt x="82561" y="129780"/>
                    <a:pt x="82445" y="129587"/>
                  </a:cubicBezTo>
                  <a:cubicBezTo>
                    <a:pt x="82272" y="129298"/>
                    <a:pt x="82137" y="129048"/>
                    <a:pt x="82041" y="128817"/>
                  </a:cubicBezTo>
                  <a:cubicBezTo>
                    <a:pt x="76863" y="120578"/>
                    <a:pt x="67739" y="115497"/>
                    <a:pt x="57748" y="115497"/>
                  </a:cubicBezTo>
                  <a:close/>
                  <a:moveTo>
                    <a:pt x="177826" y="73263"/>
                  </a:moveTo>
                  <a:cubicBezTo>
                    <a:pt x="182985" y="81521"/>
                    <a:pt x="192128" y="86622"/>
                    <a:pt x="202119" y="86622"/>
                  </a:cubicBezTo>
                  <a:cubicBezTo>
                    <a:pt x="218038" y="86622"/>
                    <a:pt x="230993" y="73668"/>
                    <a:pt x="230993" y="57748"/>
                  </a:cubicBezTo>
                  <a:cubicBezTo>
                    <a:pt x="230993" y="41829"/>
                    <a:pt x="218038" y="28874"/>
                    <a:pt x="202119" y="28874"/>
                  </a:cubicBezTo>
                  <a:cubicBezTo>
                    <a:pt x="186200" y="28874"/>
                    <a:pt x="173245" y="41829"/>
                    <a:pt x="173245" y="57748"/>
                  </a:cubicBezTo>
                  <a:cubicBezTo>
                    <a:pt x="173245" y="62676"/>
                    <a:pt x="174534" y="67546"/>
                    <a:pt x="176979" y="71877"/>
                  </a:cubicBezTo>
                  <a:cubicBezTo>
                    <a:pt x="177095" y="72012"/>
                    <a:pt x="177268" y="72282"/>
                    <a:pt x="177441" y="72551"/>
                  </a:cubicBezTo>
                  <a:cubicBezTo>
                    <a:pt x="177557" y="72744"/>
                    <a:pt x="177691" y="73013"/>
                    <a:pt x="177826" y="73263"/>
                  </a:cubicBezTo>
                  <a:close/>
                </a:path>
              </a:pathLst>
            </a:custGeom>
            <a:grpFill/>
            <a:ln w="19050" cap="flat">
              <a:noFill/>
              <a:prstDash val="solid"/>
              <a:miter/>
            </a:ln>
          </p:spPr>
          <p:txBody>
            <a:bodyPr rtlCol="0" anchor="ctr"/>
            <a:lstStyle/>
            <a:p>
              <a:endParaRPr lang="nl-NL"/>
            </a:p>
          </p:txBody>
        </p:sp>
        <p:sp>
          <p:nvSpPr>
            <p:cNvPr id="411" name="Vrije vorm: vorm 410">
              <a:extLst>
                <a:ext uri="{FF2B5EF4-FFF2-40B4-BE49-F238E27FC236}">
                  <a16:creationId xmlns:a16="http://schemas.microsoft.com/office/drawing/2014/main" id="{3FF81C15-BF49-F18B-0D56-4E6A0350836D}"/>
                </a:ext>
              </a:extLst>
            </p:cNvPr>
            <p:cNvSpPr/>
            <p:nvPr/>
          </p:nvSpPr>
          <p:spPr>
            <a:xfrm>
              <a:off x="5204408" y="2272207"/>
              <a:ext cx="449597" cy="461986"/>
            </a:xfrm>
            <a:custGeom>
              <a:avLst/>
              <a:gdLst>
                <a:gd name="connsiteX0" fmla="*/ 230916 w 449597"/>
                <a:gd name="connsiteY0" fmla="*/ 461986 h 461986"/>
                <a:gd name="connsiteX1" fmla="*/ 176305 w 449597"/>
                <a:gd name="connsiteY1" fmla="*/ 455383 h 461986"/>
                <a:gd name="connsiteX2" fmla="*/ 174284 w 449597"/>
                <a:gd name="connsiteY2" fmla="*/ 454883 h 461986"/>
                <a:gd name="connsiteX3" fmla="*/ 27623 w 449597"/>
                <a:gd name="connsiteY3" fmla="*/ 340387 h 461986"/>
                <a:gd name="connsiteX4" fmla="*/ 25756 w 449597"/>
                <a:gd name="connsiteY4" fmla="*/ 336769 h 461986"/>
                <a:gd name="connsiteX5" fmla="*/ 0 w 449597"/>
                <a:gd name="connsiteY5" fmla="*/ 230897 h 461986"/>
                <a:gd name="connsiteX6" fmla="*/ 443 w 449597"/>
                <a:gd name="connsiteY6" fmla="*/ 217268 h 461986"/>
                <a:gd name="connsiteX7" fmla="*/ 404 w 449597"/>
                <a:gd name="connsiteY7" fmla="*/ 216537 h 461986"/>
                <a:gd name="connsiteX8" fmla="*/ 693 w 449597"/>
                <a:gd name="connsiteY8" fmla="*/ 213746 h 461986"/>
                <a:gd name="connsiteX9" fmla="*/ 44928 w 449597"/>
                <a:gd name="connsiteY9" fmla="*/ 94245 h 461986"/>
                <a:gd name="connsiteX10" fmla="*/ 47623 w 449597"/>
                <a:gd name="connsiteY10" fmla="*/ 90703 h 461986"/>
                <a:gd name="connsiteX11" fmla="*/ 173976 w 449597"/>
                <a:gd name="connsiteY11" fmla="*/ 7122 h 461986"/>
                <a:gd name="connsiteX12" fmla="*/ 176633 w 449597"/>
                <a:gd name="connsiteY12" fmla="*/ 6506 h 461986"/>
                <a:gd name="connsiteX13" fmla="*/ 230974 w 449597"/>
                <a:gd name="connsiteY13" fmla="*/ 0 h 461986"/>
                <a:gd name="connsiteX14" fmla="*/ 285469 w 449597"/>
                <a:gd name="connsiteY14" fmla="*/ 6564 h 461986"/>
                <a:gd name="connsiteX15" fmla="*/ 288048 w 449597"/>
                <a:gd name="connsiteY15" fmla="*/ 7219 h 461986"/>
                <a:gd name="connsiteX16" fmla="*/ 415922 w 449597"/>
                <a:gd name="connsiteY16" fmla="*/ 92686 h 461986"/>
                <a:gd name="connsiteX17" fmla="*/ 416018 w 449597"/>
                <a:gd name="connsiteY17" fmla="*/ 92821 h 461986"/>
                <a:gd name="connsiteX18" fmla="*/ 448762 w 449597"/>
                <a:gd name="connsiteY18" fmla="*/ 153995 h 461986"/>
                <a:gd name="connsiteX19" fmla="*/ 448184 w 449597"/>
                <a:gd name="connsiteY19" fmla="*/ 165025 h 461986"/>
                <a:gd name="connsiteX20" fmla="*/ 439965 w 449597"/>
                <a:gd name="connsiteY20" fmla="*/ 172417 h 461986"/>
                <a:gd name="connsiteX21" fmla="*/ 435152 w 449597"/>
                <a:gd name="connsiteY21" fmla="*/ 173245 h 461986"/>
                <a:gd name="connsiteX22" fmla="*/ 421543 w 449597"/>
                <a:gd name="connsiteY22" fmla="*/ 163620 h 461986"/>
                <a:gd name="connsiteX23" fmla="*/ 396788 w 449597"/>
                <a:gd name="connsiteY23" fmla="*/ 115497 h 461986"/>
                <a:gd name="connsiteX24" fmla="*/ 334805 w 449597"/>
                <a:gd name="connsiteY24" fmla="*/ 115497 h 461986"/>
                <a:gd name="connsiteX25" fmla="*/ 346239 w 449597"/>
                <a:gd name="connsiteY25" fmla="*/ 215882 h 461986"/>
                <a:gd name="connsiteX26" fmla="*/ 346239 w 449597"/>
                <a:gd name="connsiteY26" fmla="*/ 216556 h 461986"/>
                <a:gd name="connsiteX27" fmla="*/ 331802 w 449597"/>
                <a:gd name="connsiteY27" fmla="*/ 230993 h 461986"/>
                <a:gd name="connsiteX28" fmla="*/ 144294 w 449597"/>
                <a:gd name="connsiteY28" fmla="*/ 230993 h 461986"/>
                <a:gd name="connsiteX29" fmla="*/ 151069 w 449597"/>
                <a:gd name="connsiteY29" fmla="*/ 317615 h 461986"/>
                <a:gd name="connsiteX30" fmla="*/ 158731 w 449597"/>
                <a:gd name="connsiteY30" fmla="*/ 317615 h 461986"/>
                <a:gd name="connsiteX31" fmla="*/ 173168 w 449597"/>
                <a:gd name="connsiteY31" fmla="*/ 332052 h 461986"/>
                <a:gd name="connsiteX32" fmla="*/ 158731 w 449597"/>
                <a:gd name="connsiteY32" fmla="*/ 346490 h 461986"/>
                <a:gd name="connsiteX33" fmla="*/ 156652 w 449597"/>
                <a:gd name="connsiteY33" fmla="*/ 346490 h 461986"/>
                <a:gd name="connsiteX34" fmla="*/ 187682 w 449597"/>
                <a:gd name="connsiteY34" fmla="*/ 428377 h 461986"/>
                <a:gd name="connsiteX35" fmla="*/ 230916 w 449597"/>
                <a:gd name="connsiteY35" fmla="*/ 433112 h 461986"/>
                <a:gd name="connsiteX36" fmla="*/ 245353 w 449597"/>
                <a:gd name="connsiteY36" fmla="*/ 447549 h 461986"/>
                <a:gd name="connsiteX37" fmla="*/ 230916 w 449597"/>
                <a:gd name="connsiteY37" fmla="*/ 461986 h 461986"/>
                <a:gd name="connsiteX38" fmla="*/ 230916 w 449597"/>
                <a:gd name="connsiteY38" fmla="*/ 461986 h 461986"/>
                <a:gd name="connsiteX39" fmla="*/ 65198 w 449597"/>
                <a:gd name="connsiteY39" fmla="*/ 346490 h 461986"/>
                <a:gd name="connsiteX40" fmla="*/ 148355 w 449597"/>
                <a:gd name="connsiteY40" fmla="*/ 415383 h 461986"/>
                <a:gd name="connsiteX41" fmla="*/ 126892 w 449597"/>
                <a:gd name="connsiteY41" fmla="*/ 346490 h 461986"/>
                <a:gd name="connsiteX42" fmla="*/ 65198 w 449597"/>
                <a:gd name="connsiteY42" fmla="*/ 346490 h 461986"/>
                <a:gd name="connsiteX43" fmla="*/ 121676 w 449597"/>
                <a:gd name="connsiteY43" fmla="*/ 317615 h 461986"/>
                <a:gd name="connsiteX44" fmla="*/ 115420 w 449597"/>
                <a:gd name="connsiteY44" fmla="*/ 230993 h 461986"/>
                <a:gd name="connsiteX45" fmla="*/ 28855 w 449597"/>
                <a:gd name="connsiteY45" fmla="*/ 230993 h 461986"/>
                <a:gd name="connsiteX46" fmla="*/ 48432 w 449597"/>
                <a:gd name="connsiteY46" fmla="*/ 317615 h 461986"/>
                <a:gd name="connsiteX47" fmla="*/ 121676 w 449597"/>
                <a:gd name="connsiteY47" fmla="*/ 317615 h 461986"/>
                <a:gd name="connsiteX48" fmla="*/ 316826 w 449597"/>
                <a:gd name="connsiteY48" fmla="*/ 202119 h 461986"/>
                <a:gd name="connsiteX49" fmla="*/ 305277 w 449597"/>
                <a:gd name="connsiteY49" fmla="*/ 115497 h 461986"/>
                <a:gd name="connsiteX50" fmla="*/ 156652 w 449597"/>
                <a:gd name="connsiteY50" fmla="*/ 115497 h 461986"/>
                <a:gd name="connsiteX51" fmla="*/ 145083 w 449597"/>
                <a:gd name="connsiteY51" fmla="*/ 202119 h 461986"/>
                <a:gd name="connsiteX52" fmla="*/ 316826 w 449597"/>
                <a:gd name="connsiteY52" fmla="*/ 202119 h 461986"/>
                <a:gd name="connsiteX53" fmla="*/ 116132 w 449597"/>
                <a:gd name="connsiteY53" fmla="*/ 202119 h 461986"/>
                <a:gd name="connsiteX54" fmla="*/ 126892 w 449597"/>
                <a:gd name="connsiteY54" fmla="*/ 115497 h 461986"/>
                <a:gd name="connsiteX55" fmla="*/ 65256 w 449597"/>
                <a:gd name="connsiteY55" fmla="*/ 115497 h 461986"/>
                <a:gd name="connsiteX56" fmla="*/ 30934 w 449597"/>
                <a:gd name="connsiteY56" fmla="*/ 202119 h 461986"/>
                <a:gd name="connsiteX57" fmla="*/ 116132 w 449597"/>
                <a:gd name="connsiteY57" fmla="*/ 202119 h 461986"/>
                <a:gd name="connsiteX58" fmla="*/ 372303 w 449597"/>
                <a:gd name="connsiteY58" fmla="*/ 86622 h 461986"/>
                <a:gd name="connsiteX59" fmla="*/ 313381 w 449597"/>
                <a:gd name="connsiteY59" fmla="*/ 46545 h 461986"/>
                <a:gd name="connsiteX60" fmla="*/ 327606 w 449597"/>
                <a:gd name="connsiteY60" fmla="*/ 86622 h 461986"/>
                <a:gd name="connsiteX61" fmla="*/ 372303 w 449597"/>
                <a:gd name="connsiteY61" fmla="*/ 86622 h 461986"/>
                <a:gd name="connsiteX62" fmla="*/ 297558 w 449597"/>
                <a:gd name="connsiteY62" fmla="*/ 86622 h 461986"/>
                <a:gd name="connsiteX63" fmla="*/ 274150 w 449597"/>
                <a:gd name="connsiteY63" fmla="*/ 33571 h 461986"/>
                <a:gd name="connsiteX64" fmla="*/ 231051 w 449597"/>
                <a:gd name="connsiteY64" fmla="*/ 28874 h 461986"/>
                <a:gd name="connsiteX65" fmla="*/ 230993 w 449597"/>
                <a:gd name="connsiteY65" fmla="*/ 21656 h 461986"/>
                <a:gd name="connsiteX66" fmla="*/ 230993 w 449597"/>
                <a:gd name="connsiteY66" fmla="*/ 28874 h 461986"/>
                <a:gd name="connsiteX67" fmla="*/ 187682 w 449597"/>
                <a:gd name="connsiteY67" fmla="*/ 33609 h 461986"/>
                <a:gd name="connsiteX68" fmla="*/ 164409 w 449597"/>
                <a:gd name="connsiteY68" fmla="*/ 86622 h 461986"/>
                <a:gd name="connsiteX69" fmla="*/ 297558 w 449597"/>
                <a:gd name="connsiteY69" fmla="*/ 86622 h 461986"/>
                <a:gd name="connsiteX70" fmla="*/ 134072 w 449597"/>
                <a:gd name="connsiteY70" fmla="*/ 86622 h 461986"/>
                <a:gd name="connsiteX71" fmla="*/ 148375 w 449597"/>
                <a:gd name="connsiteY71" fmla="*/ 46603 h 461986"/>
                <a:gd name="connsiteX72" fmla="*/ 89741 w 449597"/>
                <a:gd name="connsiteY72" fmla="*/ 86622 h 461986"/>
                <a:gd name="connsiteX73" fmla="*/ 134072 w 449597"/>
                <a:gd name="connsiteY73" fmla="*/ 86622 h 46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49597" h="461986">
                  <a:moveTo>
                    <a:pt x="230916" y="461986"/>
                  </a:moveTo>
                  <a:cubicBezTo>
                    <a:pt x="212591" y="461986"/>
                    <a:pt x="194227" y="459772"/>
                    <a:pt x="176305" y="455383"/>
                  </a:cubicBezTo>
                  <a:cubicBezTo>
                    <a:pt x="175612" y="455268"/>
                    <a:pt x="174939" y="455095"/>
                    <a:pt x="174284" y="454883"/>
                  </a:cubicBezTo>
                  <a:cubicBezTo>
                    <a:pt x="112051" y="439252"/>
                    <a:pt x="58461" y="397500"/>
                    <a:pt x="27623" y="340387"/>
                  </a:cubicBezTo>
                  <a:cubicBezTo>
                    <a:pt x="26834" y="339271"/>
                    <a:pt x="26198" y="338078"/>
                    <a:pt x="25756" y="336769"/>
                  </a:cubicBezTo>
                  <a:cubicBezTo>
                    <a:pt x="8893" y="304179"/>
                    <a:pt x="-19" y="267586"/>
                    <a:pt x="0" y="230897"/>
                  </a:cubicBezTo>
                  <a:cubicBezTo>
                    <a:pt x="0" y="226739"/>
                    <a:pt x="154" y="222273"/>
                    <a:pt x="443" y="217268"/>
                  </a:cubicBezTo>
                  <a:cubicBezTo>
                    <a:pt x="424" y="217056"/>
                    <a:pt x="404" y="216787"/>
                    <a:pt x="404" y="216537"/>
                  </a:cubicBezTo>
                  <a:cubicBezTo>
                    <a:pt x="404" y="215632"/>
                    <a:pt x="501" y="214708"/>
                    <a:pt x="693" y="213746"/>
                  </a:cubicBezTo>
                  <a:cubicBezTo>
                    <a:pt x="3908" y="170473"/>
                    <a:pt x="19192" y="129183"/>
                    <a:pt x="44928" y="94245"/>
                  </a:cubicBezTo>
                  <a:cubicBezTo>
                    <a:pt x="45621" y="92936"/>
                    <a:pt x="46526" y="91743"/>
                    <a:pt x="47623" y="90703"/>
                  </a:cubicBezTo>
                  <a:cubicBezTo>
                    <a:pt x="79211" y="49510"/>
                    <a:pt x="124043" y="19846"/>
                    <a:pt x="173976" y="7122"/>
                  </a:cubicBezTo>
                  <a:cubicBezTo>
                    <a:pt x="174804" y="6853"/>
                    <a:pt x="175689" y="6641"/>
                    <a:pt x="176633" y="6506"/>
                  </a:cubicBezTo>
                  <a:cubicBezTo>
                    <a:pt x="194477" y="2194"/>
                    <a:pt x="212764" y="0"/>
                    <a:pt x="230974" y="0"/>
                  </a:cubicBezTo>
                  <a:cubicBezTo>
                    <a:pt x="249318" y="0"/>
                    <a:pt x="267625" y="2214"/>
                    <a:pt x="285469" y="6564"/>
                  </a:cubicBezTo>
                  <a:cubicBezTo>
                    <a:pt x="286374" y="6718"/>
                    <a:pt x="287240" y="6930"/>
                    <a:pt x="288048" y="7219"/>
                  </a:cubicBezTo>
                  <a:cubicBezTo>
                    <a:pt x="338963" y="20250"/>
                    <a:pt x="384372" y="50587"/>
                    <a:pt x="415922" y="92686"/>
                  </a:cubicBezTo>
                  <a:cubicBezTo>
                    <a:pt x="415961" y="92724"/>
                    <a:pt x="415980" y="92782"/>
                    <a:pt x="416018" y="92821"/>
                  </a:cubicBezTo>
                  <a:cubicBezTo>
                    <a:pt x="430013" y="111512"/>
                    <a:pt x="441023" y="132090"/>
                    <a:pt x="448762" y="153995"/>
                  </a:cubicBezTo>
                  <a:cubicBezTo>
                    <a:pt x="450051" y="157633"/>
                    <a:pt x="449840" y="161541"/>
                    <a:pt x="448184" y="165025"/>
                  </a:cubicBezTo>
                  <a:cubicBezTo>
                    <a:pt x="446529" y="168509"/>
                    <a:pt x="443603" y="171127"/>
                    <a:pt x="439965" y="172417"/>
                  </a:cubicBezTo>
                  <a:cubicBezTo>
                    <a:pt x="438425" y="172975"/>
                    <a:pt x="436789" y="173245"/>
                    <a:pt x="435152" y="173245"/>
                  </a:cubicBezTo>
                  <a:cubicBezTo>
                    <a:pt x="429050" y="173245"/>
                    <a:pt x="423583" y="169376"/>
                    <a:pt x="421543" y="163620"/>
                  </a:cubicBezTo>
                  <a:cubicBezTo>
                    <a:pt x="415518" y="146584"/>
                    <a:pt x="407202" y="130396"/>
                    <a:pt x="396788" y="115497"/>
                  </a:cubicBezTo>
                  <a:lnTo>
                    <a:pt x="334805" y="115497"/>
                  </a:lnTo>
                  <a:cubicBezTo>
                    <a:pt x="341446" y="146758"/>
                    <a:pt x="345392" y="181253"/>
                    <a:pt x="346239" y="215882"/>
                  </a:cubicBezTo>
                  <a:lnTo>
                    <a:pt x="346239" y="216556"/>
                  </a:lnTo>
                  <a:cubicBezTo>
                    <a:pt x="346239" y="224525"/>
                    <a:pt x="339772" y="230993"/>
                    <a:pt x="331802" y="230993"/>
                  </a:cubicBezTo>
                  <a:lnTo>
                    <a:pt x="144294" y="230993"/>
                  </a:lnTo>
                  <a:cubicBezTo>
                    <a:pt x="144294" y="260637"/>
                    <a:pt x="146565" y="289742"/>
                    <a:pt x="151069" y="317615"/>
                  </a:cubicBezTo>
                  <a:lnTo>
                    <a:pt x="158731" y="317615"/>
                  </a:lnTo>
                  <a:cubicBezTo>
                    <a:pt x="166700" y="317615"/>
                    <a:pt x="173168" y="324083"/>
                    <a:pt x="173168" y="332052"/>
                  </a:cubicBezTo>
                  <a:cubicBezTo>
                    <a:pt x="173168" y="340022"/>
                    <a:pt x="166700" y="346490"/>
                    <a:pt x="158731" y="346490"/>
                  </a:cubicBezTo>
                  <a:lnTo>
                    <a:pt x="156652" y="346490"/>
                  </a:lnTo>
                  <a:cubicBezTo>
                    <a:pt x="164236" y="379772"/>
                    <a:pt x="174862" y="407895"/>
                    <a:pt x="187682" y="428377"/>
                  </a:cubicBezTo>
                  <a:cubicBezTo>
                    <a:pt x="201965" y="431514"/>
                    <a:pt x="216498" y="433112"/>
                    <a:pt x="230916" y="433112"/>
                  </a:cubicBezTo>
                  <a:cubicBezTo>
                    <a:pt x="238866" y="433112"/>
                    <a:pt x="245353" y="439580"/>
                    <a:pt x="245353" y="447549"/>
                  </a:cubicBezTo>
                  <a:cubicBezTo>
                    <a:pt x="245353" y="455518"/>
                    <a:pt x="238885" y="461986"/>
                    <a:pt x="230916" y="461986"/>
                  </a:cubicBezTo>
                  <a:lnTo>
                    <a:pt x="230916" y="461986"/>
                  </a:lnTo>
                  <a:close/>
                  <a:moveTo>
                    <a:pt x="65198" y="346490"/>
                  </a:moveTo>
                  <a:cubicBezTo>
                    <a:pt x="86199" y="376538"/>
                    <a:pt x="115035" y="400388"/>
                    <a:pt x="148355" y="415383"/>
                  </a:cubicBezTo>
                  <a:cubicBezTo>
                    <a:pt x="139558" y="395364"/>
                    <a:pt x="132359" y="372284"/>
                    <a:pt x="126892" y="346490"/>
                  </a:cubicBezTo>
                  <a:lnTo>
                    <a:pt x="65198" y="346490"/>
                  </a:lnTo>
                  <a:close/>
                  <a:moveTo>
                    <a:pt x="121676" y="317615"/>
                  </a:moveTo>
                  <a:cubicBezTo>
                    <a:pt x="117518" y="289935"/>
                    <a:pt x="115420" y="260830"/>
                    <a:pt x="115420" y="230993"/>
                  </a:cubicBezTo>
                  <a:lnTo>
                    <a:pt x="28855" y="230993"/>
                  </a:lnTo>
                  <a:cubicBezTo>
                    <a:pt x="28855" y="261272"/>
                    <a:pt x="35438" y="290397"/>
                    <a:pt x="48432" y="317615"/>
                  </a:cubicBezTo>
                  <a:lnTo>
                    <a:pt x="121676" y="317615"/>
                  </a:lnTo>
                  <a:close/>
                  <a:moveTo>
                    <a:pt x="316826" y="202119"/>
                  </a:moveTo>
                  <a:cubicBezTo>
                    <a:pt x="315306" y="171897"/>
                    <a:pt x="311359" y="142215"/>
                    <a:pt x="305277" y="115497"/>
                  </a:cubicBezTo>
                  <a:lnTo>
                    <a:pt x="156652" y="115497"/>
                  </a:lnTo>
                  <a:cubicBezTo>
                    <a:pt x="150569" y="142215"/>
                    <a:pt x="146604" y="171897"/>
                    <a:pt x="145083" y="202119"/>
                  </a:cubicBezTo>
                  <a:lnTo>
                    <a:pt x="316826" y="202119"/>
                  </a:lnTo>
                  <a:close/>
                  <a:moveTo>
                    <a:pt x="116132" y="202119"/>
                  </a:moveTo>
                  <a:cubicBezTo>
                    <a:pt x="117556" y="171551"/>
                    <a:pt x="121175" y="142484"/>
                    <a:pt x="126892" y="115497"/>
                  </a:cubicBezTo>
                  <a:lnTo>
                    <a:pt x="65256" y="115497"/>
                  </a:lnTo>
                  <a:cubicBezTo>
                    <a:pt x="47180" y="141368"/>
                    <a:pt x="35400" y="171089"/>
                    <a:pt x="30934" y="202119"/>
                  </a:cubicBezTo>
                  <a:lnTo>
                    <a:pt x="116132" y="202119"/>
                  </a:lnTo>
                  <a:close/>
                  <a:moveTo>
                    <a:pt x="372303" y="86622"/>
                  </a:moveTo>
                  <a:cubicBezTo>
                    <a:pt x="355190" y="69895"/>
                    <a:pt x="335209" y="56324"/>
                    <a:pt x="313381" y="46545"/>
                  </a:cubicBezTo>
                  <a:cubicBezTo>
                    <a:pt x="318674" y="58672"/>
                    <a:pt x="323429" y="72089"/>
                    <a:pt x="327606" y="86622"/>
                  </a:cubicBezTo>
                  <a:lnTo>
                    <a:pt x="372303" y="86622"/>
                  </a:lnTo>
                  <a:close/>
                  <a:moveTo>
                    <a:pt x="297558" y="86622"/>
                  </a:moveTo>
                  <a:cubicBezTo>
                    <a:pt x="291013" y="65718"/>
                    <a:pt x="283159" y="47931"/>
                    <a:pt x="274150" y="33571"/>
                  </a:cubicBezTo>
                  <a:cubicBezTo>
                    <a:pt x="259983" y="30453"/>
                    <a:pt x="245488" y="28874"/>
                    <a:pt x="231051" y="28874"/>
                  </a:cubicBezTo>
                  <a:lnTo>
                    <a:pt x="230993" y="21656"/>
                  </a:lnTo>
                  <a:lnTo>
                    <a:pt x="230993" y="28874"/>
                  </a:lnTo>
                  <a:cubicBezTo>
                    <a:pt x="216556" y="28874"/>
                    <a:pt x="201984" y="30472"/>
                    <a:pt x="187682" y="33609"/>
                  </a:cubicBezTo>
                  <a:cubicBezTo>
                    <a:pt x="178769" y="47854"/>
                    <a:pt x="170954" y="65641"/>
                    <a:pt x="164409" y="86622"/>
                  </a:cubicBezTo>
                  <a:lnTo>
                    <a:pt x="297558" y="86622"/>
                  </a:lnTo>
                  <a:close/>
                  <a:moveTo>
                    <a:pt x="134072" y="86622"/>
                  </a:moveTo>
                  <a:cubicBezTo>
                    <a:pt x="138230" y="72185"/>
                    <a:pt x="143004" y="58807"/>
                    <a:pt x="148375" y="46603"/>
                  </a:cubicBezTo>
                  <a:cubicBezTo>
                    <a:pt x="126700" y="56343"/>
                    <a:pt x="106815" y="69914"/>
                    <a:pt x="89741" y="86622"/>
                  </a:cubicBezTo>
                  <a:lnTo>
                    <a:pt x="134072" y="86622"/>
                  </a:lnTo>
                  <a:close/>
                </a:path>
              </a:pathLst>
            </a:custGeom>
            <a:grpFill/>
            <a:ln w="19050" cap="flat">
              <a:noFill/>
              <a:prstDash val="solid"/>
              <a:miter/>
            </a:ln>
          </p:spPr>
          <p:txBody>
            <a:bodyPr rtlCol="0" anchor="ctr"/>
            <a:lstStyle/>
            <a:p>
              <a:endParaRPr lang="nl-NL"/>
            </a:p>
          </p:txBody>
        </p:sp>
      </p:grpSp>
      <p:grpSp>
        <p:nvGrpSpPr>
          <p:cNvPr id="418" name="Icoon_1_5">
            <a:extLst>
              <a:ext uri="{FF2B5EF4-FFF2-40B4-BE49-F238E27FC236}">
                <a16:creationId xmlns:a16="http://schemas.microsoft.com/office/drawing/2014/main" id="{2EF48C6A-1DDD-0DEE-C6A5-117CD4DB4991}"/>
              </a:ext>
            </a:extLst>
          </p:cNvPr>
          <p:cNvGrpSpPr>
            <a:grpSpLocks noChangeAspect="1"/>
          </p:cNvGrpSpPr>
          <p:nvPr/>
        </p:nvGrpSpPr>
        <p:grpSpPr>
          <a:xfrm>
            <a:off x="6641184" y="2380747"/>
            <a:ext cx="399696" cy="349380"/>
            <a:chOff x="6577378" y="2456900"/>
            <a:chExt cx="461968" cy="403813"/>
          </a:xfrm>
          <a:solidFill>
            <a:schemeClr val="tx1"/>
          </a:solidFill>
        </p:grpSpPr>
        <p:sp>
          <p:nvSpPr>
            <p:cNvPr id="414" name="Vrije vorm: vorm 413">
              <a:extLst>
                <a:ext uri="{FF2B5EF4-FFF2-40B4-BE49-F238E27FC236}">
                  <a16:creationId xmlns:a16="http://schemas.microsoft.com/office/drawing/2014/main" id="{12C6ADEF-F594-E36D-A510-0133FB7470F2}"/>
                </a:ext>
              </a:extLst>
            </p:cNvPr>
            <p:cNvSpPr/>
            <p:nvPr/>
          </p:nvSpPr>
          <p:spPr>
            <a:xfrm>
              <a:off x="6736185" y="2716343"/>
              <a:ext cx="144370" cy="144370"/>
            </a:xfrm>
            <a:custGeom>
              <a:avLst/>
              <a:gdLst>
                <a:gd name="connsiteX0" fmla="*/ 72185 w 144370"/>
                <a:gd name="connsiteY0" fmla="*/ 144371 h 144370"/>
                <a:gd name="connsiteX1" fmla="*/ 0 w 144370"/>
                <a:gd name="connsiteY1" fmla="*/ 72185 h 144370"/>
                <a:gd name="connsiteX2" fmla="*/ 72185 w 144370"/>
                <a:gd name="connsiteY2" fmla="*/ 0 h 144370"/>
                <a:gd name="connsiteX3" fmla="*/ 144371 w 144370"/>
                <a:gd name="connsiteY3" fmla="*/ 72185 h 144370"/>
                <a:gd name="connsiteX4" fmla="*/ 72185 w 144370"/>
                <a:gd name="connsiteY4" fmla="*/ 144371 h 144370"/>
                <a:gd name="connsiteX5" fmla="*/ 72185 w 144370"/>
                <a:gd name="connsiteY5" fmla="*/ 28874 h 144370"/>
                <a:gd name="connsiteX6" fmla="*/ 28874 w 144370"/>
                <a:gd name="connsiteY6" fmla="*/ 72185 h 144370"/>
                <a:gd name="connsiteX7" fmla="*/ 72185 w 144370"/>
                <a:gd name="connsiteY7" fmla="*/ 115497 h 144370"/>
                <a:gd name="connsiteX8" fmla="*/ 115497 w 144370"/>
                <a:gd name="connsiteY8" fmla="*/ 72185 h 144370"/>
                <a:gd name="connsiteX9" fmla="*/ 72185 w 144370"/>
                <a:gd name="connsiteY9" fmla="*/ 28874 h 14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70" h="144370">
                  <a:moveTo>
                    <a:pt x="72185" y="144371"/>
                  </a:moveTo>
                  <a:cubicBezTo>
                    <a:pt x="32378" y="144371"/>
                    <a:pt x="0" y="111993"/>
                    <a:pt x="0" y="72185"/>
                  </a:cubicBezTo>
                  <a:cubicBezTo>
                    <a:pt x="0" y="32378"/>
                    <a:pt x="32378" y="0"/>
                    <a:pt x="72185" y="0"/>
                  </a:cubicBezTo>
                  <a:cubicBezTo>
                    <a:pt x="111993" y="0"/>
                    <a:pt x="144371" y="32378"/>
                    <a:pt x="144371" y="72185"/>
                  </a:cubicBezTo>
                  <a:cubicBezTo>
                    <a:pt x="144371" y="111993"/>
                    <a:pt x="111993" y="144371"/>
                    <a:pt x="72185" y="144371"/>
                  </a:cubicBezTo>
                  <a:close/>
                  <a:moveTo>
                    <a:pt x="72185" y="28874"/>
                  </a:moveTo>
                  <a:cubicBezTo>
                    <a:pt x="48297" y="28874"/>
                    <a:pt x="28874" y="48297"/>
                    <a:pt x="28874" y="72185"/>
                  </a:cubicBezTo>
                  <a:cubicBezTo>
                    <a:pt x="28874" y="96074"/>
                    <a:pt x="48297" y="115497"/>
                    <a:pt x="72185" y="115497"/>
                  </a:cubicBezTo>
                  <a:cubicBezTo>
                    <a:pt x="96074" y="115497"/>
                    <a:pt x="115497" y="96074"/>
                    <a:pt x="115497" y="72185"/>
                  </a:cubicBezTo>
                  <a:cubicBezTo>
                    <a:pt x="115497" y="48297"/>
                    <a:pt x="96074" y="28874"/>
                    <a:pt x="72185" y="28874"/>
                  </a:cubicBezTo>
                  <a:close/>
                </a:path>
              </a:pathLst>
            </a:custGeom>
            <a:grpFill/>
            <a:ln w="19050" cap="flat">
              <a:noFill/>
              <a:prstDash val="solid"/>
              <a:miter/>
            </a:ln>
          </p:spPr>
          <p:txBody>
            <a:bodyPr rtlCol="0" anchor="ctr"/>
            <a:lstStyle/>
            <a:p>
              <a:endParaRPr lang="nl-NL"/>
            </a:p>
          </p:txBody>
        </p:sp>
        <p:sp>
          <p:nvSpPr>
            <p:cNvPr id="415" name="Vrije vorm: vorm 414">
              <a:extLst>
                <a:ext uri="{FF2B5EF4-FFF2-40B4-BE49-F238E27FC236}">
                  <a16:creationId xmlns:a16="http://schemas.microsoft.com/office/drawing/2014/main" id="{F47EABDD-7F27-FAC7-CBDB-1358F364A3D8}"/>
                </a:ext>
              </a:extLst>
            </p:cNvPr>
            <p:cNvSpPr/>
            <p:nvPr/>
          </p:nvSpPr>
          <p:spPr>
            <a:xfrm>
              <a:off x="6691796" y="2629817"/>
              <a:ext cx="233033" cy="71068"/>
            </a:xfrm>
            <a:custGeom>
              <a:avLst/>
              <a:gdLst>
                <a:gd name="connsiteX0" fmla="*/ 218596 w 233033"/>
                <a:gd name="connsiteY0" fmla="*/ 71069 h 71068"/>
                <a:gd name="connsiteX1" fmla="*/ 208394 w 233033"/>
                <a:gd name="connsiteY1" fmla="*/ 66834 h 71068"/>
                <a:gd name="connsiteX2" fmla="*/ 116517 w 233033"/>
                <a:gd name="connsiteY2" fmla="*/ 28855 h 71068"/>
                <a:gd name="connsiteX3" fmla="*/ 24639 w 233033"/>
                <a:gd name="connsiteY3" fmla="*/ 66834 h 71068"/>
                <a:gd name="connsiteX4" fmla="*/ 14437 w 233033"/>
                <a:gd name="connsiteY4" fmla="*/ 71069 h 71068"/>
                <a:gd name="connsiteX5" fmla="*/ 4235 w 233033"/>
                <a:gd name="connsiteY5" fmla="*/ 66834 h 71068"/>
                <a:gd name="connsiteX6" fmla="*/ 0 w 233033"/>
                <a:gd name="connsiteY6" fmla="*/ 56632 h 71068"/>
                <a:gd name="connsiteX7" fmla="*/ 4235 w 233033"/>
                <a:gd name="connsiteY7" fmla="*/ 46430 h 71068"/>
                <a:gd name="connsiteX8" fmla="*/ 116517 w 233033"/>
                <a:gd name="connsiteY8" fmla="*/ 0 h 71068"/>
                <a:gd name="connsiteX9" fmla="*/ 228799 w 233033"/>
                <a:gd name="connsiteY9" fmla="*/ 46430 h 71068"/>
                <a:gd name="connsiteX10" fmla="*/ 233033 w 233033"/>
                <a:gd name="connsiteY10" fmla="*/ 56632 h 71068"/>
                <a:gd name="connsiteX11" fmla="*/ 228799 w 233033"/>
                <a:gd name="connsiteY11" fmla="*/ 66834 h 71068"/>
                <a:gd name="connsiteX12" fmla="*/ 218596 w 233033"/>
                <a:gd name="connsiteY12" fmla="*/ 71069 h 7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033" h="71068">
                  <a:moveTo>
                    <a:pt x="218596" y="71069"/>
                  </a:moveTo>
                  <a:cubicBezTo>
                    <a:pt x="214747" y="71069"/>
                    <a:pt x="211108" y="69567"/>
                    <a:pt x="208394" y="66834"/>
                  </a:cubicBezTo>
                  <a:cubicBezTo>
                    <a:pt x="183909" y="42349"/>
                    <a:pt x="151262" y="28855"/>
                    <a:pt x="116517" y="28855"/>
                  </a:cubicBezTo>
                  <a:cubicBezTo>
                    <a:pt x="81772" y="28855"/>
                    <a:pt x="49144" y="42349"/>
                    <a:pt x="24639" y="66834"/>
                  </a:cubicBezTo>
                  <a:cubicBezTo>
                    <a:pt x="21906" y="69567"/>
                    <a:pt x="18287" y="71069"/>
                    <a:pt x="14437" y="71069"/>
                  </a:cubicBezTo>
                  <a:cubicBezTo>
                    <a:pt x="10587" y="71069"/>
                    <a:pt x="6949" y="69567"/>
                    <a:pt x="4235" y="66834"/>
                  </a:cubicBezTo>
                  <a:cubicBezTo>
                    <a:pt x="1501" y="64101"/>
                    <a:pt x="0" y="60482"/>
                    <a:pt x="0" y="56632"/>
                  </a:cubicBezTo>
                  <a:cubicBezTo>
                    <a:pt x="0" y="52782"/>
                    <a:pt x="1501" y="49144"/>
                    <a:pt x="4235" y="46430"/>
                  </a:cubicBezTo>
                  <a:cubicBezTo>
                    <a:pt x="34187" y="16478"/>
                    <a:pt x="74053" y="0"/>
                    <a:pt x="116517" y="0"/>
                  </a:cubicBezTo>
                  <a:cubicBezTo>
                    <a:pt x="158981" y="0"/>
                    <a:pt x="198866" y="16497"/>
                    <a:pt x="228799" y="46430"/>
                  </a:cubicBezTo>
                  <a:cubicBezTo>
                    <a:pt x="231532" y="49163"/>
                    <a:pt x="233033" y="52782"/>
                    <a:pt x="233033" y="56632"/>
                  </a:cubicBezTo>
                  <a:cubicBezTo>
                    <a:pt x="233033" y="60482"/>
                    <a:pt x="231532" y="64120"/>
                    <a:pt x="228799" y="66834"/>
                  </a:cubicBezTo>
                  <a:cubicBezTo>
                    <a:pt x="226065" y="69548"/>
                    <a:pt x="222446" y="71069"/>
                    <a:pt x="218596" y="71069"/>
                  </a:cubicBezTo>
                  <a:close/>
                </a:path>
              </a:pathLst>
            </a:custGeom>
            <a:grpFill/>
            <a:ln w="19050" cap="flat">
              <a:noFill/>
              <a:prstDash val="solid"/>
              <a:miter/>
            </a:ln>
          </p:spPr>
          <p:txBody>
            <a:bodyPr rtlCol="0" anchor="ctr"/>
            <a:lstStyle/>
            <a:p>
              <a:endParaRPr lang="nl-NL"/>
            </a:p>
          </p:txBody>
        </p:sp>
        <p:sp>
          <p:nvSpPr>
            <p:cNvPr id="416" name="Vrije vorm: vorm 415">
              <a:extLst>
                <a:ext uri="{FF2B5EF4-FFF2-40B4-BE49-F238E27FC236}">
                  <a16:creationId xmlns:a16="http://schemas.microsoft.com/office/drawing/2014/main" id="{DE7899EA-0FD8-7BF0-67EF-DB0092FF006D}"/>
                </a:ext>
              </a:extLst>
            </p:cNvPr>
            <p:cNvSpPr/>
            <p:nvPr/>
          </p:nvSpPr>
          <p:spPr>
            <a:xfrm>
              <a:off x="6630602" y="2543233"/>
              <a:ext cx="355536" cy="96420"/>
            </a:xfrm>
            <a:custGeom>
              <a:avLst/>
              <a:gdLst>
                <a:gd name="connsiteX0" fmla="*/ 341100 w 355536"/>
                <a:gd name="connsiteY0" fmla="*/ 96401 h 96420"/>
                <a:gd name="connsiteX1" fmla="*/ 330897 w 355536"/>
                <a:gd name="connsiteY1" fmla="*/ 92166 h 96420"/>
                <a:gd name="connsiteX2" fmla="*/ 177768 w 355536"/>
                <a:gd name="connsiteY2" fmla="*/ 28874 h 96420"/>
                <a:gd name="connsiteX3" fmla="*/ 24639 w 355536"/>
                <a:gd name="connsiteY3" fmla="*/ 92185 h 96420"/>
                <a:gd name="connsiteX4" fmla="*/ 14437 w 355536"/>
                <a:gd name="connsiteY4" fmla="*/ 96420 h 96420"/>
                <a:gd name="connsiteX5" fmla="*/ 4235 w 355536"/>
                <a:gd name="connsiteY5" fmla="*/ 92185 h 96420"/>
                <a:gd name="connsiteX6" fmla="*/ 0 w 355536"/>
                <a:gd name="connsiteY6" fmla="*/ 81983 h 96420"/>
                <a:gd name="connsiteX7" fmla="*/ 4235 w 355536"/>
                <a:gd name="connsiteY7" fmla="*/ 71781 h 96420"/>
                <a:gd name="connsiteX8" fmla="*/ 177768 w 355536"/>
                <a:gd name="connsiteY8" fmla="*/ 0 h 96420"/>
                <a:gd name="connsiteX9" fmla="*/ 351302 w 355536"/>
                <a:gd name="connsiteY9" fmla="*/ 71762 h 96420"/>
                <a:gd name="connsiteX10" fmla="*/ 355537 w 355536"/>
                <a:gd name="connsiteY10" fmla="*/ 81964 h 96420"/>
                <a:gd name="connsiteX11" fmla="*/ 351302 w 355536"/>
                <a:gd name="connsiteY11" fmla="*/ 92166 h 96420"/>
                <a:gd name="connsiteX12" fmla="*/ 341100 w 355536"/>
                <a:gd name="connsiteY12" fmla="*/ 96401 h 96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5536" h="96420">
                  <a:moveTo>
                    <a:pt x="341100" y="96401"/>
                  </a:moveTo>
                  <a:cubicBezTo>
                    <a:pt x="337250" y="96401"/>
                    <a:pt x="333612" y="94900"/>
                    <a:pt x="330897" y="92166"/>
                  </a:cubicBezTo>
                  <a:cubicBezTo>
                    <a:pt x="290050" y="51357"/>
                    <a:pt x="235671" y="28874"/>
                    <a:pt x="177768" y="28874"/>
                  </a:cubicBezTo>
                  <a:cubicBezTo>
                    <a:pt x="119866" y="28874"/>
                    <a:pt x="65487" y="51357"/>
                    <a:pt x="24639" y="92185"/>
                  </a:cubicBezTo>
                  <a:cubicBezTo>
                    <a:pt x="21906" y="94919"/>
                    <a:pt x="18287" y="96420"/>
                    <a:pt x="14437" y="96420"/>
                  </a:cubicBezTo>
                  <a:cubicBezTo>
                    <a:pt x="10587" y="96420"/>
                    <a:pt x="6949" y="94919"/>
                    <a:pt x="4235" y="92185"/>
                  </a:cubicBezTo>
                  <a:cubicBezTo>
                    <a:pt x="1501" y="89452"/>
                    <a:pt x="0" y="85833"/>
                    <a:pt x="0" y="81983"/>
                  </a:cubicBezTo>
                  <a:cubicBezTo>
                    <a:pt x="0" y="78133"/>
                    <a:pt x="1501" y="74495"/>
                    <a:pt x="4235" y="71781"/>
                  </a:cubicBezTo>
                  <a:cubicBezTo>
                    <a:pt x="50510" y="25486"/>
                    <a:pt x="112147" y="0"/>
                    <a:pt x="177768" y="0"/>
                  </a:cubicBezTo>
                  <a:cubicBezTo>
                    <a:pt x="243390" y="0"/>
                    <a:pt x="305026" y="25486"/>
                    <a:pt x="351302" y="71762"/>
                  </a:cubicBezTo>
                  <a:cubicBezTo>
                    <a:pt x="354035" y="74476"/>
                    <a:pt x="355537" y="78114"/>
                    <a:pt x="355537" y="81964"/>
                  </a:cubicBezTo>
                  <a:cubicBezTo>
                    <a:pt x="355537" y="85814"/>
                    <a:pt x="354035" y="89452"/>
                    <a:pt x="351302" y="92166"/>
                  </a:cubicBezTo>
                  <a:cubicBezTo>
                    <a:pt x="348588" y="94900"/>
                    <a:pt x="344950" y="96401"/>
                    <a:pt x="341100" y="96401"/>
                  </a:cubicBezTo>
                  <a:close/>
                </a:path>
              </a:pathLst>
            </a:custGeom>
            <a:grpFill/>
            <a:ln w="19050" cap="flat">
              <a:noFill/>
              <a:prstDash val="solid"/>
              <a:miter/>
            </a:ln>
          </p:spPr>
          <p:txBody>
            <a:bodyPr rtlCol="0" anchor="ctr"/>
            <a:lstStyle/>
            <a:p>
              <a:endParaRPr lang="nl-NL"/>
            </a:p>
          </p:txBody>
        </p:sp>
        <p:sp>
          <p:nvSpPr>
            <p:cNvPr id="417" name="Vrije vorm: vorm 416">
              <a:extLst>
                <a:ext uri="{FF2B5EF4-FFF2-40B4-BE49-F238E27FC236}">
                  <a16:creationId xmlns:a16="http://schemas.microsoft.com/office/drawing/2014/main" id="{3334D4C9-6271-E367-5B6A-A5883F3B7C95}"/>
                </a:ext>
              </a:extLst>
            </p:cNvPr>
            <p:cNvSpPr/>
            <p:nvPr/>
          </p:nvSpPr>
          <p:spPr>
            <a:xfrm>
              <a:off x="6577378" y="2456900"/>
              <a:ext cx="461968" cy="113764"/>
            </a:xfrm>
            <a:custGeom>
              <a:avLst/>
              <a:gdLst>
                <a:gd name="connsiteX0" fmla="*/ 14436 w 461968"/>
                <a:gd name="connsiteY0" fmla="*/ 113764 h 113764"/>
                <a:gd name="connsiteX1" fmla="*/ 3869 w 461968"/>
                <a:gd name="connsiteY1" fmla="*/ 109163 h 113764"/>
                <a:gd name="connsiteX2" fmla="*/ 4581 w 461968"/>
                <a:gd name="connsiteY2" fmla="*/ 88759 h 113764"/>
                <a:gd name="connsiteX3" fmla="*/ 230992 w 461968"/>
                <a:gd name="connsiteY3" fmla="*/ 0 h 113764"/>
                <a:gd name="connsiteX4" fmla="*/ 457385 w 461968"/>
                <a:gd name="connsiteY4" fmla="*/ 88759 h 113764"/>
                <a:gd name="connsiteX5" fmla="*/ 458116 w 461968"/>
                <a:gd name="connsiteY5" fmla="*/ 109163 h 113764"/>
                <a:gd name="connsiteX6" fmla="*/ 447548 w 461968"/>
                <a:gd name="connsiteY6" fmla="*/ 113764 h 113764"/>
                <a:gd name="connsiteX7" fmla="*/ 437712 w 461968"/>
                <a:gd name="connsiteY7" fmla="*/ 109895 h 113764"/>
                <a:gd name="connsiteX8" fmla="*/ 230992 w 461968"/>
                <a:gd name="connsiteY8" fmla="*/ 28855 h 113764"/>
                <a:gd name="connsiteX9" fmla="*/ 24273 w 461968"/>
                <a:gd name="connsiteY9" fmla="*/ 109876 h 113764"/>
                <a:gd name="connsiteX10" fmla="*/ 14436 w 461968"/>
                <a:gd name="connsiteY10" fmla="*/ 113764 h 113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1968" h="113764">
                  <a:moveTo>
                    <a:pt x="14436" y="113764"/>
                  </a:moveTo>
                  <a:cubicBezTo>
                    <a:pt x="10452" y="113764"/>
                    <a:pt x="6602" y="112089"/>
                    <a:pt x="3869" y="109163"/>
                  </a:cubicBezTo>
                  <a:cubicBezTo>
                    <a:pt x="-1560" y="103350"/>
                    <a:pt x="-1233" y="94187"/>
                    <a:pt x="4581" y="88759"/>
                  </a:cubicBezTo>
                  <a:cubicBezTo>
                    <a:pt x="66006" y="31531"/>
                    <a:pt x="146410" y="0"/>
                    <a:pt x="230992" y="0"/>
                  </a:cubicBezTo>
                  <a:cubicBezTo>
                    <a:pt x="315594" y="0"/>
                    <a:pt x="395979" y="31531"/>
                    <a:pt x="457385" y="88759"/>
                  </a:cubicBezTo>
                  <a:cubicBezTo>
                    <a:pt x="463198" y="94187"/>
                    <a:pt x="463525" y="103331"/>
                    <a:pt x="458116" y="109163"/>
                  </a:cubicBezTo>
                  <a:cubicBezTo>
                    <a:pt x="455383" y="112089"/>
                    <a:pt x="451533" y="113764"/>
                    <a:pt x="447548" y="113764"/>
                  </a:cubicBezTo>
                  <a:cubicBezTo>
                    <a:pt x="443891" y="113764"/>
                    <a:pt x="440388" y="112378"/>
                    <a:pt x="437712" y="109895"/>
                  </a:cubicBezTo>
                  <a:cubicBezTo>
                    <a:pt x="381658" y="57633"/>
                    <a:pt x="308240" y="28855"/>
                    <a:pt x="230992" y="28855"/>
                  </a:cubicBezTo>
                  <a:cubicBezTo>
                    <a:pt x="153744" y="28855"/>
                    <a:pt x="80327" y="57633"/>
                    <a:pt x="24273" y="109876"/>
                  </a:cubicBezTo>
                  <a:cubicBezTo>
                    <a:pt x="21597" y="112378"/>
                    <a:pt x="18094" y="113764"/>
                    <a:pt x="14436" y="113764"/>
                  </a:cubicBezTo>
                  <a:close/>
                </a:path>
              </a:pathLst>
            </a:custGeom>
            <a:grpFill/>
            <a:ln w="19050" cap="flat">
              <a:noFill/>
              <a:prstDash val="solid"/>
              <a:miter/>
            </a:ln>
          </p:spPr>
          <p:txBody>
            <a:bodyPr rtlCol="0" anchor="ctr"/>
            <a:lstStyle/>
            <a:p>
              <a:endParaRPr lang="nl-NL"/>
            </a:p>
          </p:txBody>
        </p:sp>
      </p:grpSp>
      <p:sp>
        <p:nvSpPr>
          <p:cNvPr id="397" name="Icoon_1_1">
            <a:extLst>
              <a:ext uri="{FF2B5EF4-FFF2-40B4-BE49-F238E27FC236}">
                <a16:creationId xmlns:a16="http://schemas.microsoft.com/office/drawing/2014/main" id="{47E12826-1E33-1340-A754-1812B78BAE3D}"/>
              </a:ext>
            </a:extLst>
          </p:cNvPr>
          <p:cNvSpPr>
            <a:spLocks noChangeAspect="1"/>
          </p:cNvSpPr>
          <p:nvPr/>
        </p:nvSpPr>
        <p:spPr>
          <a:xfrm>
            <a:off x="9382937" y="3710435"/>
            <a:ext cx="400066" cy="274852"/>
          </a:xfrm>
          <a:custGeom>
            <a:avLst/>
            <a:gdLst>
              <a:gd name="connsiteX0" fmla="*/ 158755 w 462395"/>
              <a:gd name="connsiteY0" fmla="*/ 317654 h 317673"/>
              <a:gd name="connsiteX1" fmla="*/ 2777 w 462395"/>
              <a:gd name="connsiteY1" fmla="*/ 188182 h 317673"/>
              <a:gd name="connsiteX2" fmla="*/ 27743 w 462395"/>
              <a:gd name="connsiteY2" fmla="*/ 69221 h 317673"/>
              <a:gd name="connsiteX3" fmla="*/ 129515 w 462395"/>
              <a:gd name="connsiteY3" fmla="*/ 2772 h 317673"/>
              <a:gd name="connsiteX4" fmla="*/ 159159 w 462395"/>
              <a:gd name="connsiteY4" fmla="*/ 0 h 317673"/>
              <a:gd name="connsiteX5" fmla="*/ 248476 w 462395"/>
              <a:gd name="connsiteY5" fmla="*/ 27758 h 317673"/>
              <a:gd name="connsiteX6" fmla="*/ 310113 w 462395"/>
              <a:gd name="connsiteY6" fmla="*/ 110434 h 317673"/>
              <a:gd name="connsiteX7" fmla="*/ 354271 w 462395"/>
              <a:gd name="connsiteY7" fmla="*/ 101098 h 317673"/>
              <a:gd name="connsiteX8" fmla="*/ 462395 w 462395"/>
              <a:gd name="connsiteY8" fmla="*/ 209568 h 317673"/>
              <a:gd name="connsiteX9" fmla="*/ 430557 w 462395"/>
              <a:gd name="connsiteY9" fmla="*/ 286085 h 317673"/>
              <a:gd name="connsiteX10" fmla="*/ 354137 w 462395"/>
              <a:gd name="connsiteY10" fmla="*/ 317673 h 317673"/>
              <a:gd name="connsiteX11" fmla="*/ 158755 w 462395"/>
              <a:gd name="connsiteY11" fmla="*/ 317673 h 317673"/>
              <a:gd name="connsiteX12" fmla="*/ 159140 w 462395"/>
              <a:gd name="connsiteY12" fmla="*/ 28874 h 317673"/>
              <a:gd name="connsiteX13" fmla="*/ 134866 w 462395"/>
              <a:gd name="connsiteY13" fmla="*/ 31146 h 317673"/>
              <a:gd name="connsiteX14" fmla="*/ 51574 w 462395"/>
              <a:gd name="connsiteY14" fmla="*/ 85506 h 317673"/>
              <a:gd name="connsiteX15" fmla="*/ 31131 w 462395"/>
              <a:gd name="connsiteY15" fmla="*/ 182831 h 317673"/>
              <a:gd name="connsiteX16" fmla="*/ 158832 w 462395"/>
              <a:gd name="connsiteY16" fmla="*/ 288780 h 317673"/>
              <a:gd name="connsiteX17" fmla="*/ 354310 w 462395"/>
              <a:gd name="connsiteY17" fmla="*/ 288780 h 317673"/>
              <a:gd name="connsiteX18" fmla="*/ 433502 w 462395"/>
              <a:gd name="connsiteY18" fmla="*/ 209511 h 317673"/>
              <a:gd name="connsiteX19" fmla="*/ 354233 w 462395"/>
              <a:gd name="connsiteY19" fmla="*/ 129972 h 317673"/>
              <a:gd name="connsiteX20" fmla="*/ 308939 w 462395"/>
              <a:gd name="connsiteY20" fmla="*/ 144063 h 317673"/>
              <a:gd name="connsiteX21" fmla="*/ 300739 w 462395"/>
              <a:gd name="connsiteY21" fmla="*/ 146623 h 317673"/>
              <a:gd name="connsiteX22" fmla="*/ 295233 w 462395"/>
              <a:gd name="connsiteY22" fmla="*/ 145526 h 317673"/>
              <a:gd name="connsiteX23" fmla="*/ 286533 w 462395"/>
              <a:gd name="connsiteY23" fmla="*/ 134842 h 317673"/>
              <a:gd name="connsiteX24" fmla="*/ 232172 w 462395"/>
              <a:gd name="connsiteY24" fmla="*/ 51569 h 317673"/>
              <a:gd name="connsiteX25" fmla="*/ 159140 w 462395"/>
              <a:gd name="connsiteY25" fmla="*/ 28874 h 31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2395" h="317673">
                <a:moveTo>
                  <a:pt x="158755" y="317654"/>
                </a:moveTo>
                <a:cubicBezTo>
                  <a:pt x="82469" y="317654"/>
                  <a:pt x="16867" y="263197"/>
                  <a:pt x="2777" y="188182"/>
                </a:cubicBezTo>
                <a:cubicBezTo>
                  <a:pt x="-5058" y="146488"/>
                  <a:pt x="3816" y="104236"/>
                  <a:pt x="27743" y="69221"/>
                </a:cubicBezTo>
                <a:cubicBezTo>
                  <a:pt x="51690" y="34206"/>
                  <a:pt x="87821" y="10606"/>
                  <a:pt x="129515" y="2772"/>
                </a:cubicBezTo>
                <a:cubicBezTo>
                  <a:pt x="139313" y="924"/>
                  <a:pt x="149284" y="0"/>
                  <a:pt x="159159" y="0"/>
                </a:cubicBezTo>
                <a:cubicBezTo>
                  <a:pt x="191036" y="0"/>
                  <a:pt x="221912" y="9586"/>
                  <a:pt x="248476" y="27758"/>
                </a:cubicBezTo>
                <a:cubicBezTo>
                  <a:pt x="277774" y="47796"/>
                  <a:pt x="299410" y="76921"/>
                  <a:pt x="310113" y="110434"/>
                </a:cubicBezTo>
                <a:cubicBezTo>
                  <a:pt x="323896" y="104332"/>
                  <a:pt x="338987" y="101117"/>
                  <a:pt x="354271" y="101098"/>
                </a:cubicBezTo>
                <a:cubicBezTo>
                  <a:pt x="414002" y="101194"/>
                  <a:pt x="462491" y="149857"/>
                  <a:pt x="462395" y="209568"/>
                </a:cubicBezTo>
                <a:cubicBezTo>
                  <a:pt x="462337" y="238481"/>
                  <a:pt x="451038" y="265661"/>
                  <a:pt x="430557" y="286085"/>
                </a:cubicBezTo>
                <a:cubicBezTo>
                  <a:pt x="410114" y="306451"/>
                  <a:pt x="382972" y="317673"/>
                  <a:pt x="354137" y="317673"/>
                </a:cubicBezTo>
                <a:lnTo>
                  <a:pt x="158755" y="317673"/>
                </a:lnTo>
                <a:close/>
                <a:moveTo>
                  <a:pt x="159140" y="28874"/>
                </a:moveTo>
                <a:cubicBezTo>
                  <a:pt x="151055" y="28874"/>
                  <a:pt x="142893" y="29644"/>
                  <a:pt x="134866" y="31146"/>
                </a:cubicBezTo>
                <a:cubicBezTo>
                  <a:pt x="100737" y="37556"/>
                  <a:pt x="71170" y="56863"/>
                  <a:pt x="51574" y="85506"/>
                </a:cubicBezTo>
                <a:cubicBezTo>
                  <a:pt x="31978" y="114149"/>
                  <a:pt x="24721" y="148721"/>
                  <a:pt x="31131" y="182831"/>
                </a:cubicBezTo>
                <a:cubicBezTo>
                  <a:pt x="42662" y="244217"/>
                  <a:pt x="96368" y="288780"/>
                  <a:pt x="158832" y="288780"/>
                </a:cubicBezTo>
                <a:cubicBezTo>
                  <a:pt x="158832" y="288780"/>
                  <a:pt x="354194" y="288780"/>
                  <a:pt x="354310" y="288780"/>
                </a:cubicBezTo>
                <a:cubicBezTo>
                  <a:pt x="397929" y="288664"/>
                  <a:pt x="433425" y="253149"/>
                  <a:pt x="433502" y="209511"/>
                </a:cubicBezTo>
                <a:cubicBezTo>
                  <a:pt x="433579" y="165737"/>
                  <a:pt x="398006" y="130049"/>
                  <a:pt x="354233" y="129972"/>
                </a:cubicBezTo>
                <a:cubicBezTo>
                  <a:pt x="337890" y="129972"/>
                  <a:pt x="322279" y="134842"/>
                  <a:pt x="308939" y="144063"/>
                </a:cubicBezTo>
                <a:cubicBezTo>
                  <a:pt x="306533" y="145737"/>
                  <a:pt x="303684" y="146623"/>
                  <a:pt x="300739" y="146623"/>
                </a:cubicBezTo>
                <a:cubicBezTo>
                  <a:pt x="298852" y="146623"/>
                  <a:pt x="296985" y="146257"/>
                  <a:pt x="295233" y="145526"/>
                </a:cubicBezTo>
                <a:cubicBezTo>
                  <a:pt x="290710" y="143658"/>
                  <a:pt x="287437" y="139674"/>
                  <a:pt x="286533" y="134842"/>
                </a:cubicBezTo>
                <a:cubicBezTo>
                  <a:pt x="280122" y="100732"/>
                  <a:pt x="260815" y="71165"/>
                  <a:pt x="232172" y="51569"/>
                </a:cubicBezTo>
                <a:cubicBezTo>
                  <a:pt x="210440" y="36728"/>
                  <a:pt x="185184" y="28874"/>
                  <a:pt x="159140" y="28874"/>
                </a:cubicBezTo>
                <a:close/>
              </a:path>
            </a:pathLst>
          </a:custGeom>
          <a:solidFill>
            <a:schemeClr val="tx1"/>
          </a:solidFill>
          <a:ln w="19050" cap="flat">
            <a:noFill/>
            <a:prstDash val="solid"/>
            <a:miter/>
          </a:ln>
        </p:spPr>
        <p:txBody>
          <a:bodyPr rtlCol="0" anchor="ctr"/>
          <a:lstStyle/>
          <a:p>
            <a:endParaRPr lang="nl-NL"/>
          </a:p>
        </p:txBody>
      </p:sp>
      <p:pic>
        <p:nvPicPr>
          <p:cNvPr id="3" name="Graphic 2">
            <a:extLst>
              <a:ext uri="{FF2B5EF4-FFF2-40B4-BE49-F238E27FC236}">
                <a16:creationId xmlns:a16="http://schemas.microsoft.com/office/drawing/2014/main" id="{9E4ECEA2-8519-C26C-97F2-FA9FBA7087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95474" y="2402171"/>
            <a:ext cx="379343" cy="379343"/>
          </a:xfrm>
          <a:prstGeom prst="rect">
            <a:avLst/>
          </a:prstGeom>
        </p:spPr>
      </p:pic>
      <p:pic>
        <p:nvPicPr>
          <p:cNvPr id="9" name="Graphic 8">
            <a:extLst>
              <a:ext uri="{FF2B5EF4-FFF2-40B4-BE49-F238E27FC236}">
                <a16:creationId xmlns:a16="http://schemas.microsoft.com/office/drawing/2014/main" id="{821EC061-8395-E178-FADE-19F61E97EAE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85502" y="2319381"/>
            <a:ext cx="458857" cy="458857"/>
          </a:xfrm>
          <a:prstGeom prst="rect">
            <a:avLst/>
          </a:prstGeom>
        </p:spPr>
      </p:pic>
      <p:pic>
        <p:nvPicPr>
          <p:cNvPr id="13" name="Graphic 12">
            <a:extLst>
              <a:ext uri="{FF2B5EF4-FFF2-40B4-BE49-F238E27FC236}">
                <a16:creationId xmlns:a16="http://schemas.microsoft.com/office/drawing/2014/main" id="{A56DDA53-1DCC-1DB6-2F4D-CF19CDE81FB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83982" y="3633188"/>
            <a:ext cx="398539" cy="398539"/>
          </a:xfrm>
          <a:prstGeom prst="rect">
            <a:avLst/>
          </a:prstGeom>
        </p:spPr>
      </p:pic>
      <p:pic>
        <p:nvPicPr>
          <p:cNvPr id="15" name="Graphic 14">
            <a:extLst>
              <a:ext uri="{FF2B5EF4-FFF2-40B4-BE49-F238E27FC236}">
                <a16:creationId xmlns:a16="http://schemas.microsoft.com/office/drawing/2014/main" id="{DDCFA0F8-5194-C76F-778F-C17C0CD612A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92719" y="3633187"/>
            <a:ext cx="398540" cy="398540"/>
          </a:xfrm>
          <a:prstGeom prst="rect">
            <a:avLst/>
          </a:prstGeom>
        </p:spPr>
      </p:pic>
      <p:pic>
        <p:nvPicPr>
          <p:cNvPr id="17" name="Graphic 16">
            <a:extLst>
              <a:ext uri="{FF2B5EF4-FFF2-40B4-BE49-F238E27FC236}">
                <a16:creationId xmlns:a16="http://schemas.microsoft.com/office/drawing/2014/main" id="{C03E3571-3B76-5250-62DB-778BEAC8F81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533839" y="3608826"/>
            <a:ext cx="422899" cy="422899"/>
          </a:xfrm>
          <a:prstGeom prst="rect">
            <a:avLst/>
          </a:prstGeom>
        </p:spPr>
      </p:pic>
      <p:pic>
        <p:nvPicPr>
          <p:cNvPr id="19" name="Graphic 18">
            <a:extLst>
              <a:ext uri="{FF2B5EF4-FFF2-40B4-BE49-F238E27FC236}">
                <a16:creationId xmlns:a16="http://schemas.microsoft.com/office/drawing/2014/main" id="{16A000E9-C398-9326-E5C6-E7619E140B2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603529" y="3633187"/>
            <a:ext cx="398539" cy="398539"/>
          </a:xfrm>
          <a:prstGeom prst="rect">
            <a:avLst/>
          </a:prstGeom>
        </p:spPr>
      </p:pic>
      <p:pic>
        <p:nvPicPr>
          <p:cNvPr id="21" name="Graphic 20">
            <a:extLst>
              <a:ext uri="{FF2B5EF4-FFF2-40B4-BE49-F238E27FC236}">
                <a16:creationId xmlns:a16="http://schemas.microsoft.com/office/drawing/2014/main" id="{B04ABB50-4ECE-131B-EF66-C14D24CBB80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620753" y="2373813"/>
            <a:ext cx="397012" cy="397012"/>
          </a:xfrm>
          <a:prstGeom prst="rect">
            <a:avLst/>
          </a:prstGeom>
        </p:spPr>
      </p:pic>
      <p:pic>
        <p:nvPicPr>
          <p:cNvPr id="23" name="Graphic 22">
            <a:extLst>
              <a:ext uri="{FF2B5EF4-FFF2-40B4-BE49-F238E27FC236}">
                <a16:creationId xmlns:a16="http://schemas.microsoft.com/office/drawing/2014/main" id="{FBFC8C36-CF5D-AD37-BC43-FC88D5473F8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05455" y="3648592"/>
            <a:ext cx="398539" cy="398539"/>
          </a:xfrm>
          <a:prstGeom prst="rect">
            <a:avLst/>
          </a:prstGeom>
        </p:spPr>
      </p:pic>
      <p:pic>
        <p:nvPicPr>
          <p:cNvPr id="25" name="Graphic 24">
            <a:extLst>
              <a:ext uri="{FF2B5EF4-FFF2-40B4-BE49-F238E27FC236}">
                <a16:creationId xmlns:a16="http://schemas.microsoft.com/office/drawing/2014/main" id="{7D18A1B5-F22A-E1AE-A73F-211F29DAFD13}"/>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34979" y="2306729"/>
            <a:ext cx="445470" cy="445470"/>
          </a:xfrm>
          <a:prstGeom prst="rect">
            <a:avLst/>
          </a:prstGeom>
        </p:spPr>
      </p:pic>
      <p:pic>
        <p:nvPicPr>
          <p:cNvPr id="27" name="Graphic 26">
            <a:extLst>
              <a:ext uri="{FF2B5EF4-FFF2-40B4-BE49-F238E27FC236}">
                <a16:creationId xmlns:a16="http://schemas.microsoft.com/office/drawing/2014/main" id="{CAF41DBF-9546-07FB-B5B2-B19786360CA5}"/>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991675" y="3666841"/>
            <a:ext cx="422898" cy="422898"/>
          </a:xfrm>
          <a:prstGeom prst="rect">
            <a:avLst/>
          </a:prstGeom>
        </p:spPr>
      </p:pic>
      <p:pic>
        <p:nvPicPr>
          <p:cNvPr id="35" name="Graphic 34">
            <a:extLst>
              <a:ext uri="{FF2B5EF4-FFF2-40B4-BE49-F238E27FC236}">
                <a16:creationId xmlns:a16="http://schemas.microsoft.com/office/drawing/2014/main" id="{3DE14C41-3D1D-50CA-4F09-967A2FB25E55}"/>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9371670" y="5051816"/>
            <a:ext cx="398538" cy="398538"/>
          </a:xfrm>
          <a:prstGeom prst="rect">
            <a:avLst/>
          </a:prstGeom>
        </p:spPr>
      </p:pic>
      <p:pic>
        <p:nvPicPr>
          <p:cNvPr id="37" name="Graphic 36">
            <a:extLst>
              <a:ext uri="{FF2B5EF4-FFF2-40B4-BE49-F238E27FC236}">
                <a16:creationId xmlns:a16="http://schemas.microsoft.com/office/drawing/2014/main" id="{D55D2541-1504-FBD9-13F5-01821F9B120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6612142" y="4913858"/>
            <a:ext cx="469137" cy="469137"/>
          </a:xfrm>
          <a:prstGeom prst="rect">
            <a:avLst/>
          </a:prstGeom>
        </p:spPr>
      </p:pic>
      <p:pic>
        <p:nvPicPr>
          <p:cNvPr id="39" name="Graphic 38">
            <a:extLst>
              <a:ext uri="{FF2B5EF4-FFF2-40B4-BE49-F238E27FC236}">
                <a16:creationId xmlns:a16="http://schemas.microsoft.com/office/drawing/2014/main" id="{0BAA7E88-CED8-CEE3-3235-64A2DFD1A9C3}"/>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0745694" y="3689272"/>
            <a:ext cx="357859" cy="357859"/>
          </a:xfrm>
          <a:prstGeom prst="rect">
            <a:avLst/>
          </a:prstGeom>
        </p:spPr>
      </p:pic>
      <p:pic>
        <p:nvPicPr>
          <p:cNvPr id="41" name="Graphic 40">
            <a:extLst>
              <a:ext uri="{FF2B5EF4-FFF2-40B4-BE49-F238E27FC236}">
                <a16:creationId xmlns:a16="http://schemas.microsoft.com/office/drawing/2014/main" id="{504F76A3-9B82-5B44-01F6-584CBD276101}"/>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0686329" y="4984456"/>
            <a:ext cx="422897" cy="422897"/>
          </a:xfrm>
          <a:prstGeom prst="rect">
            <a:avLst/>
          </a:prstGeom>
        </p:spPr>
      </p:pic>
      <p:pic>
        <p:nvPicPr>
          <p:cNvPr id="43" name="Graphic 42">
            <a:extLst>
              <a:ext uri="{FF2B5EF4-FFF2-40B4-BE49-F238E27FC236}">
                <a16:creationId xmlns:a16="http://schemas.microsoft.com/office/drawing/2014/main" id="{08DE5ED3-EF57-0651-AF83-47EB95B36845}"/>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8017264" y="4917979"/>
            <a:ext cx="422898" cy="422898"/>
          </a:xfrm>
          <a:prstGeom prst="rect">
            <a:avLst/>
          </a:prstGeom>
        </p:spPr>
      </p:pic>
      <p:pic>
        <p:nvPicPr>
          <p:cNvPr id="45" name="Graphic 44">
            <a:extLst>
              <a:ext uri="{FF2B5EF4-FFF2-40B4-BE49-F238E27FC236}">
                <a16:creationId xmlns:a16="http://schemas.microsoft.com/office/drawing/2014/main" id="{79B63252-9B58-E893-C8BA-11FC6E27D14A}"/>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2600758" y="4960689"/>
            <a:ext cx="398539" cy="398539"/>
          </a:xfrm>
          <a:prstGeom prst="rect">
            <a:avLst/>
          </a:prstGeom>
        </p:spPr>
      </p:pic>
      <p:pic>
        <p:nvPicPr>
          <p:cNvPr id="47" name="Graphic 46">
            <a:extLst>
              <a:ext uri="{FF2B5EF4-FFF2-40B4-BE49-F238E27FC236}">
                <a16:creationId xmlns:a16="http://schemas.microsoft.com/office/drawing/2014/main" id="{3681BF3B-5042-00C9-F000-D33B16C21D0E}"/>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3967438" y="4960691"/>
            <a:ext cx="398537" cy="398537"/>
          </a:xfrm>
          <a:prstGeom prst="rect">
            <a:avLst/>
          </a:prstGeom>
        </p:spPr>
      </p:pic>
      <p:pic>
        <p:nvPicPr>
          <p:cNvPr id="49" name="Graphic 48">
            <a:extLst>
              <a:ext uri="{FF2B5EF4-FFF2-40B4-BE49-F238E27FC236}">
                <a16:creationId xmlns:a16="http://schemas.microsoft.com/office/drawing/2014/main" id="{3A6CEB57-9242-701B-57D9-3E7A9362E6F9}"/>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5266511" y="4984457"/>
            <a:ext cx="398538" cy="398538"/>
          </a:xfrm>
          <a:prstGeom prst="rect">
            <a:avLst/>
          </a:prstGeom>
        </p:spPr>
      </p:pic>
      <p:pic>
        <p:nvPicPr>
          <p:cNvPr id="2" name="Graphic 1">
            <a:extLst>
              <a:ext uri="{FF2B5EF4-FFF2-40B4-BE49-F238E27FC236}">
                <a16:creationId xmlns:a16="http://schemas.microsoft.com/office/drawing/2014/main" id="{2BA027A3-B293-0124-F968-4B6B063DD8C0}"/>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9382937" y="2373813"/>
            <a:ext cx="370967" cy="370967"/>
          </a:xfrm>
          <a:prstGeom prst="rect">
            <a:avLst/>
          </a:prstGeom>
        </p:spPr>
      </p:pic>
    </p:spTree>
    <p:extLst>
      <p:ext uri="{BB962C8B-B14F-4D97-AF65-F5344CB8AC3E}">
        <p14:creationId xmlns:p14="http://schemas.microsoft.com/office/powerpoint/2010/main" val="2978564653"/>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3011172F-FA0B-4008-9CE7-6B42D0A66CDE}"/>
              </a:ext>
            </a:extLst>
          </p:cNvPr>
          <p:cNvSpPr>
            <a:spLocks noGrp="1"/>
          </p:cNvSpPr>
          <p:nvPr>
            <p:ph type="body" sz="quarter" idx="13"/>
          </p:nvPr>
        </p:nvSpPr>
        <p:spPr>
          <a:xfrm>
            <a:off x="449999" y="412144"/>
            <a:ext cx="414143" cy="185756"/>
          </a:xfrm>
        </p:spPr>
        <p:txBody>
          <a:bodyPr/>
          <a:lstStyle/>
          <a:p>
            <a:r>
              <a:rPr lang="en-US" dirty="0"/>
              <a:t>SURF</a:t>
            </a:r>
          </a:p>
        </p:txBody>
      </p:sp>
      <p:sp>
        <p:nvSpPr>
          <p:cNvPr id="5" name="Titel 4">
            <a:extLst>
              <a:ext uri="{FF2B5EF4-FFF2-40B4-BE49-F238E27FC236}">
                <a16:creationId xmlns:a16="http://schemas.microsoft.com/office/drawing/2014/main" id="{4B420271-A636-47D9-9869-49BF52A57E69}"/>
              </a:ext>
            </a:extLst>
          </p:cNvPr>
          <p:cNvSpPr>
            <a:spLocks noGrp="1"/>
          </p:cNvSpPr>
          <p:nvPr>
            <p:ph type="title"/>
          </p:nvPr>
        </p:nvSpPr>
        <p:spPr/>
        <p:txBody>
          <a:bodyPr/>
          <a:lstStyle/>
          <a:p>
            <a:r>
              <a:rPr lang="en-US" dirty="0"/>
              <a:t>Data / transfer</a:t>
            </a:r>
          </a:p>
        </p:txBody>
      </p:sp>
      <p:sp>
        <p:nvSpPr>
          <p:cNvPr id="29" name="Icoon_1_1">
            <a:extLst>
              <a:ext uri="{FF2B5EF4-FFF2-40B4-BE49-F238E27FC236}">
                <a16:creationId xmlns:a16="http://schemas.microsoft.com/office/drawing/2014/main" id="{EA2999C5-C1D8-2FF1-1C2D-F7A0D08C9BD0}"/>
              </a:ext>
            </a:extLst>
          </p:cNvPr>
          <p:cNvSpPr>
            <a:spLocks noChangeAspect="1"/>
          </p:cNvSpPr>
          <p:nvPr/>
        </p:nvSpPr>
        <p:spPr>
          <a:xfrm>
            <a:off x="1173832" y="2348864"/>
            <a:ext cx="413166" cy="413144"/>
          </a:xfrm>
          <a:custGeom>
            <a:avLst/>
            <a:gdLst>
              <a:gd name="connsiteX0" fmla="*/ 237485 w 474970"/>
              <a:gd name="connsiteY0" fmla="*/ 474950 h 474950"/>
              <a:gd name="connsiteX1" fmla="*/ 0 w 474970"/>
              <a:gd name="connsiteY1" fmla="*/ 371051 h 474950"/>
              <a:gd name="connsiteX2" fmla="*/ 0 w 474970"/>
              <a:gd name="connsiteY2" fmla="*/ 103900 h 474950"/>
              <a:gd name="connsiteX3" fmla="*/ 237485 w 474970"/>
              <a:gd name="connsiteY3" fmla="*/ 0 h 474950"/>
              <a:gd name="connsiteX4" fmla="*/ 474970 w 474970"/>
              <a:gd name="connsiteY4" fmla="*/ 103900 h 474950"/>
              <a:gd name="connsiteX5" fmla="*/ 474970 w 474970"/>
              <a:gd name="connsiteY5" fmla="*/ 371051 h 474950"/>
              <a:gd name="connsiteX6" fmla="*/ 237485 w 474970"/>
              <a:gd name="connsiteY6" fmla="*/ 474950 h 474950"/>
              <a:gd name="connsiteX7" fmla="*/ 29686 w 474970"/>
              <a:gd name="connsiteY7" fmla="*/ 371051 h 474950"/>
              <a:gd name="connsiteX8" fmla="*/ 237485 w 474970"/>
              <a:gd name="connsiteY8" fmla="*/ 445265 h 474950"/>
              <a:gd name="connsiteX9" fmla="*/ 445284 w 474970"/>
              <a:gd name="connsiteY9" fmla="*/ 371051 h 474950"/>
              <a:gd name="connsiteX10" fmla="*/ 445284 w 474970"/>
              <a:gd name="connsiteY10" fmla="*/ 289178 h 474950"/>
              <a:gd name="connsiteX11" fmla="*/ 237485 w 474970"/>
              <a:gd name="connsiteY11" fmla="*/ 341365 h 474950"/>
              <a:gd name="connsiteX12" fmla="*/ 29686 w 474970"/>
              <a:gd name="connsiteY12" fmla="*/ 289178 h 474950"/>
              <a:gd name="connsiteX13" fmla="*/ 29686 w 474970"/>
              <a:gd name="connsiteY13" fmla="*/ 371051 h 474950"/>
              <a:gd name="connsiteX14" fmla="*/ 29686 w 474970"/>
              <a:gd name="connsiteY14" fmla="*/ 237465 h 474950"/>
              <a:gd name="connsiteX15" fmla="*/ 237485 w 474970"/>
              <a:gd name="connsiteY15" fmla="*/ 311679 h 474950"/>
              <a:gd name="connsiteX16" fmla="*/ 445284 w 474970"/>
              <a:gd name="connsiteY16" fmla="*/ 237465 h 474950"/>
              <a:gd name="connsiteX17" fmla="*/ 445284 w 474970"/>
              <a:gd name="connsiteY17" fmla="*/ 155592 h 474950"/>
              <a:gd name="connsiteX18" fmla="*/ 237485 w 474970"/>
              <a:gd name="connsiteY18" fmla="*/ 207780 h 474950"/>
              <a:gd name="connsiteX19" fmla="*/ 29686 w 474970"/>
              <a:gd name="connsiteY19" fmla="*/ 155592 h 474950"/>
              <a:gd name="connsiteX20" fmla="*/ 29686 w 474970"/>
              <a:gd name="connsiteY20" fmla="*/ 237465 h 474950"/>
              <a:gd name="connsiteX21" fmla="*/ 237485 w 474970"/>
              <a:gd name="connsiteY21" fmla="*/ 29686 h 474950"/>
              <a:gd name="connsiteX22" fmla="*/ 29686 w 474970"/>
              <a:gd name="connsiteY22" fmla="*/ 103900 h 474950"/>
              <a:gd name="connsiteX23" fmla="*/ 237485 w 474970"/>
              <a:gd name="connsiteY23" fmla="*/ 178114 h 474950"/>
              <a:gd name="connsiteX24" fmla="*/ 445284 w 474970"/>
              <a:gd name="connsiteY24" fmla="*/ 103900 h 474950"/>
              <a:gd name="connsiteX25" fmla="*/ 237485 w 474970"/>
              <a:gd name="connsiteY25" fmla="*/ 29686 h 47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970" h="474950">
                <a:moveTo>
                  <a:pt x="237485" y="474950"/>
                </a:moveTo>
                <a:cubicBezTo>
                  <a:pt x="102099" y="474950"/>
                  <a:pt x="0" y="430283"/>
                  <a:pt x="0" y="371051"/>
                </a:cubicBezTo>
                <a:lnTo>
                  <a:pt x="0" y="103900"/>
                </a:lnTo>
                <a:cubicBezTo>
                  <a:pt x="0" y="44667"/>
                  <a:pt x="102099" y="0"/>
                  <a:pt x="237485" y="0"/>
                </a:cubicBezTo>
                <a:cubicBezTo>
                  <a:pt x="372871" y="0"/>
                  <a:pt x="474970" y="44667"/>
                  <a:pt x="474970" y="103900"/>
                </a:cubicBezTo>
                <a:lnTo>
                  <a:pt x="474970" y="371051"/>
                </a:lnTo>
                <a:cubicBezTo>
                  <a:pt x="474970" y="430283"/>
                  <a:pt x="372871" y="474950"/>
                  <a:pt x="237485" y="474950"/>
                </a:cubicBezTo>
                <a:close/>
                <a:moveTo>
                  <a:pt x="29686" y="371051"/>
                </a:moveTo>
                <a:cubicBezTo>
                  <a:pt x="29686" y="401389"/>
                  <a:pt x="103682" y="445265"/>
                  <a:pt x="237485" y="445265"/>
                </a:cubicBezTo>
                <a:cubicBezTo>
                  <a:pt x="371288" y="445265"/>
                  <a:pt x="445284" y="401389"/>
                  <a:pt x="445284" y="371051"/>
                </a:cubicBezTo>
                <a:lnTo>
                  <a:pt x="445284" y="289178"/>
                </a:lnTo>
                <a:cubicBezTo>
                  <a:pt x="404655" y="321278"/>
                  <a:pt x="326087" y="341365"/>
                  <a:pt x="237485" y="341365"/>
                </a:cubicBezTo>
                <a:cubicBezTo>
                  <a:pt x="148883" y="341365"/>
                  <a:pt x="70335" y="321258"/>
                  <a:pt x="29686" y="289178"/>
                </a:cubicBezTo>
                <a:lnTo>
                  <a:pt x="29686" y="371051"/>
                </a:lnTo>
                <a:close/>
                <a:moveTo>
                  <a:pt x="29686" y="237465"/>
                </a:moveTo>
                <a:cubicBezTo>
                  <a:pt x="29686" y="267804"/>
                  <a:pt x="103682" y="311679"/>
                  <a:pt x="237485" y="311679"/>
                </a:cubicBezTo>
                <a:cubicBezTo>
                  <a:pt x="371288" y="311679"/>
                  <a:pt x="445284" y="267804"/>
                  <a:pt x="445284" y="237465"/>
                </a:cubicBezTo>
                <a:lnTo>
                  <a:pt x="445284" y="155592"/>
                </a:lnTo>
                <a:cubicBezTo>
                  <a:pt x="404635" y="187692"/>
                  <a:pt x="326087" y="207780"/>
                  <a:pt x="237485" y="207780"/>
                </a:cubicBezTo>
                <a:cubicBezTo>
                  <a:pt x="148883" y="207780"/>
                  <a:pt x="70335" y="187692"/>
                  <a:pt x="29686" y="155592"/>
                </a:cubicBezTo>
                <a:lnTo>
                  <a:pt x="29686" y="237465"/>
                </a:lnTo>
                <a:close/>
                <a:moveTo>
                  <a:pt x="237485" y="29686"/>
                </a:moveTo>
                <a:cubicBezTo>
                  <a:pt x="103682" y="29686"/>
                  <a:pt x="29686" y="73561"/>
                  <a:pt x="29686" y="103900"/>
                </a:cubicBezTo>
                <a:cubicBezTo>
                  <a:pt x="29686" y="134238"/>
                  <a:pt x="103682" y="178114"/>
                  <a:pt x="237485" y="178114"/>
                </a:cubicBezTo>
                <a:cubicBezTo>
                  <a:pt x="371288" y="178114"/>
                  <a:pt x="445284" y="134238"/>
                  <a:pt x="445284" y="103900"/>
                </a:cubicBezTo>
                <a:cubicBezTo>
                  <a:pt x="445284" y="73561"/>
                  <a:pt x="371288" y="29686"/>
                  <a:pt x="237485" y="29686"/>
                </a:cubicBezTo>
                <a:close/>
              </a:path>
            </a:pathLst>
          </a:custGeom>
          <a:solidFill>
            <a:schemeClr val="tx1"/>
          </a:solidFill>
          <a:ln w="19447" cap="flat">
            <a:noFill/>
            <a:prstDash val="solid"/>
            <a:miter/>
          </a:ln>
        </p:spPr>
        <p:txBody>
          <a:bodyPr rtlCol="0" anchor="ctr"/>
          <a:lstStyle/>
          <a:p>
            <a:endParaRPr lang="nl-NL"/>
          </a:p>
        </p:txBody>
      </p:sp>
      <p:grpSp>
        <p:nvGrpSpPr>
          <p:cNvPr id="34" name="Icoon_1_2">
            <a:extLst>
              <a:ext uri="{FF2B5EF4-FFF2-40B4-BE49-F238E27FC236}">
                <a16:creationId xmlns:a16="http://schemas.microsoft.com/office/drawing/2014/main" id="{3739CB0B-BD4D-4692-530F-C6A7550B9B71}"/>
              </a:ext>
            </a:extLst>
          </p:cNvPr>
          <p:cNvGrpSpPr>
            <a:grpSpLocks noChangeAspect="1"/>
          </p:cNvGrpSpPr>
          <p:nvPr/>
        </p:nvGrpSpPr>
        <p:grpSpPr>
          <a:xfrm>
            <a:off x="2538986" y="2348853"/>
            <a:ext cx="413166" cy="413166"/>
            <a:chOff x="2537179" y="2288036"/>
            <a:chExt cx="474970" cy="474970"/>
          </a:xfrm>
          <a:solidFill>
            <a:schemeClr val="tx1"/>
          </a:solidFill>
        </p:grpSpPr>
        <p:sp>
          <p:nvSpPr>
            <p:cNvPr id="31" name="Vrije vorm: vorm 30">
              <a:extLst>
                <a:ext uri="{FF2B5EF4-FFF2-40B4-BE49-F238E27FC236}">
                  <a16:creationId xmlns:a16="http://schemas.microsoft.com/office/drawing/2014/main" id="{1C1FC785-3CD6-B7B8-3ED7-C5E6590A8C83}"/>
                </a:ext>
              </a:extLst>
            </p:cNvPr>
            <p:cNvSpPr/>
            <p:nvPr/>
          </p:nvSpPr>
          <p:spPr>
            <a:xfrm>
              <a:off x="2537179" y="2288036"/>
              <a:ext cx="474970" cy="443446"/>
            </a:xfrm>
            <a:custGeom>
              <a:avLst/>
              <a:gdLst>
                <a:gd name="connsiteX0" fmla="*/ 191472 w 474970"/>
                <a:gd name="connsiteY0" fmla="*/ 443424 h 443446"/>
                <a:gd name="connsiteX1" fmla="*/ 0 w 474970"/>
                <a:gd name="connsiteY1" fmla="*/ 341385 h 443446"/>
                <a:gd name="connsiteX2" fmla="*/ 0 w 474970"/>
                <a:gd name="connsiteY2" fmla="*/ 103900 h 443446"/>
                <a:gd name="connsiteX3" fmla="*/ 237485 w 474970"/>
                <a:gd name="connsiteY3" fmla="*/ 0 h 443446"/>
                <a:gd name="connsiteX4" fmla="*/ 474970 w 474970"/>
                <a:gd name="connsiteY4" fmla="*/ 103900 h 443446"/>
                <a:gd name="connsiteX5" fmla="*/ 474970 w 474970"/>
                <a:gd name="connsiteY5" fmla="*/ 208393 h 443446"/>
                <a:gd name="connsiteX6" fmla="*/ 460127 w 474970"/>
                <a:gd name="connsiteY6" fmla="*/ 223236 h 443446"/>
                <a:gd name="connsiteX7" fmla="*/ 445284 w 474970"/>
                <a:gd name="connsiteY7" fmla="*/ 208393 h 443446"/>
                <a:gd name="connsiteX8" fmla="*/ 445284 w 474970"/>
                <a:gd name="connsiteY8" fmla="*/ 155889 h 443446"/>
                <a:gd name="connsiteX9" fmla="*/ 391553 w 474970"/>
                <a:gd name="connsiteY9" fmla="*/ 184031 h 443446"/>
                <a:gd name="connsiteX10" fmla="*/ 386527 w 474970"/>
                <a:gd name="connsiteY10" fmla="*/ 184922 h 443446"/>
                <a:gd name="connsiteX11" fmla="*/ 372555 w 474970"/>
                <a:gd name="connsiteY11" fmla="*/ 175125 h 443446"/>
                <a:gd name="connsiteX12" fmla="*/ 373089 w 474970"/>
                <a:gd name="connsiteY12" fmla="*/ 163766 h 443446"/>
                <a:gd name="connsiteX13" fmla="*/ 381480 w 474970"/>
                <a:gd name="connsiteY13" fmla="*/ 156107 h 443446"/>
                <a:gd name="connsiteX14" fmla="*/ 445284 w 474970"/>
                <a:gd name="connsiteY14" fmla="*/ 103900 h 443446"/>
                <a:gd name="connsiteX15" fmla="*/ 237485 w 474970"/>
                <a:gd name="connsiteY15" fmla="*/ 29686 h 443446"/>
                <a:gd name="connsiteX16" fmla="*/ 29686 w 474970"/>
                <a:gd name="connsiteY16" fmla="*/ 103900 h 443446"/>
                <a:gd name="connsiteX17" fmla="*/ 237485 w 474970"/>
                <a:gd name="connsiteY17" fmla="*/ 178114 h 443446"/>
                <a:gd name="connsiteX18" fmla="*/ 252328 w 474970"/>
                <a:gd name="connsiteY18" fmla="*/ 192957 h 443446"/>
                <a:gd name="connsiteX19" fmla="*/ 237485 w 474970"/>
                <a:gd name="connsiteY19" fmla="*/ 207799 h 443446"/>
                <a:gd name="connsiteX20" fmla="*/ 29686 w 474970"/>
                <a:gd name="connsiteY20" fmla="*/ 155612 h 443446"/>
                <a:gd name="connsiteX21" fmla="*/ 29686 w 474970"/>
                <a:gd name="connsiteY21" fmla="*/ 222642 h 443446"/>
                <a:gd name="connsiteX22" fmla="*/ 166556 w 474970"/>
                <a:gd name="connsiteY22" fmla="*/ 292087 h 443446"/>
                <a:gd name="connsiteX23" fmla="*/ 176352 w 474970"/>
                <a:gd name="connsiteY23" fmla="*/ 297826 h 443446"/>
                <a:gd name="connsiteX24" fmla="*/ 179222 w 474970"/>
                <a:gd name="connsiteY24" fmla="*/ 308810 h 443446"/>
                <a:gd name="connsiteX25" fmla="*/ 164538 w 474970"/>
                <a:gd name="connsiteY25" fmla="*/ 321614 h 443446"/>
                <a:gd name="connsiteX26" fmla="*/ 162479 w 474970"/>
                <a:gd name="connsiteY26" fmla="*/ 321476 h 443446"/>
                <a:gd name="connsiteX27" fmla="*/ 29686 w 474970"/>
                <a:gd name="connsiteY27" fmla="*/ 274612 h 443446"/>
                <a:gd name="connsiteX28" fmla="*/ 29686 w 474970"/>
                <a:gd name="connsiteY28" fmla="*/ 341365 h 443446"/>
                <a:gd name="connsiteX29" fmla="*/ 193808 w 474970"/>
                <a:gd name="connsiteY29" fmla="*/ 413798 h 443446"/>
                <a:gd name="connsiteX30" fmla="*/ 203920 w 474970"/>
                <a:gd name="connsiteY30" fmla="*/ 418983 h 443446"/>
                <a:gd name="connsiteX31" fmla="*/ 207404 w 474970"/>
                <a:gd name="connsiteY31" fmla="*/ 429789 h 443446"/>
                <a:gd name="connsiteX32" fmla="*/ 192620 w 474970"/>
                <a:gd name="connsiteY32" fmla="*/ 443424 h 443446"/>
                <a:gd name="connsiteX33" fmla="*/ 191472 w 474970"/>
                <a:gd name="connsiteY33" fmla="*/ 443424 h 44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4970" h="443446">
                  <a:moveTo>
                    <a:pt x="191472" y="443424"/>
                  </a:moveTo>
                  <a:cubicBezTo>
                    <a:pt x="76906" y="434024"/>
                    <a:pt x="0" y="393038"/>
                    <a:pt x="0" y="341385"/>
                  </a:cubicBezTo>
                  <a:lnTo>
                    <a:pt x="0" y="103900"/>
                  </a:lnTo>
                  <a:cubicBezTo>
                    <a:pt x="0" y="44667"/>
                    <a:pt x="102099" y="0"/>
                    <a:pt x="237485" y="0"/>
                  </a:cubicBezTo>
                  <a:cubicBezTo>
                    <a:pt x="372871" y="0"/>
                    <a:pt x="474970" y="44667"/>
                    <a:pt x="474970" y="103900"/>
                  </a:cubicBezTo>
                  <a:lnTo>
                    <a:pt x="474970" y="208393"/>
                  </a:lnTo>
                  <a:cubicBezTo>
                    <a:pt x="474970" y="216586"/>
                    <a:pt x="468320" y="223236"/>
                    <a:pt x="460127" y="223236"/>
                  </a:cubicBezTo>
                  <a:cubicBezTo>
                    <a:pt x="451934" y="223236"/>
                    <a:pt x="445284" y="216586"/>
                    <a:pt x="445284" y="208393"/>
                  </a:cubicBezTo>
                  <a:lnTo>
                    <a:pt x="445284" y="155889"/>
                  </a:lnTo>
                  <a:cubicBezTo>
                    <a:pt x="431688" y="166616"/>
                    <a:pt x="413699" y="176036"/>
                    <a:pt x="391553" y="184031"/>
                  </a:cubicBezTo>
                  <a:cubicBezTo>
                    <a:pt x="389931" y="184625"/>
                    <a:pt x="388248" y="184922"/>
                    <a:pt x="386527" y="184922"/>
                  </a:cubicBezTo>
                  <a:cubicBezTo>
                    <a:pt x="380293" y="184922"/>
                    <a:pt x="374692" y="180983"/>
                    <a:pt x="372555" y="175125"/>
                  </a:cubicBezTo>
                  <a:cubicBezTo>
                    <a:pt x="371209" y="171405"/>
                    <a:pt x="371387" y="167368"/>
                    <a:pt x="373089" y="163766"/>
                  </a:cubicBezTo>
                  <a:cubicBezTo>
                    <a:pt x="374771" y="160184"/>
                    <a:pt x="377759" y="157453"/>
                    <a:pt x="381480" y="156107"/>
                  </a:cubicBezTo>
                  <a:cubicBezTo>
                    <a:pt x="421437" y="141680"/>
                    <a:pt x="445284" y="122166"/>
                    <a:pt x="445284" y="103900"/>
                  </a:cubicBezTo>
                  <a:cubicBezTo>
                    <a:pt x="445284" y="73561"/>
                    <a:pt x="371288" y="29686"/>
                    <a:pt x="237485" y="29686"/>
                  </a:cubicBezTo>
                  <a:cubicBezTo>
                    <a:pt x="103682" y="29686"/>
                    <a:pt x="29686" y="73561"/>
                    <a:pt x="29686" y="103900"/>
                  </a:cubicBezTo>
                  <a:cubicBezTo>
                    <a:pt x="29686" y="134238"/>
                    <a:pt x="103682" y="178114"/>
                    <a:pt x="237485" y="178114"/>
                  </a:cubicBezTo>
                  <a:cubicBezTo>
                    <a:pt x="245678" y="178114"/>
                    <a:pt x="252328" y="184763"/>
                    <a:pt x="252328" y="192957"/>
                  </a:cubicBezTo>
                  <a:cubicBezTo>
                    <a:pt x="252328" y="201150"/>
                    <a:pt x="245678" y="207799"/>
                    <a:pt x="237485" y="207799"/>
                  </a:cubicBezTo>
                  <a:cubicBezTo>
                    <a:pt x="148883" y="207799"/>
                    <a:pt x="70335" y="187692"/>
                    <a:pt x="29686" y="155612"/>
                  </a:cubicBezTo>
                  <a:lnTo>
                    <a:pt x="29686" y="222642"/>
                  </a:lnTo>
                  <a:cubicBezTo>
                    <a:pt x="29686" y="247736"/>
                    <a:pt x="76708" y="279639"/>
                    <a:pt x="166556" y="292087"/>
                  </a:cubicBezTo>
                  <a:cubicBezTo>
                    <a:pt x="170475" y="292621"/>
                    <a:pt x="173958" y="294660"/>
                    <a:pt x="176352" y="297826"/>
                  </a:cubicBezTo>
                  <a:cubicBezTo>
                    <a:pt x="178747" y="300992"/>
                    <a:pt x="179756" y="304891"/>
                    <a:pt x="179222" y="308810"/>
                  </a:cubicBezTo>
                  <a:cubicBezTo>
                    <a:pt x="178213" y="316112"/>
                    <a:pt x="171900" y="321614"/>
                    <a:pt x="164538" y="321614"/>
                  </a:cubicBezTo>
                  <a:cubicBezTo>
                    <a:pt x="163865" y="321614"/>
                    <a:pt x="163172" y="321574"/>
                    <a:pt x="162479" y="321476"/>
                  </a:cubicBezTo>
                  <a:cubicBezTo>
                    <a:pt x="104058" y="313381"/>
                    <a:pt x="57828" y="296955"/>
                    <a:pt x="29686" y="274612"/>
                  </a:cubicBezTo>
                  <a:lnTo>
                    <a:pt x="29686" y="341365"/>
                  </a:lnTo>
                  <a:cubicBezTo>
                    <a:pt x="29686" y="370358"/>
                    <a:pt x="91076" y="405387"/>
                    <a:pt x="193808" y="413798"/>
                  </a:cubicBezTo>
                  <a:cubicBezTo>
                    <a:pt x="197766" y="414114"/>
                    <a:pt x="201348" y="415955"/>
                    <a:pt x="203920" y="418983"/>
                  </a:cubicBezTo>
                  <a:cubicBezTo>
                    <a:pt x="206493" y="422011"/>
                    <a:pt x="207720" y="425850"/>
                    <a:pt x="207404" y="429789"/>
                  </a:cubicBezTo>
                  <a:cubicBezTo>
                    <a:pt x="206770" y="437428"/>
                    <a:pt x="200279" y="443424"/>
                    <a:pt x="192620" y="443424"/>
                  </a:cubicBezTo>
                  <a:cubicBezTo>
                    <a:pt x="192244" y="443464"/>
                    <a:pt x="191868" y="443444"/>
                    <a:pt x="191472" y="443424"/>
                  </a:cubicBezTo>
                  <a:close/>
                </a:path>
              </a:pathLst>
            </a:custGeom>
            <a:grpFill/>
            <a:ln w="19447" cap="flat">
              <a:noFill/>
              <a:prstDash val="solid"/>
              <a:miter/>
            </a:ln>
          </p:spPr>
          <p:txBody>
            <a:bodyPr rtlCol="0" anchor="ctr"/>
            <a:lstStyle/>
            <a:p>
              <a:endParaRPr lang="nl-NL"/>
            </a:p>
          </p:txBody>
        </p:sp>
        <p:sp>
          <p:nvSpPr>
            <p:cNvPr id="32" name="Vrije vorm: vorm 31">
              <a:extLst>
                <a:ext uri="{FF2B5EF4-FFF2-40B4-BE49-F238E27FC236}">
                  <a16:creationId xmlns:a16="http://schemas.microsoft.com/office/drawing/2014/main" id="{53B1B012-83C8-C493-7A7F-5B0E75AAAF7D}"/>
                </a:ext>
              </a:extLst>
            </p:cNvPr>
            <p:cNvSpPr/>
            <p:nvPr/>
          </p:nvSpPr>
          <p:spPr>
            <a:xfrm>
              <a:off x="2744978" y="2495836"/>
              <a:ext cx="267170" cy="267170"/>
            </a:xfrm>
            <a:custGeom>
              <a:avLst/>
              <a:gdLst>
                <a:gd name="connsiteX0" fmla="*/ 133585 w 267170"/>
                <a:gd name="connsiteY0" fmla="*/ 267171 h 267170"/>
                <a:gd name="connsiteX1" fmla="*/ 0 w 267170"/>
                <a:gd name="connsiteY1" fmla="*/ 133585 h 267170"/>
                <a:gd name="connsiteX2" fmla="*/ 133585 w 267170"/>
                <a:gd name="connsiteY2" fmla="*/ 0 h 267170"/>
                <a:gd name="connsiteX3" fmla="*/ 267171 w 267170"/>
                <a:gd name="connsiteY3" fmla="*/ 133585 h 267170"/>
                <a:gd name="connsiteX4" fmla="*/ 133585 w 267170"/>
                <a:gd name="connsiteY4" fmla="*/ 267171 h 267170"/>
                <a:gd name="connsiteX5" fmla="*/ 133585 w 267170"/>
                <a:gd name="connsiteY5" fmla="*/ 29686 h 267170"/>
                <a:gd name="connsiteX6" fmla="*/ 29686 w 267170"/>
                <a:gd name="connsiteY6" fmla="*/ 133585 h 267170"/>
                <a:gd name="connsiteX7" fmla="*/ 133585 w 267170"/>
                <a:gd name="connsiteY7" fmla="*/ 237485 h 267170"/>
                <a:gd name="connsiteX8" fmla="*/ 237485 w 267170"/>
                <a:gd name="connsiteY8" fmla="*/ 133585 h 267170"/>
                <a:gd name="connsiteX9" fmla="*/ 133585 w 267170"/>
                <a:gd name="connsiteY9" fmla="*/ 29686 h 26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170" h="267170">
                  <a:moveTo>
                    <a:pt x="133585" y="267171"/>
                  </a:moveTo>
                  <a:cubicBezTo>
                    <a:pt x="59925" y="267171"/>
                    <a:pt x="0" y="207245"/>
                    <a:pt x="0" y="133585"/>
                  </a:cubicBezTo>
                  <a:cubicBezTo>
                    <a:pt x="0" y="59925"/>
                    <a:pt x="59925" y="0"/>
                    <a:pt x="133585" y="0"/>
                  </a:cubicBezTo>
                  <a:cubicBezTo>
                    <a:pt x="207245" y="0"/>
                    <a:pt x="267171" y="59925"/>
                    <a:pt x="267171" y="133585"/>
                  </a:cubicBezTo>
                  <a:cubicBezTo>
                    <a:pt x="267171" y="207245"/>
                    <a:pt x="207245" y="267171"/>
                    <a:pt x="133585" y="267171"/>
                  </a:cubicBezTo>
                  <a:close/>
                  <a:moveTo>
                    <a:pt x="133585" y="29686"/>
                  </a:moveTo>
                  <a:cubicBezTo>
                    <a:pt x="76292" y="29686"/>
                    <a:pt x="29686" y="76292"/>
                    <a:pt x="29686" y="133585"/>
                  </a:cubicBezTo>
                  <a:cubicBezTo>
                    <a:pt x="29686" y="190879"/>
                    <a:pt x="76292" y="237485"/>
                    <a:pt x="133585" y="237485"/>
                  </a:cubicBezTo>
                  <a:cubicBezTo>
                    <a:pt x="190879" y="237485"/>
                    <a:pt x="237485" y="190879"/>
                    <a:pt x="237485" y="133585"/>
                  </a:cubicBezTo>
                  <a:cubicBezTo>
                    <a:pt x="237485" y="76292"/>
                    <a:pt x="190879" y="29686"/>
                    <a:pt x="133585" y="29686"/>
                  </a:cubicBezTo>
                  <a:close/>
                </a:path>
              </a:pathLst>
            </a:custGeom>
            <a:grpFill/>
            <a:ln w="19447" cap="flat">
              <a:noFill/>
              <a:prstDash val="solid"/>
              <a:miter/>
            </a:ln>
          </p:spPr>
          <p:txBody>
            <a:bodyPr rtlCol="0" anchor="ctr"/>
            <a:lstStyle/>
            <a:p>
              <a:endParaRPr lang="nl-NL"/>
            </a:p>
          </p:txBody>
        </p:sp>
        <p:sp>
          <p:nvSpPr>
            <p:cNvPr id="33" name="Vrije vorm: vorm 32">
              <a:extLst>
                <a:ext uri="{FF2B5EF4-FFF2-40B4-BE49-F238E27FC236}">
                  <a16:creationId xmlns:a16="http://schemas.microsoft.com/office/drawing/2014/main" id="{5EE8C5B1-ED25-A223-9B7F-2F8311FCFAD0}"/>
                </a:ext>
              </a:extLst>
            </p:cNvPr>
            <p:cNvSpPr/>
            <p:nvPr/>
          </p:nvSpPr>
          <p:spPr>
            <a:xfrm>
              <a:off x="2804349" y="2555207"/>
              <a:ext cx="148428" cy="148428"/>
            </a:xfrm>
            <a:custGeom>
              <a:avLst/>
              <a:gdLst>
                <a:gd name="connsiteX0" fmla="*/ 74214 w 148428"/>
                <a:gd name="connsiteY0" fmla="*/ 148428 h 148428"/>
                <a:gd name="connsiteX1" fmla="*/ 59371 w 148428"/>
                <a:gd name="connsiteY1" fmla="*/ 133585 h 148428"/>
                <a:gd name="connsiteX2" fmla="*/ 59371 w 148428"/>
                <a:gd name="connsiteY2" fmla="*/ 89057 h 148428"/>
                <a:gd name="connsiteX3" fmla="*/ 14843 w 148428"/>
                <a:gd name="connsiteY3" fmla="*/ 89057 h 148428"/>
                <a:gd name="connsiteX4" fmla="*/ 0 w 148428"/>
                <a:gd name="connsiteY4" fmla="*/ 74214 h 148428"/>
                <a:gd name="connsiteX5" fmla="*/ 14843 w 148428"/>
                <a:gd name="connsiteY5" fmla="*/ 59371 h 148428"/>
                <a:gd name="connsiteX6" fmla="*/ 59371 w 148428"/>
                <a:gd name="connsiteY6" fmla="*/ 59371 h 148428"/>
                <a:gd name="connsiteX7" fmla="*/ 59371 w 148428"/>
                <a:gd name="connsiteY7" fmla="*/ 14843 h 148428"/>
                <a:gd name="connsiteX8" fmla="*/ 74214 w 148428"/>
                <a:gd name="connsiteY8" fmla="*/ 0 h 148428"/>
                <a:gd name="connsiteX9" fmla="*/ 89057 w 148428"/>
                <a:gd name="connsiteY9" fmla="*/ 14843 h 148428"/>
                <a:gd name="connsiteX10" fmla="*/ 89057 w 148428"/>
                <a:gd name="connsiteY10" fmla="*/ 59371 h 148428"/>
                <a:gd name="connsiteX11" fmla="*/ 133585 w 148428"/>
                <a:gd name="connsiteY11" fmla="*/ 59371 h 148428"/>
                <a:gd name="connsiteX12" fmla="*/ 148428 w 148428"/>
                <a:gd name="connsiteY12" fmla="*/ 74214 h 148428"/>
                <a:gd name="connsiteX13" fmla="*/ 133585 w 148428"/>
                <a:gd name="connsiteY13" fmla="*/ 89057 h 148428"/>
                <a:gd name="connsiteX14" fmla="*/ 89057 w 148428"/>
                <a:gd name="connsiteY14" fmla="*/ 89057 h 148428"/>
                <a:gd name="connsiteX15" fmla="*/ 89057 w 148428"/>
                <a:gd name="connsiteY15" fmla="*/ 133585 h 148428"/>
                <a:gd name="connsiteX16" fmla="*/ 74214 w 148428"/>
                <a:gd name="connsiteY16" fmla="*/ 148428 h 14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8428" h="148428">
                  <a:moveTo>
                    <a:pt x="74214" y="148428"/>
                  </a:moveTo>
                  <a:cubicBezTo>
                    <a:pt x="66021" y="148428"/>
                    <a:pt x="59371" y="141779"/>
                    <a:pt x="59371" y="133585"/>
                  </a:cubicBezTo>
                  <a:lnTo>
                    <a:pt x="59371" y="89057"/>
                  </a:lnTo>
                  <a:lnTo>
                    <a:pt x="14843" y="89057"/>
                  </a:lnTo>
                  <a:cubicBezTo>
                    <a:pt x="6650" y="89057"/>
                    <a:pt x="0" y="82407"/>
                    <a:pt x="0" y="74214"/>
                  </a:cubicBezTo>
                  <a:cubicBezTo>
                    <a:pt x="0" y="66021"/>
                    <a:pt x="6650" y="59371"/>
                    <a:pt x="14843" y="59371"/>
                  </a:cubicBezTo>
                  <a:lnTo>
                    <a:pt x="59371" y="59371"/>
                  </a:lnTo>
                  <a:lnTo>
                    <a:pt x="59371" y="14843"/>
                  </a:lnTo>
                  <a:cubicBezTo>
                    <a:pt x="59371" y="6650"/>
                    <a:pt x="66021" y="0"/>
                    <a:pt x="74214" y="0"/>
                  </a:cubicBezTo>
                  <a:cubicBezTo>
                    <a:pt x="82407" y="0"/>
                    <a:pt x="89057" y="6650"/>
                    <a:pt x="89057" y="14843"/>
                  </a:cubicBezTo>
                  <a:lnTo>
                    <a:pt x="89057" y="59371"/>
                  </a:lnTo>
                  <a:lnTo>
                    <a:pt x="133585" y="59371"/>
                  </a:lnTo>
                  <a:cubicBezTo>
                    <a:pt x="141779" y="59371"/>
                    <a:pt x="148428" y="66021"/>
                    <a:pt x="148428" y="74214"/>
                  </a:cubicBezTo>
                  <a:cubicBezTo>
                    <a:pt x="148428" y="82407"/>
                    <a:pt x="141779" y="89057"/>
                    <a:pt x="133585" y="89057"/>
                  </a:cubicBezTo>
                  <a:lnTo>
                    <a:pt x="89057" y="89057"/>
                  </a:lnTo>
                  <a:lnTo>
                    <a:pt x="89057" y="133585"/>
                  </a:lnTo>
                  <a:cubicBezTo>
                    <a:pt x="89057" y="141779"/>
                    <a:pt x="82407" y="148428"/>
                    <a:pt x="74214" y="148428"/>
                  </a:cubicBezTo>
                  <a:close/>
                </a:path>
              </a:pathLst>
            </a:custGeom>
            <a:grpFill/>
            <a:ln w="19447" cap="flat">
              <a:noFill/>
              <a:prstDash val="solid"/>
              <a:miter/>
            </a:ln>
          </p:spPr>
          <p:txBody>
            <a:bodyPr rtlCol="0" anchor="ctr"/>
            <a:lstStyle/>
            <a:p>
              <a:endParaRPr lang="nl-NL"/>
            </a:p>
          </p:txBody>
        </p:sp>
      </p:grpSp>
      <p:grpSp>
        <p:nvGrpSpPr>
          <p:cNvPr id="55" name="Icoon_1_3">
            <a:extLst>
              <a:ext uri="{FF2B5EF4-FFF2-40B4-BE49-F238E27FC236}">
                <a16:creationId xmlns:a16="http://schemas.microsoft.com/office/drawing/2014/main" id="{E9F3124B-888B-868F-3870-689EAE3CBBA1}"/>
              </a:ext>
            </a:extLst>
          </p:cNvPr>
          <p:cNvGrpSpPr>
            <a:grpSpLocks noChangeAspect="1"/>
          </p:cNvGrpSpPr>
          <p:nvPr/>
        </p:nvGrpSpPr>
        <p:grpSpPr>
          <a:xfrm>
            <a:off x="3904141" y="2348853"/>
            <a:ext cx="413166" cy="413166"/>
            <a:chOff x="3935151" y="2256652"/>
            <a:chExt cx="474970" cy="474970"/>
          </a:xfrm>
          <a:solidFill>
            <a:schemeClr val="tx1"/>
          </a:solidFill>
        </p:grpSpPr>
        <p:sp>
          <p:nvSpPr>
            <p:cNvPr id="36" name="Vrije vorm: vorm 35">
              <a:extLst>
                <a:ext uri="{FF2B5EF4-FFF2-40B4-BE49-F238E27FC236}">
                  <a16:creationId xmlns:a16="http://schemas.microsoft.com/office/drawing/2014/main" id="{4CC72F19-93A0-1F2C-F7DB-A9FF1F7BB21B}"/>
                </a:ext>
              </a:extLst>
            </p:cNvPr>
            <p:cNvSpPr/>
            <p:nvPr/>
          </p:nvSpPr>
          <p:spPr>
            <a:xfrm>
              <a:off x="3935151" y="2256652"/>
              <a:ext cx="474970" cy="442038"/>
            </a:xfrm>
            <a:custGeom>
              <a:avLst/>
              <a:gdLst>
                <a:gd name="connsiteX0" fmla="*/ 177817 w 474970"/>
                <a:gd name="connsiteY0" fmla="*/ 442039 h 442038"/>
                <a:gd name="connsiteX1" fmla="*/ 176214 w 474970"/>
                <a:gd name="connsiteY1" fmla="*/ 441960 h 442038"/>
                <a:gd name="connsiteX2" fmla="*/ 0 w 474970"/>
                <a:gd name="connsiteY2" fmla="*/ 341385 h 442038"/>
                <a:gd name="connsiteX3" fmla="*/ 0 w 474970"/>
                <a:gd name="connsiteY3" fmla="*/ 103900 h 442038"/>
                <a:gd name="connsiteX4" fmla="*/ 237485 w 474970"/>
                <a:gd name="connsiteY4" fmla="*/ 0 h 442038"/>
                <a:gd name="connsiteX5" fmla="*/ 474970 w 474970"/>
                <a:gd name="connsiteY5" fmla="*/ 103900 h 442038"/>
                <a:gd name="connsiteX6" fmla="*/ 474970 w 474970"/>
                <a:gd name="connsiteY6" fmla="*/ 206830 h 442038"/>
                <a:gd name="connsiteX7" fmla="*/ 460127 w 474970"/>
                <a:gd name="connsiteY7" fmla="*/ 221672 h 442038"/>
                <a:gd name="connsiteX8" fmla="*/ 445284 w 474970"/>
                <a:gd name="connsiteY8" fmla="*/ 206830 h 442038"/>
                <a:gd name="connsiteX9" fmla="*/ 445284 w 474970"/>
                <a:gd name="connsiteY9" fmla="*/ 155731 h 442038"/>
                <a:gd name="connsiteX10" fmla="*/ 407326 w 474970"/>
                <a:gd name="connsiteY10" fmla="*/ 177758 h 442038"/>
                <a:gd name="connsiteX11" fmla="*/ 401409 w 474970"/>
                <a:gd name="connsiteY11" fmla="*/ 178985 h 442038"/>
                <a:gd name="connsiteX12" fmla="*/ 387793 w 474970"/>
                <a:gd name="connsiteY12" fmla="*/ 170059 h 442038"/>
                <a:gd name="connsiteX13" fmla="*/ 387595 w 474970"/>
                <a:gd name="connsiteY13" fmla="*/ 158699 h 442038"/>
                <a:gd name="connsiteX14" fmla="*/ 395472 w 474970"/>
                <a:gd name="connsiteY14" fmla="*/ 150526 h 442038"/>
                <a:gd name="connsiteX15" fmla="*/ 445284 w 474970"/>
                <a:gd name="connsiteY15" fmla="*/ 103900 h 442038"/>
                <a:gd name="connsiteX16" fmla="*/ 237485 w 474970"/>
                <a:gd name="connsiteY16" fmla="*/ 29686 h 442038"/>
                <a:gd name="connsiteX17" fmla="*/ 29686 w 474970"/>
                <a:gd name="connsiteY17" fmla="*/ 103900 h 442038"/>
                <a:gd name="connsiteX18" fmla="*/ 237485 w 474970"/>
                <a:gd name="connsiteY18" fmla="*/ 178114 h 442038"/>
                <a:gd name="connsiteX19" fmla="*/ 252328 w 474970"/>
                <a:gd name="connsiteY19" fmla="*/ 192957 h 442038"/>
                <a:gd name="connsiteX20" fmla="*/ 237485 w 474970"/>
                <a:gd name="connsiteY20" fmla="*/ 207799 h 442038"/>
                <a:gd name="connsiteX21" fmla="*/ 29686 w 474970"/>
                <a:gd name="connsiteY21" fmla="*/ 155612 h 442038"/>
                <a:gd name="connsiteX22" fmla="*/ 29686 w 474970"/>
                <a:gd name="connsiteY22" fmla="*/ 222642 h 442038"/>
                <a:gd name="connsiteX23" fmla="*/ 165230 w 474970"/>
                <a:gd name="connsiteY23" fmla="*/ 291909 h 442038"/>
                <a:gd name="connsiteX24" fmla="*/ 175007 w 474970"/>
                <a:gd name="connsiteY24" fmla="*/ 297687 h 442038"/>
                <a:gd name="connsiteX25" fmla="*/ 177837 w 474970"/>
                <a:gd name="connsiteY25" fmla="*/ 308691 h 442038"/>
                <a:gd name="connsiteX26" fmla="*/ 163152 w 474970"/>
                <a:gd name="connsiteY26" fmla="*/ 321456 h 442038"/>
                <a:gd name="connsiteX27" fmla="*/ 161094 w 474970"/>
                <a:gd name="connsiteY27" fmla="*/ 321317 h 442038"/>
                <a:gd name="connsiteX28" fmla="*/ 29666 w 474970"/>
                <a:gd name="connsiteY28" fmla="*/ 274572 h 442038"/>
                <a:gd name="connsiteX29" fmla="*/ 29666 w 474970"/>
                <a:gd name="connsiteY29" fmla="*/ 341385 h 442038"/>
                <a:gd name="connsiteX30" fmla="*/ 179440 w 474970"/>
                <a:gd name="connsiteY30" fmla="*/ 412432 h 442038"/>
                <a:gd name="connsiteX31" fmla="*/ 192561 w 474970"/>
                <a:gd name="connsiteY31" fmla="*/ 428819 h 442038"/>
                <a:gd name="connsiteX32" fmla="*/ 177817 w 474970"/>
                <a:gd name="connsiteY32" fmla="*/ 442039 h 442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74970" h="442038">
                  <a:moveTo>
                    <a:pt x="177817" y="442039"/>
                  </a:moveTo>
                  <a:cubicBezTo>
                    <a:pt x="177283" y="442039"/>
                    <a:pt x="176748" y="442019"/>
                    <a:pt x="176214" y="441960"/>
                  </a:cubicBezTo>
                  <a:cubicBezTo>
                    <a:pt x="69148" y="430066"/>
                    <a:pt x="0" y="390603"/>
                    <a:pt x="0" y="341385"/>
                  </a:cubicBezTo>
                  <a:lnTo>
                    <a:pt x="0" y="103900"/>
                  </a:lnTo>
                  <a:cubicBezTo>
                    <a:pt x="0" y="44667"/>
                    <a:pt x="102099" y="0"/>
                    <a:pt x="237485" y="0"/>
                  </a:cubicBezTo>
                  <a:cubicBezTo>
                    <a:pt x="372871" y="0"/>
                    <a:pt x="474970" y="44667"/>
                    <a:pt x="474970" y="103900"/>
                  </a:cubicBezTo>
                  <a:lnTo>
                    <a:pt x="474970" y="206830"/>
                  </a:lnTo>
                  <a:cubicBezTo>
                    <a:pt x="474970" y="215023"/>
                    <a:pt x="468320" y="221672"/>
                    <a:pt x="460127" y="221672"/>
                  </a:cubicBezTo>
                  <a:cubicBezTo>
                    <a:pt x="451934" y="221672"/>
                    <a:pt x="445284" y="215023"/>
                    <a:pt x="445284" y="206830"/>
                  </a:cubicBezTo>
                  <a:lnTo>
                    <a:pt x="445284" y="155731"/>
                  </a:lnTo>
                  <a:cubicBezTo>
                    <a:pt x="435053" y="163845"/>
                    <a:pt x="422347" y="171227"/>
                    <a:pt x="407326" y="177758"/>
                  </a:cubicBezTo>
                  <a:cubicBezTo>
                    <a:pt x="405466" y="178569"/>
                    <a:pt x="403467" y="178985"/>
                    <a:pt x="401409" y="178985"/>
                  </a:cubicBezTo>
                  <a:cubicBezTo>
                    <a:pt x="395492" y="178985"/>
                    <a:pt x="390148" y="175482"/>
                    <a:pt x="387793" y="170059"/>
                  </a:cubicBezTo>
                  <a:cubicBezTo>
                    <a:pt x="386210" y="166437"/>
                    <a:pt x="386151" y="162400"/>
                    <a:pt x="387595" y="158699"/>
                  </a:cubicBezTo>
                  <a:cubicBezTo>
                    <a:pt x="389040" y="155018"/>
                    <a:pt x="391850" y="152109"/>
                    <a:pt x="395472" y="150526"/>
                  </a:cubicBezTo>
                  <a:cubicBezTo>
                    <a:pt x="427137" y="136772"/>
                    <a:pt x="445284" y="119772"/>
                    <a:pt x="445284" y="103900"/>
                  </a:cubicBezTo>
                  <a:cubicBezTo>
                    <a:pt x="445284" y="73561"/>
                    <a:pt x="371288" y="29686"/>
                    <a:pt x="237485" y="29686"/>
                  </a:cubicBezTo>
                  <a:cubicBezTo>
                    <a:pt x="103682" y="29686"/>
                    <a:pt x="29686" y="73561"/>
                    <a:pt x="29686" y="103900"/>
                  </a:cubicBezTo>
                  <a:cubicBezTo>
                    <a:pt x="29686" y="134238"/>
                    <a:pt x="103682" y="178114"/>
                    <a:pt x="237485" y="178114"/>
                  </a:cubicBezTo>
                  <a:cubicBezTo>
                    <a:pt x="245678" y="178114"/>
                    <a:pt x="252328" y="184763"/>
                    <a:pt x="252328" y="192957"/>
                  </a:cubicBezTo>
                  <a:cubicBezTo>
                    <a:pt x="252328" y="201150"/>
                    <a:pt x="245678" y="207799"/>
                    <a:pt x="237485" y="207799"/>
                  </a:cubicBezTo>
                  <a:cubicBezTo>
                    <a:pt x="148883" y="207799"/>
                    <a:pt x="70335" y="187692"/>
                    <a:pt x="29686" y="155612"/>
                  </a:cubicBezTo>
                  <a:lnTo>
                    <a:pt x="29686" y="222642"/>
                  </a:lnTo>
                  <a:cubicBezTo>
                    <a:pt x="29686" y="247519"/>
                    <a:pt x="76252" y="279302"/>
                    <a:pt x="165230" y="291909"/>
                  </a:cubicBezTo>
                  <a:cubicBezTo>
                    <a:pt x="169149" y="292463"/>
                    <a:pt x="172632" y="294521"/>
                    <a:pt x="175007" y="297687"/>
                  </a:cubicBezTo>
                  <a:cubicBezTo>
                    <a:pt x="177382" y="300854"/>
                    <a:pt x="178391" y="304772"/>
                    <a:pt x="177837" y="308691"/>
                  </a:cubicBezTo>
                  <a:cubicBezTo>
                    <a:pt x="176808" y="315974"/>
                    <a:pt x="170494" y="321456"/>
                    <a:pt x="163152" y="321456"/>
                  </a:cubicBezTo>
                  <a:cubicBezTo>
                    <a:pt x="162479" y="321456"/>
                    <a:pt x="161787" y="321416"/>
                    <a:pt x="161094" y="321317"/>
                  </a:cubicBezTo>
                  <a:cubicBezTo>
                    <a:pt x="103346" y="313124"/>
                    <a:pt x="57590" y="296757"/>
                    <a:pt x="29666" y="274572"/>
                  </a:cubicBezTo>
                  <a:lnTo>
                    <a:pt x="29666" y="341385"/>
                  </a:lnTo>
                  <a:cubicBezTo>
                    <a:pt x="29666" y="367785"/>
                    <a:pt x="82150" y="401647"/>
                    <a:pt x="179440" y="412432"/>
                  </a:cubicBezTo>
                  <a:cubicBezTo>
                    <a:pt x="187574" y="413343"/>
                    <a:pt x="193451" y="420685"/>
                    <a:pt x="192561" y="428819"/>
                  </a:cubicBezTo>
                  <a:cubicBezTo>
                    <a:pt x="191730" y="436359"/>
                    <a:pt x="185397" y="442039"/>
                    <a:pt x="177817" y="442039"/>
                  </a:cubicBezTo>
                  <a:close/>
                </a:path>
              </a:pathLst>
            </a:custGeom>
            <a:grpFill/>
            <a:ln w="19447" cap="flat">
              <a:noFill/>
              <a:prstDash val="solid"/>
              <a:miter/>
            </a:ln>
          </p:spPr>
          <p:txBody>
            <a:bodyPr rtlCol="0" anchor="ctr"/>
            <a:lstStyle/>
            <a:p>
              <a:endParaRPr lang="nl-NL"/>
            </a:p>
          </p:txBody>
        </p:sp>
        <p:sp>
          <p:nvSpPr>
            <p:cNvPr id="40" name="Vrije vorm: vorm 39">
              <a:extLst>
                <a:ext uri="{FF2B5EF4-FFF2-40B4-BE49-F238E27FC236}">
                  <a16:creationId xmlns:a16="http://schemas.microsoft.com/office/drawing/2014/main" id="{E665048D-5D70-F96C-52E2-2F2BB4ADDEDE}"/>
                </a:ext>
              </a:extLst>
            </p:cNvPr>
            <p:cNvSpPr/>
            <p:nvPr/>
          </p:nvSpPr>
          <p:spPr>
            <a:xfrm>
              <a:off x="4142950" y="2464452"/>
              <a:ext cx="267170" cy="267170"/>
            </a:xfrm>
            <a:custGeom>
              <a:avLst/>
              <a:gdLst>
                <a:gd name="connsiteX0" fmla="*/ 133585 w 267170"/>
                <a:gd name="connsiteY0" fmla="*/ 267171 h 267170"/>
                <a:gd name="connsiteX1" fmla="*/ 0 w 267170"/>
                <a:gd name="connsiteY1" fmla="*/ 133585 h 267170"/>
                <a:gd name="connsiteX2" fmla="*/ 133585 w 267170"/>
                <a:gd name="connsiteY2" fmla="*/ 0 h 267170"/>
                <a:gd name="connsiteX3" fmla="*/ 267171 w 267170"/>
                <a:gd name="connsiteY3" fmla="*/ 133585 h 267170"/>
                <a:gd name="connsiteX4" fmla="*/ 133585 w 267170"/>
                <a:gd name="connsiteY4" fmla="*/ 267171 h 267170"/>
                <a:gd name="connsiteX5" fmla="*/ 133585 w 267170"/>
                <a:gd name="connsiteY5" fmla="*/ 29686 h 267170"/>
                <a:gd name="connsiteX6" fmla="*/ 29686 w 267170"/>
                <a:gd name="connsiteY6" fmla="*/ 133585 h 267170"/>
                <a:gd name="connsiteX7" fmla="*/ 133585 w 267170"/>
                <a:gd name="connsiteY7" fmla="*/ 237485 h 267170"/>
                <a:gd name="connsiteX8" fmla="*/ 237485 w 267170"/>
                <a:gd name="connsiteY8" fmla="*/ 133585 h 267170"/>
                <a:gd name="connsiteX9" fmla="*/ 133585 w 267170"/>
                <a:gd name="connsiteY9" fmla="*/ 29686 h 26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170" h="267170">
                  <a:moveTo>
                    <a:pt x="133585" y="267171"/>
                  </a:moveTo>
                  <a:cubicBezTo>
                    <a:pt x="59925" y="267171"/>
                    <a:pt x="0" y="207245"/>
                    <a:pt x="0" y="133585"/>
                  </a:cubicBezTo>
                  <a:cubicBezTo>
                    <a:pt x="0" y="59925"/>
                    <a:pt x="59925" y="0"/>
                    <a:pt x="133585" y="0"/>
                  </a:cubicBezTo>
                  <a:cubicBezTo>
                    <a:pt x="207245" y="0"/>
                    <a:pt x="267171" y="59925"/>
                    <a:pt x="267171" y="133585"/>
                  </a:cubicBezTo>
                  <a:cubicBezTo>
                    <a:pt x="267171" y="207245"/>
                    <a:pt x="207245" y="267171"/>
                    <a:pt x="133585" y="267171"/>
                  </a:cubicBezTo>
                  <a:close/>
                  <a:moveTo>
                    <a:pt x="133585" y="29686"/>
                  </a:moveTo>
                  <a:cubicBezTo>
                    <a:pt x="76292" y="29686"/>
                    <a:pt x="29686" y="76292"/>
                    <a:pt x="29686" y="133585"/>
                  </a:cubicBezTo>
                  <a:cubicBezTo>
                    <a:pt x="29686" y="190879"/>
                    <a:pt x="76292" y="237485"/>
                    <a:pt x="133585" y="237485"/>
                  </a:cubicBezTo>
                  <a:cubicBezTo>
                    <a:pt x="190879" y="237485"/>
                    <a:pt x="237485" y="190879"/>
                    <a:pt x="237485" y="133585"/>
                  </a:cubicBezTo>
                  <a:cubicBezTo>
                    <a:pt x="237485" y="76292"/>
                    <a:pt x="190879" y="29686"/>
                    <a:pt x="133585" y="29686"/>
                  </a:cubicBezTo>
                  <a:close/>
                </a:path>
              </a:pathLst>
            </a:custGeom>
            <a:grpFill/>
            <a:ln w="19447" cap="flat">
              <a:noFill/>
              <a:prstDash val="solid"/>
              <a:miter/>
            </a:ln>
          </p:spPr>
          <p:txBody>
            <a:bodyPr rtlCol="0" anchor="ctr"/>
            <a:lstStyle/>
            <a:p>
              <a:endParaRPr lang="nl-NL"/>
            </a:p>
          </p:txBody>
        </p:sp>
        <p:sp>
          <p:nvSpPr>
            <p:cNvPr id="47" name="Vrije vorm: vorm 46">
              <a:extLst>
                <a:ext uri="{FF2B5EF4-FFF2-40B4-BE49-F238E27FC236}">
                  <a16:creationId xmlns:a16="http://schemas.microsoft.com/office/drawing/2014/main" id="{4B1039DF-50B0-18B0-E2B8-39F605A8BDAE}"/>
                </a:ext>
              </a:extLst>
            </p:cNvPr>
            <p:cNvSpPr/>
            <p:nvPr/>
          </p:nvSpPr>
          <p:spPr>
            <a:xfrm>
              <a:off x="4205032" y="2548660"/>
              <a:ext cx="139232" cy="112290"/>
            </a:xfrm>
            <a:custGeom>
              <a:avLst/>
              <a:gdLst>
                <a:gd name="connsiteX0" fmla="*/ 54998 w 139232"/>
                <a:gd name="connsiteY0" fmla="*/ 112291 h 112290"/>
                <a:gd name="connsiteX1" fmla="*/ 37186 w 139232"/>
                <a:gd name="connsiteY1" fmla="*/ 106314 h 112290"/>
                <a:gd name="connsiteX2" fmla="*/ 34040 w 139232"/>
                <a:gd name="connsiteY2" fmla="*/ 103583 h 112290"/>
                <a:gd name="connsiteX3" fmla="*/ 4354 w 139232"/>
                <a:gd name="connsiteY3" fmla="*/ 73897 h 112290"/>
                <a:gd name="connsiteX4" fmla="*/ 0 w 139232"/>
                <a:gd name="connsiteY4" fmla="*/ 63408 h 112290"/>
                <a:gd name="connsiteX5" fmla="*/ 4354 w 139232"/>
                <a:gd name="connsiteY5" fmla="*/ 52920 h 112290"/>
                <a:gd name="connsiteX6" fmla="*/ 14843 w 139232"/>
                <a:gd name="connsiteY6" fmla="*/ 48566 h 112290"/>
                <a:gd name="connsiteX7" fmla="*/ 25332 w 139232"/>
                <a:gd name="connsiteY7" fmla="*/ 52920 h 112290"/>
                <a:gd name="connsiteX8" fmla="*/ 55017 w 139232"/>
                <a:gd name="connsiteY8" fmla="*/ 82605 h 112290"/>
                <a:gd name="connsiteX9" fmla="*/ 112528 w 139232"/>
                <a:gd name="connsiteY9" fmla="*/ 5937 h 112290"/>
                <a:gd name="connsiteX10" fmla="*/ 124403 w 139232"/>
                <a:gd name="connsiteY10" fmla="*/ 0 h 112290"/>
                <a:gd name="connsiteX11" fmla="*/ 133288 w 139232"/>
                <a:gd name="connsiteY11" fmla="*/ 2949 h 112290"/>
                <a:gd name="connsiteX12" fmla="*/ 136277 w 139232"/>
                <a:gd name="connsiteY12" fmla="*/ 23749 h 112290"/>
                <a:gd name="connsiteX13" fmla="*/ 78786 w 139232"/>
                <a:gd name="connsiteY13" fmla="*/ 100417 h 112290"/>
                <a:gd name="connsiteX14" fmla="*/ 59193 w 139232"/>
                <a:gd name="connsiteY14" fmla="*/ 111994 h 112290"/>
                <a:gd name="connsiteX15" fmla="*/ 54998 w 139232"/>
                <a:gd name="connsiteY15" fmla="*/ 112291 h 11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232" h="112290">
                  <a:moveTo>
                    <a:pt x="54998" y="112291"/>
                  </a:moveTo>
                  <a:cubicBezTo>
                    <a:pt x="48546" y="112291"/>
                    <a:pt x="42371" y="110233"/>
                    <a:pt x="37186" y="106314"/>
                  </a:cubicBezTo>
                  <a:cubicBezTo>
                    <a:pt x="36118" y="105523"/>
                    <a:pt x="35049" y="104592"/>
                    <a:pt x="34040" y="103583"/>
                  </a:cubicBezTo>
                  <a:lnTo>
                    <a:pt x="4354" y="73897"/>
                  </a:lnTo>
                  <a:cubicBezTo>
                    <a:pt x="1544" y="71087"/>
                    <a:pt x="0" y="67367"/>
                    <a:pt x="0" y="63408"/>
                  </a:cubicBezTo>
                  <a:cubicBezTo>
                    <a:pt x="0" y="59450"/>
                    <a:pt x="1544" y="55710"/>
                    <a:pt x="4354" y="52920"/>
                  </a:cubicBezTo>
                  <a:cubicBezTo>
                    <a:pt x="7164" y="50129"/>
                    <a:pt x="10885" y="48566"/>
                    <a:pt x="14843" y="48566"/>
                  </a:cubicBezTo>
                  <a:cubicBezTo>
                    <a:pt x="18801" y="48566"/>
                    <a:pt x="22541" y="50109"/>
                    <a:pt x="25332" y="52920"/>
                  </a:cubicBezTo>
                  <a:lnTo>
                    <a:pt x="55017" y="82605"/>
                  </a:lnTo>
                  <a:lnTo>
                    <a:pt x="112528" y="5937"/>
                  </a:lnTo>
                  <a:cubicBezTo>
                    <a:pt x="115319" y="2217"/>
                    <a:pt x="119752" y="0"/>
                    <a:pt x="124403" y="0"/>
                  </a:cubicBezTo>
                  <a:cubicBezTo>
                    <a:pt x="127628" y="0"/>
                    <a:pt x="130696" y="1029"/>
                    <a:pt x="133288" y="2949"/>
                  </a:cubicBezTo>
                  <a:cubicBezTo>
                    <a:pt x="139839" y="7877"/>
                    <a:pt x="141185" y="17198"/>
                    <a:pt x="136277" y="23749"/>
                  </a:cubicBezTo>
                  <a:lnTo>
                    <a:pt x="78786" y="100417"/>
                  </a:lnTo>
                  <a:cubicBezTo>
                    <a:pt x="73996" y="106769"/>
                    <a:pt x="67050" y="110866"/>
                    <a:pt x="59193" y="111994"/>
                  </a:cubicBezTo>
                  <a:cubicBezTo>
                    <a:pt x="57808" y="112192"/>
                    <a:pt x="56403" y="112291"/>
                    <a:pt x="54998" y="112291"/>
                  </a:cubicBezTo>
                  <a:close/>
                </a:path>
              </a:pathLst>
            </a:custGeom>
            <a:grpFill/>
            <a:ln w="19447" cap="flat">
              <a:noFill/>
              <a:prstDash val="solid"/>
              <a:miter/>
            </a:ln>
          </p:spPr>
          <p:txBody>
            <a:bodyPr rtlCol="0" anchor="ctr"/>
            <a:lstStyle/>
            <a:p>
              <a:endParaRPr lang="nl-NL"/>
            </a:p>
          </p:txBody>
        </p:sp>
      </p:grpSp>
      <p:grpSp>
        <p:nvGrpSpPr>
          <p:cNvPr id="89" name="Icoon_1_4">
            <a:extLst>
              <a:ext uri="{FF2B5EF4-FFF2-40B4-BE49-F238E27FC236}">
                <a16:creationId xmlns:a16="http://schemas.microsoft.com/office/drawing/2014/main" id="{1FB52D80-A54F-6804-E3FC-6B5534CD3EDC}"/>
              </a:ext>
            </a:extLst>
          </p:cNvPr>
          <p:cNvGrpSpPr>
            <a:grpSpLocks noChangeAspect="1"/>
          </p:cNvGrpSpPr>
          <p:nvPr/>
        </p:nvGrpSpPr>
        <p:grpSpPr>
          <a:xfrm>
            <a:off x="5269294" y="2348853"/>
            <a:ext cx="413166" cy="413166"/>
            <a:chOff x="5007229" y="2335229"/>
            <a:chExt cx="474970" cy="474970"/>
          </a:xfrm>
          <a:solidFill>
            <a:schemeClr val="tx1"/>
          </a:solidFill>
        </p:grpSpPr>
        <p:sp>
          <p:nvSpPr>
            <p:cNvPr id="68" name="Vrije vorm: vorm 67">
              <a:extLst>
                <a:ext uri="{FF2B5EF4-FFF2-40B4-BE49-F238E27FC236}">
                  <a16:creationId xmlns:a16="http://schemas.microsoft.com/office/drawing/2014/main" id="{26B055B5-1A98-18F7-9752-E7D8EC2D3A6F}"/>
                </a:ext>
              </a:extLst>
            </p:cNvPr>
            <p:cNvSpPr/>
            <p:nvPr/>
          </p:nvSpPr>
          <p:spPr>
            <a:xfrm>
              <a:off x="5007229" y="2335229"/>
              <a:ext cx="474970" cy="442038"/>
            </a:xfrm>
            <a:custGeom>
              <a:avLst/>
              <a:gdLst>
                <a:gd name="connsiteX0" fmla="*/ 177876 w 474970"/>
                <a:gd name="connsiteY0" fmla="*/ 442039 h 442038"/>
                <a:gd name="connsiteX1" fmla="*/ 176273 w 474970"/>
                <a:gd name="connsiteY1" fmla="*/ 441960 h 442038"/>
                <a:gd name="connsiteX2" fmla="*/ 0 w 474970"/>
                <a:gd name="connsiteY2" fmla="*/ 341385 h 442038"/>
                <a:gd name="connsiteX3" fmla="*/ 0 w 474970"/>
                <a:gd name="connsiteY3" fmla="*/ 103900 h 442038"/>
                <a:gd name="connsiteX4" fmla="*/ 237485 w 474970"/>
                <a:gd name="connsiteY4" fmla="*/ 0 h 442038"/>
                <a:gd name="connsiteX5" fmla="*/ 474970 w 474970"/>
                <a:gd name="connsiteY5" fmla="*/ 103900 h 442038"/>
                <a:gd name="connsiteX6" fmla="*/ 474970 w 474970"/>
                <a:gd name="connsiteY6" fmla="*/ 192957 h 442038"/>
                <a:gd name="connsiteX7" fmla="*/ 460127 w 474970"/>
                <a:gd name="connsiteY7" fmla="*/ 207799 h 442038"/>
                <a:gd name="connsiteX8" fmla="*/ 445284 w 474970"/>
                <a:gd name="connsiteY8" fmla="*/ 192957 h 442038"/>
                <a:gd name="connsiteX9" fmla="*/ 445284 w 474970"/>
                <a:gd name="connsiteY9" fmla="*/ 155889 h 442038"/>
                <a:gd name="connsiteX10" fmla="*/ 391553 w 474970"/>
                <a:gd name="connsiteY10" fmla="*/ 184031 h 442038"/>
                <a:gd name="connsiteX11" fmla="*/ 386527 w 474970"/>
                <a:gd name="connsiteY11" fmla="*/ 184922 h 442038"/>
                <a:gd name="connsiteX12" fmla="*/ 372555 w 474970"/>
                <a:gd name="connsiteY12" fmla="*/ 175125 h 442038"/>
                <a:gd name="connsiteX13" fmla="*/ 381480 w 474970"/>
                <a:gd name="connsiteY13" fmla="*/ 156127 h 442038"/>
                <a:gd name="connsiteX14" fmla="*/ 445284 w 474970"/>
                <a:gd name="connsiteY14" fmla="*/ 103900 h 442038"/>
                <a:gd name="connsiteX15" fmla="*/ 237485 w 474970"/>
                <a:gd name="connsiteY15" fmla="*/ 29686 h 442038"/>
                <a:gd name="connsiteX16" fmla="*/ 29686 w 474970"/>
                <a:gd name="connsiteY16" fmla="*/ 103900 h 442038"/>
                <a:gd name="connsiteX17" fmla="*/ 237485 w 474970"/>
                <a:gd name="connsiteY17" fmla="*/ 178114 h 442038"/>
                <a:gd name="connsiteX18" fmla="*/ 252328 w 474970"/>
                <a:gd name="connsiteY18" fmla="*/ 192957 h 442038"/>
                <a:gd name="connsiteX19" fmla="*/ 237485 w 474970"/>
                <a:gd name="connsiteY19" fmla="*/ 207799 h 442038"/>
                <a:gd name="connsiteX20" fmla="*/ 29686 w 474970"/>
                <a:gd name="connsiteY20" fmla="*/ 155612 h 442038"/>
                <a:gd name="connsiteX21" fmla="*/ 29686 w 474970"/>
                <a:gd name="connsiteY21" fmla="*/ 222642 h 442038"/>
                <a:gd name="connsiteX22" fmla="*/ 165349 w 474970"/>
                <a:gd name="connsiteY22" fmla="*/ 291909 h 442038"/>
                <a:gd name="connsiteX23" fmla="*/ 177975 w 474970"/>
                <a:gd name="connsiteY23" fmla="*/ 308691 h 442038"/>
                <a:gd name="connsiteX24" fmla="*/ 163291 w 474970"/>
                <a:gd name="connsiteY24" fmla="*/ 321456 h 442038"/>
                <a:gd name="connsiteX25" fmla="*/ 161233 w 474970"/>
                <a:gd name="connsiteY25" fmla="*/ 321317 h 442038"/>
                <a:gd name="connsiteX26" fmla="*/ 29686 w 474970"/>
                <a:gd name="connsiteY26" fmla="*/ 274572 h 442038"/>
                <a:gd name="connsiteX27" fmla="*/ 29686 w 474970"/>
                <a:gd name="connsiteY27" fmla="*/ 341385 h 442038"/>
                <a:gd name="connsiteX28" fmla="*/ 179499 w 474970"/>
                <a:gd name="connsiteY28" fmla="*/ 412432 h 442038"/>
                <a:gd name="connsiteX29" fmla="*/ 192620 w 474970"/>
                <a:gd name="connsiteY29" fmla="*/ 428819 h 442038"/>
                <a:gd name="connsiteX30" fmla="*/ 177876 w 474970"/>
                <a:gd name="connsiteY30" fmla="*/ 442039 h 442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74970" h="442038">
                  <a:moveTo>
                    <a:pt x="177876" y="442039"/>
                  </a:moveTo>
                  <a:cubicBezTo>
                    <a:pt x="177342" y="442039"/>
                    <a:pt x="176808" y="442019"/>
                    <a:pt x="176273" y="441960"/>
                  </a:cubicBezTo>
                  <a:cubicBezTo>
                    <a:pt x="69168" y="430085"/>
                    <a:pt x="0" y="390623"/>
                    <a:pt x="0" y="341385"/>
                  </a:cubicBezTo>
                  <a:lnTo>
                    <a:pt x="0" y="103900"/>
                  </a:lnTo>
                  <a:cubicBezTo>
                    <a:pt x="0" y="44667"/>
                    <a:pt x="102099" y="0"/>
                    <a:pt x="237485" y="0"/>
                  </a:cubicBezTo>
                  <a:cubicBezTo>
                    <a:pt x="372871" y="0"/>
                    <a:pt x="474970" y="44667"/>
                    <a:pt x="474970" y="103900"/>
                  </a:cubicBezTo>
                  <a:lnTo>
                    <a:pt x="474970" y="192957"/>
                  </a:lnTo>
                  <a:cubicBezTo>
                    <a:pt x="474970" y="201150"/>
                    <a:pt x="468320" y="207799"/>
                    <a:pt x="460127" y="207799"/>
                  </a:cubicBezTo>
                  <a:cubicBezTo>
                    <a:pt x="451934" y="207799"/>
                    <a:pt x="445284" y="201150"/>
                    <a:pt x="445284" y="192957"/>
                  </a:cubicBezTo>
                  <a:lnTo>
                    <a:pt x="445284" y="155889"/>
                  </a:lnTo>
                  <a:cubicBezTo>
                    <a:pt x="431688" y="166616"/>
                    <a:pt x="413699" y="176036"/>
                    <a:pt x="391553" y="184031"/>
                  </a:cubicBezTo>
                  <a:cubicBezTo>
                    <a:pt x="389931" y="184625"/>
                    <a:pt x="388248" y="184922"/>
                    <a:pt x="386527" y="184922"/>
                  </a:cubicBezTo>
                  <a:cubicBezTo>
                    <a:pt x="380293" y="184922"/>
                    <a:pt x="374692" y="180983"/>
                    <a:pt x="372555" y="175125"/>
                  </a:cubicBezTo>
                  <a:cubicBezTo>
                    <a:pt x="369784" y="167427"/>
                    <a:pt x="373782" y="158897"/>
                    <a:pt x="381480" y="156127"/>
                  </a:cubicBezTo>
                  <a:cubicBezTo>
                    <a:pt x="421437" y="141680"/>
                    <a:pt x="445284" y="122166"/>
                    <a:pt x="445284" y="103900"/>
                  </a:cubicBezTo>
                  <a:cubicBezTo>
                    <a:pt x="445284" y="73561"/>
                    <a:pt x="371288" y="29686"/>
                    <a:pt x="237485" y="29686"/>
                  </a:cubicBezTo>
                  <a:cubicBezTo>
                    <a:pt x="103682" y="29686"/>
                    <a:pt x="29686" y="73561"/>
                    <a:pt x="29686" y="103900"/>
                  </a:cubicBezTo>
                  <a:cubicBezTo>
                    <a:pt x="29686" y="134238"/>
                    <a:pt x="103682" y="178114"/>
                    <a:pt x="237485" y="178114"/>
                  </a:cubicBezTo>
                  <a:cubicBezTo>
                    <a:pt x="245678" y="178114"/>
                    <a:pt x="252328" y="184763"/>
                    <a:pt x="252328" y="192957"/>
                  </a:cubicBezTo>
                  <a:cubicBezTo>
                    <a:pt x="252328" y="201150"/>
                    <a:pt x="245678" y="207799"/>
                    <a:pt x="237485" y="207799"/>
                  </a:cubicBezTo>
                  <a:cubicBezTo>
                    <a:pt x="148883" y="207799"/>
                    <a:pt x="70335" y="187692"/>
                    <a:pt x="29686" y="155612"/>
                  </a:cubicBezTo>
                  <a:lnTo>
                    <a:pt x="29686" y="222642"/>
                  </a:lnTo>
                  <a:cubicBezTo>
                    <a:pt x="29686" y="247539"/>
                    <a:pt x="76292" y="279322"/>
                    <a:pt x="165349" y="291909"/>
                  </a:cubicBezTo>
                  <a:cubicBezTo>
                    <a:pt x="173443" y="293057"/>
                    <a:pt x="179103" y="300577"/>
                    <a:pt x="177975" y="308691"/>
                  </a:cubicBezTo>
                  <a:cubicBezTo>
                    <a:pt x="176946" y="315974"/>
                    <a:pt x="170633" y="321456"/>
                    <a:pt x="163291" y="321456"/>
                  </a:cubicBezTo>
                  <a:cubicBezTo>
                    <a:pt x="162618" y="321456"/>
                    <a:pt x="161925" y="321416"/>
                    <a:pt x="161233" y="321317"/>
                  </a:cubicBezTo>
                  <a:cubicBezTo>
                    <a:pt x="103425" y="313144"/>
                    <a:pt x="57630" y="296777"/>
                    <a:pt x="29686" y="274572"/>
                  </a:cubicBezTo>
                  <a:lnTo>
                    <a:pt x="29686" y="341385"/>
                  </a:lnTo>
                  <a:cubicBezTo>
                    <a:pt x="29686" y="367785"/>
                    <a:pt x="82190" y="401666"/>
                    <a:pt x="179499" y="412432"/>
                  </a:cubicBezTo>
                  <a:cubicBezTo>
                    <a:pt x="187633" y="413343"/>
                    <a:pt x="193511" y="420685"/>
                    <a:pt x="192620" y="428819"/>
                  </a:cubicBezTo>
                  <a:cubicBezTo>
                    <a:pt x="191769" y="436359"/>
                    <a:pt x="185436" y="442039"/>
                    <a:pt x="177876" y="442039"/>
                  </a:cubicBezTo>
                  <a:close/>
                </a:path>
              </a:pathLst>
            </a:custGeom>
            <a:grpFill/>
            <a:ln w="19447" cap="flat">
              <a:noFill/>
              <a:prstDash val="solid"/>
              <a:miter/>
            </a:ln>
          </p:spPr>
          <p:txBody>
            <a:bodyPr rtlCol="0" anchor="ctr"/>
            <a:lstStyle/>
            <a:p>
              <a:endParaRPr lang="nl-NL"/>
            </a:p>
          </p:txBody>
        </p:sp>
        <p:sp>
          <p:nvSpPr>
            <p:cNvPr id="74" name="Vrije vorm: vorm 73">
              <a:extLst>
                <a:ext uri="{FF2B5EF4-FFF2-40B4-BE49-F238E27FC236}">
                  <a16:creationId xmlns:a16="http://schemas.microsoft.com/office/drawing/2014/main" id="{AEBEE606-114E-7118-F4A2-ACF8448A9D9D}"/>
                </a:ext>
              </a:extLst>
            </p:cNvPr>
            <p:cNvSpPr/>
            <p:nvPr/>
          </p:nvSpPr>
          <p:spPr>
            <a:xfrm>
              <a:off x="5215028" y="2543029"/>
              <a:ext cx="267170" cy="267170"/>
            </a:xfrm>
            <a:custGeom>
              <a:avLst/>
              <a:gdLst>
                <a:gd name="connsiteX0" fmla="*/ 133585 w 267170"/>
                <a:gd name="connsiteY0" fmla="*/ 267171 h 267170"/>
                <a:gd name="connsiteX1" fmla="*/ 0 w 267170"/>
                <a:gd name="connsiteY1" fmla="*/ 133585 h 267170"/>
                <a:gd name="connsiteX2" fmla="*/ 133585 w 267170"/>
                <a:gd name="connsiteY2" fmla="*/ 0 h 267170"/>
                <a:gd name="connsiteX3" fmla="*/ 267171 w 267170"/>
                <a:gd name="connsiteY3" fmla="*/ 133585 h 267170"/>
                <a:gd name="connsiteX4" fmla="*/ 133585 w 267170"/>
                <a:gd name="connsiteY4" fmla="*/ 267171 h 267170"/>
                <a:gd name="connsiteX5" fmla="*/ 133585 w 267170"/>
                <a:gd name="connsiteY5" fmla="*/ 29686 h 267170"/>
                <a:gd name="connsiteX6" fmla="*/ 29686 w 267170"/>
                <a:gd name="connsiteY6" fmla="*/ 133585 h 267170"/>
                <a:gd name="connsiteX7" fmla="*/ 133585 w 267170"/>
                <a:gd name="connsiteY7" fmla="*/ 237485 h 267170"/>
                <a:gd name="connsiteX8" fmla="*/ 237485 w 267170"/>
                <a:gd name="connsiteY8" fmla="*/ 133585 h 267170"/>
                <a:gd name="connsiteX9" fmla="*/ 133585 w 267170"/>
                <a:gd name="connsiteY9" fmla="*/ 29686 h 26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170" h="267170">
                  <a:moveTo>
                    <a:pt x="133585" y="267171"/>
                  </a:moveTo>
                  <a:cubicBezTo>
                    <a:pt x="59925" y="267171"/>
                    <a:pt x="0" y="207245"/>
                    <a:pt x="0" y="133585"/>
                  </a:cubicBezTo>
                  <a:cubicBezTo>
                    <a:pt x="0" y="59925"/>
                    <a:pt x="59925" y="0"/>
                    <a:pt x="133585" y="0"/>
                  </a:cubicBezTo>
                  <a:cubicBezTo>
                    <a:pt x="207245" y="0"/>
                    <a:pt x="267171" y="59925"/>
                    <a:pt x="267171" y="133585"/>
                  </a:cubicBezTo>
                  <a:cubicBezTo>
                    <a:pt x="267171" y="207245"/>
                    <a:pt x="207245" y="267171"/>
                    <a:pt x="133585" y="267171"/>
                  </a:cubicBezTo>
                  <a:close/>
                  <a:moveTo>
                    <a:pt x="133585" y="29686"/>
                  </a:moveTo>
                  <a:cubicBezTo>
                    <a:pt x="76292" y="29686"/>
                    <a:pt x="29686" y="76292"/>
                    <a:pt x="29686" y="133585"/>
                  </a:cubicBezTo>
                  <a:cubicBezTo>
                    <a:pt x="29686" y="190879"/>
                    <a:pt x="76292" y="237485"/>
                    <a:pt x="133585" y="237485"/>
                  </a:cubicBezTo>
                  <a:cubicBezTo>
                    <a:pt x="190879" y="237485"/>
                    <a:pt x="237485" y="190879"/>
                    <a:pt x="237485" y="133585"/>
                  </a:cubicBezTo>
                  <a:cubicBezTo>
                    <a:pt x="237485" y="76292"/>
                    <a:pt x="190879" y="29686"/>
                    <a:pt x="133585" y="29686"/>
                  </a:cubicBezTo>
                  <a:close/>
                </a:path>
              </a:pathLst>
            </a:custGeom>
            <a:grpFill/>
            <a:ln w="19447" cap="flat">
              <a:noFill/>
              <a:prstDash val="solid"/>
              <a:miter/>
            </a:ln>
          </p:spPr>
          <p:txBody>
            <a:bodyPr rtlCol="0" anchor="ctr"/>
            <a:lstStyle/>
            <a:p>
              <a:endParaRPr lang="nl-NL"/>
            </a:p>
          </p:txBody>
        </p:sp>
        <p:sp>
          <p:nvSpPr>
            <p:cNvPr id="81" name="Vrije vorm: vorm 80">
              <a:extLst>
                <a:ext uri="{FF2B5EF4-FFF2-40B4-BE49-F238E27FC236}">
                  <a16:creationId xmlns:a16="http://schemas.microsoft.com/office/drawing/2014/main" id="{0EA3ACA4-4D89-1E47-FAA0-8465723D4D68}"/>
                </a:ext>
              </a:extLst>
            </p:cNvPr>
            <p:cNvSpPr/>
            <p:nvPr/>
          </p:nvSpPr>
          <p:spPr>
            <a:xfrm>
              <a:off x="5289242" y="2602420"/>
              <a:ext cx="118722" cy="148408"/>
            </a:xfrm>
            <a:custGeom>
              <a:avLst/>
              <a:gdLst>
                <a:gd name="connsiteX0" fmla="*/ 59371 w 118722"/>
                <a:gd name="connsiteY0" fmla="*/ 148408 h 148408"/>
                <a:gd name="connsiteX1" fmla="*/ 54265 w 118722"/>
                <a:gd name="connsiteY1" fmla="*/ 147498 h 148408"/>
                <a:gd name="connsiteX2" fmla="*/ 53929 w 118722"/>
                <a:gd name="connsiteY2" fmla="*/ 147379 h 148408"/>
                <a:gd name="connsiteX3" fmla="*/ 48863 w 118722"/>
                <a:gd name="connsiteY3" fmla="*/ 144074 h 148408"/>
                <a:gd name="connsiteX4" fmla="*/ 4334 w 118722"/>
                <a:gd name="connsiteY4" fmla="*/ 99546 h 148408"/>
                <a:gd name="connsiteX5" fmla="*/ 4334 w 118722"/>
                <a:gd name="connsiteY5" fmla="*/ 78548 h 148408"/>
                <a:gd name="connsiteX6" fmla="*/ 14823 w 118722"/>
                <a:gd name="connsiteY6" fmla="*/ 74194 h 148408"/>
                <a:gd name="connsiteX7" fmla="*/ 25312 w 118722"/>
                <a:gd name="connsiteY7" fmla="*/ 78548 h 148408"/>
                <a:gd name="connsiteX8" fmla="*/ 44509 w 118722"/>
                <a:gd name="connsiteY8" fmla="*/ 97745 h 148408"/>
                <a:gd name="connsiteX9" fmla="*/ 44509 w 118722"/>
                <a:gd name="connsiteY9" fmla="*/ 14843 h 148408"/>
                <a:gd name="connsiteX10" fmla="*/ 59351 w 118722"/>
                <a:gd name="connsiteY10" fmla="*/ 0 h 148408"/>
                <a:gd name="connsiteX11" fmla="*/ 74214 w 118722"/>
                <a:gd name="connsiteY11" fmla="*/ 14823 h 148408"/>
                <a:gd name="connsiteX12" fmla="*/ 74214 w 118722"/>
                <a:gd name="connsiteY12" fmla="*/ 97725 h 148408"/>
                <a:gd name="connsiteX13" fmla="*/ 93411 w 118722"/>
                <a:gd name="connsiteY13" fmla="*/ 78528 h 148408"/>
                <a:gd name="connsiteX14" fmla="*/ 103900 w 118722"/>
                <a:gd name="connsiteY14" fmla="*/ 74174 h 148408"/>
                <a:gd name="connsiteX15" fmla="*/ 114389 w 118722"/>
                <a:gd name="connsiteY15" fmla="*/ 78528 h 148408"/>
                <a:gd name="connsiteX16" fmla="*/ 114389 w 118722"/>
                <a:gd name="connsiteY16" fmla="*/ 99526 h 148408"/>
                <a:gd name="connsiteX17" fmla="*/ 69860 w 118722"/>
                <a:gd name="connsiteY17" fmla="*/ 144054 h 148408"/>
                <a:gd name="connsiteX18" fmla="*/ 65012 w 118722"/>
                <a:gd name="connsiteY18" fmla="*/ 147280 h 148408"/>
                <a:gd name="connsiteX19" fmla="*/ 64497 w 118722"/>
                <a:gd name="connsiteY19" fmla="*/ 147478 h 148408"/>
                <a:gd name="connsiteX20" fmla="*/ 59371 w 118722"/>
                <a:gd name="connsiteY20" fmla="*/ 148408 h 14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722" h="148408">
                  <a:moveTo>
                    <a:pt x="59371" y="148408"/>
                  </a:moveTo>
                  <a:cubicBezTo>
                    <a:pt x="57649" y="148408"/>
                    <a:pt x="55928" y="148092"/>
                    <a:pt x="54265" y="147498"/>
                  </a:cubicBezTo>
                  <a:cubicBezTo>
                    <a:pt x="54147" y="147458"/>
                    <a:pt x="54048" y="147419"/>
                    <a:pt x="53929" y="147379"/>
                  </a:cubicBezTo>
                  <a:cubicBezTo>
                    <a:pt x="51871" y="146548"/>
                    <a:pt x="50248" y="145460"/>
                    <a:pt x="48863" y="144074"/>
                  </a:cubicBezTo>
                  <a:lnTo>
                    <a:pt x="4334" y="99546"/>
                  </a:lnTo>
                  <a:cubicBezTo>
                    <a:pt x="-1445" y="93767"/>
                    <a:pt x="-1445" y="84347"/>
                    <a:pt x="4334" y="78548"/>
                  </a:cubicBezTo>
                  <a:cubicBezTo>
                    <a:pt x="7144" y="75738"/>
                    <a:pt x="10865" y="74194"/>
                    <a:pt x="14823" y="74194"/>
                  </a:cubicBezTo>
                  <a:cubicBezTo>
                    <a:pt x="18781" y="74194"/>
                    <a:pt x="22521" y="75738"/>
                    <a:pt x="25312" y="78548"/>
                  </a:cubicBezTo>
                  <a:lnTo>
                    <a:pt x="44509" y="97745"/>
                  </a:lnTo>
                  <a:lnTo>
                    <a:pt x="44509" y="14843"/>
                  </a:lnTo>
                  <a:cubicBezTo>
                    <a:pt x="44509" y="6650"/>
                    <a:pt x="51158" y="0"/>
                    <a:pt x="59351" y="0"/>
                  </a:cubicBezTo>
                  <a:cubicBezTo>
                    <a:pt x="67545" y="0"/>
                    <a:pt x="74214" y="6630"/>
                    <a:pt x="74214" y="14823"/>
                  </a:cubicBezTo>
                  <a:lnTo>
                    <a:pt x="74214" y="97725"/>
                  </a:lnTo>
                  <a:lnTo>
                    <a:pt x="93411" y="78528"/>
                  </a:lnTo>
                  <a:cubicBezTo>
                    <a:pt x="96221" y="75718"/>
                    <a:pt x="99942" y="74174"/>
                    <a:pt x="103900" y="74174"/>
                  </a:cubicBezTo>
                  <a:cubicBezTo>
                    <a:pt x="107858" y="74174"/>
                    <a:pt x="111598" y="75718"/>
                    <a:pt x="114389" y="78528"/>
                  </a:cubicBezTo>
                  <a:cubicBezTo>
                    <a:pt x="120167" y="84307"/>
                    <a:pt x="120167" y="93727"/>
                    <a:pt x="114389" y="99526"/>
                  </a:cubicBezTo>
                  <a:lnTo>
                    <a:pt x="69860" y="144054"/>
                  </a:lnTo>
                  <a:cubicBezTo>
                    <a:pt x="68475" y="145440"/>
                    <a:pt x="66852" y="146528"/>
                    <a:pt x="65012" y="147280"/>
                  </a:cubicBezTo>
                  <a:cubicBezTo>
                    <a:pt x="64853" y="147340"/>
                    <a:pt x="64675" y="147419"/>
                    <a:pt x="64497" y="147478"/>
                  </a:cubicBezTo>
                  <a:cubicBezTo>
                    <a:pt x="62894" y="148092"/>
                    <a:pt x="61133" y="148408"/>
                    <a:pt x="59371" y="148408"/>
                  </a:cubicBezTo>
                  <a:close/>
                </a:path>
              </a:pathLst>
            </a:custGeom>
            <a:grpFill/>
            <a:ln w="19447" cap="flat">
              <a:noFill/>
              <a:prstDash val="solid"/>
              <a:miter/>
            </a:ln>
          </p:spPr>
          <p:txBody>
            <a:bodyPr rtlCol="0" anchor="ctr"/>
            <a:lstStyle/>
            <a:p>
              <a:endParaRPr lang="nl-NL"/>
            </a:p>
          </p:txBody>
        </p:sp>
      </p:grpSp>
      <p:sp>
        <p:nvSpPr>
          <p:cNvPr id="98" name="Icoon_1_5">
            <a:extLst>
              <a:ext uri="{FF2B5EF4-FFF2-40B4-BE49-F238E27FC236}">
                <a16:creationId xmlns:a16="http://schemas.microsoft.com/office/drawing/2014/main" id="{9777C23D-C4BC-C8B7-A032-6F6D83F91A0E}"/>
              </a:ext>
            </a:extLst>
          </p:cNvPr>
          <p:cNvSpPr>
            <a:spLocks noChangeAspect="1"/>
          </p:cNvSpPr>
          <p:nvPr/>
        </p:nvSpPr>
        <p:spPr>
          <a:xfrm>
            <a:off x="8017741" y="3649303"/>
            <a:ext cx="413166" cy="413144"/>
          </a:xfrm>
          <a:custGeom>
            <a:avLst/>
            <a:gdLst>
              <a:gd name="connsiteX0" fmla="*/ 385913 w 474970"/>
              <a:gd name="connsiteY0" fmla="*/ 474950 h 474950"/>
              <a:gd name="connsiteX1" fmla="*/ 296856 w 474970"/>
              <a:gd name="connsiteY1" fmla="*/ 415579 h 474950"/>
              <a:gd name="connsiteX2" fmla="*/ 296856 w 474970"/>
              <a:gd name="connsiteY2" fmla="*/ 406911 h 474950"/>
              <a:gd name="connsiteX3" fmla="*/ 244194 w 474970"/>
              <a:gd name="connsiteY3" fmla="*/ 354229 h 474950"/>
              <a:gd name="connsiteX4" fmla="*/ 133585 w 474970"/>
              <a:gd name="connsiteY4" fmla="*/ 385913 h 474950"/>
              <a:gd name="connsiteX5" fmla="*/ 0 w 474970"/>
              <a:gd name="connsiteY5" fmla="*/ 311699 h 474950"/>
              <a:gd name="connsiteX6" fmla="*/ 0 w 474970"/>
              <a:gd name="connsiteY6" fmla="*/ 133585 h 474950"/>
              <a:gd name="connsiteX7" fmla="*/ 133585 w 474970"/>
              <a:gd name="connsiteY7" fmla="*/ 59371 h 474950"/>
              <a:gd name="connsiteX8" fmla="*/ 267171 w 474970"/>
              <a:gd name="connsiteY8" fmla="*/ 133585 h 474950"/>
              <a:gd name="connsiteX9" fmla="*/ 267171 w 474970"/>
              <a:gd name="connsiteY9" fmla="*/ 157116 h 474950"/>
              <a:gd name="connsiteX10" fmla="*/ 296856 w 474970"/>
              <a:gd name="connsiteY10" fmla="*/ 127430 h 474950"/>
              <a:gd name="connsiteX11" fmla="*/ 296856 w 474970"/>
              <a:gd name="connsiteY11" fmla="*/ 59055 h 474950"/>
              <a:gd name="connsiteX12" fmla="*/ 385913 w 474970"/>
              <a:gd name="connsiteY12" fmla="*/ 0 h 474950"/>
              <a:gd name="connsiteX13" fmla="*/ 474970 w 474970"/>
              <a:gd name="connsiteY13" fmla="*/ 59074 h 474950"/>
              <a:gd name="connsiteX14" fmla="*/ 474970 w 474970"/>
              <a:gd name="connsiteY14" fmla="*/ 148408 h 474950"/>
              <a:gd name="connsiteX15" fmla="*/ 385913 w 474970"/>
              <a:gd name="connsiteY15" fmla="*/ 207780 h 474950"/>
              <a:gd name="connsiteX16" fmla="*/ 300597 w 474970"/>
              <a:gd name="connsiteY16" fmla="*/ 165666 h 474950"/>
              <a:gd name="connsiteX17" fmla="*/ 267171 w 474970"/>
              <a:gd name="connsiteY17" fmla="*/ 199092 h 474950"/>
              <a:gd name="connsiteX18" fmla="*/ 267171 w 474970"/>
              <a:gd name="connsiteY18" fmla="*/ 311679 h 474950"/>
              <a:gd name="connsiteX19" fmla="*/ 262896 w 474970"/>
              <a:gd name="connsiteY19" fmla="*/ 330935 h 474950"/>
              <a:gd name="connsiteX20" fmla="*/ 296856 w 474970"/>
              <a:gd name="connsiteY20" fmla="*/ 364916 h 474950"/>
              <a:gd name="connsiteX21" fmla="*/ 296856 w 474970"/>
              <a:gd name="connsiteY21" fmla="*/ 326107 h 474950"/>
              <a:gd name="connsiteX22" fmla="*/ 385913 w 474970"/>
              <a:gd name="connsiteY22" fmla="*/ 267171 h 474950"/>
              <a:gd name="connsiteX23" fmla="*/ 474970 w 474970"/>
              <a:gd name="connsiteY23" fmla="*/ 326107 h 474950"/>
              <a:gd name="connsiteX24" fmla="*/ 474970 w 474970"/>
              <a:gd name="connsiteY24" fmla="*/ 415579 h 474950"/>
              <a:gd name="connsiteX25" fmla="*/ 385913 w 474970"/>
              <a:gd name="connsiteY25" fmla="*/ 474950 h 474950"/>
              <a:gd name="connsiteX26" fmla="*/ 326542 w 474970"/>
              <a:gd name="connsiteY26" fmla="*/ 415579 h 474950"/>
              <a:gd name="connsiteX27" fmla="*/ 385913 w 474970"/>
              <a:gd name="connsiteY27" fmla="*/ 445265 h 474950"/>
              <a:gd name="connsiteX28" fmla="*/ 445284 w 474970"/>
              <a:gd name="connsiteY28" fmla="*/ 415579 h 474950"/>
              <a:gd name="connsiteX29" fmla="*/ 445284 w 474970"/>
              <a:gd name="connsiteY29" fmla="*/ 371248 h 474950"/>
              <a:gd name="connsiteX30" fmla="*/ 385913 w 474970"/>
              <a:gd name="connsiteY30" fmla="*/ 385913 h 474950"/>
              <a:gd name="connsiteX31" fmla="*/ 326542 w 474970"/>
              <a:gd name="connsiteY31" fmla="*/ 371248 h 474950"/>
              <a:gd name="connsiteX32" fmla="*/ 326542 w 474970"/>
              <a:gd name="connsiteY32" fmla="*/ 415579 h 474950"/>
              <a:gd name="connsiteX33" fmla="*/ 385913 w 474970"/>
              <a:gd name="connsiteY33" fmla="*/ 296856 h 474950"/>
              <a:gd name="connsiteX34" fmla="*/ 326542 w 474970"/>
              <a:gd name="connsiteY34" fmla="*/ 326542 h 474950"/>
              <a:gd name="connsiteX35" fmla="*/ 385913 w 474970"/>
              <a:gd name="connsiteY35" fmla="*/ 356228 h 474950"/>
              <a:gd name="connsiteX36" fmla="*/ 445284 w 474970"/>
              <a:gd name="connsiteY36" fmla="*/ 326542 h 474950"/>
              <a:gd name="connsiteX37" fmla="*/ 385913 w 474970"/>
              <a:gd name="connsiteY37" fmla="*/ 296856 h 474950"/>
              <a:gd name="connsiteX38" fmla="*/ 29686 w 474970"/>
              <a:gd name="connsiteY38" fmla="*/ 311699 h 474950"/>
              <a:gd name="connsiteX39" fmla="*/ 133585 w 474970"/>
              <a:gd name="connsiteY39" fmla="*/ 356228 h 474950"/>
              <a:gd name="connsiteX40" fmla="*/ 232894 w 474970"/>
              <a:gd name="connsiteY40" fmla="*/ 323811 h 474950"/>
              <a:gd name="connsiteX41" fmla="*/ 233151 w 474970"/>
              <a:gd name="connsiteY41" fmla="*/ 323455 h 474950"/>
              <a:gd name="connsiteX42" fmla="*/ 237485 w 474970"/>
              <a:gd name="connsiteY42" fmla="*/ 311699 h 474950"/>
              <a:gd name="connsiteX43" fmla="*/ 237485 w 474970"/>
              <a:gd name="connsiteY43" fmla="*/ 270179 h 474950"/>
              <a:gd name="connsiteX44" fmla="*/ 133585 w 474970"/>
              <a:gd name="connsiteY44" fmla="*/ 296856 h 474950"/>
              <a:gd name="connsiteX45" fmla="*/ 29686 w 474970"/>
              <a:gd name="connsiteY45" fmla="*/ 270179 h 474950"/>
              <a:gd name="connsiteX46" fmla="*/ 29686 w 474970"/>
              <a:gd name="connsiteY46" fmla="*/ 311699 h 474950"/>
              <a:gd name="connsiteX47" fmla="*/ 29686 w 474970"/>
              <a:gd name="connsiteY47" fmla="*/ 222642 h 474950"/>
              <a:gd name="connsiteX48" fmla="*/ 133585 w 474970"/>
              <a:gd name="connsiteY48" fmla="*/ 267171 h 474950"/>
              <a:gd name="connsiteX49" fmla="*/ 237485 w 474970"/>
              <a:gd name="connsiteY49" fmla="*/ 222642 h 474950"/>
              <a:gd name="connsiteX50" fmla="*/ 237485 w 474970"/>
              <a:gd name="connsiteY50" fmla="*/ 181122 h 474950"/>
              <a:gd name="connsiteX51" fmla="*/ 133585 w 474970"/>
              <a:gd name="connsiteY51" fmla="*/ 207799 h 474950"/>
              <a:gd name="connsiteX52" fmla="*/ 29686 w 474970"/>
              <a:gd name="connsiteY52" fmla="*/ 181122 h 474950"/>
              <a:gd name="connsiteX53" fmla="*/ 29686 w 474970"/>
              <a:gd name="connsiteY53" fmla="*/ 222642 h 474950"/>
              <a:gd name="connsiteX54" fmla="*/ 133585 w 474970"/>
              <a:gd name="connsiteY54" fmla="*/ 89057 h 474950"/>
              <a:gd name="connsiteX55" fmla="*/ 29686 w 474970"/>
              <a:gd name="connsiteY55" fmla="*/ 133585 h 474950"/>
              <a:gd name="connsiteX56" fmla="*/ 133585 w 474970"/>
              <a:gd name="connsiteY56" fmla="*/ 178114 h 474950"/>
              <a:gd name="connsiteX57" fmla="*/ 237485 w 474970"/>
              <a:gd name="connsiteY57" fmla="*/ 133585 h 474950"/>
              <a:gd name="connsiteX58" fmla="*/ 133585 w 474970"/>
              <a:gd name="connsiteY58" fmla="*/ 89057 h 474950"/>
              <a:gd name="connsiteX59" fmla="*/ 326542 w 474970"/>
              <a:gd name="connsiteY59" fmla="*/ 148408 h 474950"/>
              <a:gd name="connsiteX60" fmla="*/ 385913 w 474970"/>
              <a:gd name="connsiteY60" fmla="*/ 178094 h 474950"/>
              <a:gd name="connsiteX61" fmla="*/ 445284 w 474970"/>
              <a:gd name="connsiteY61" fmla="*/ 148408 h 474950"/>
              <a:gd name="connsiteX62" fmla="*/ 445284 w 474970"/>
              <a:gd name="connsiteY62" fmla="*/ 104078 h 474950"/>
              <a:gd name="connsiteX63" fmla="*/ 385913 w 474970"/>
              <a:gd name="connsiteY63" fmla="*/ 118743 h 474950"/>
              <a:gd name="connsiteX64" fmla="*/ 326542 w 474970"/>
              <a:gd name="connsiteY64" fmla="*/ 104078 h 474950"/>
              <a:gd name="connsiteX65" fmla="*/ 326542 w 474970"/>
              <a:gd name="connsiteY65" fmla="*/ 148408 h 474950"/>
              <a:gd name="connsiteX66" fmla="*/ 385913 w 474970"/>
              <a:gd name="connsiteY66" fmla="*/ 29686 h 474950"/>
              <a:gd name="connsiteX67" fmla="*/ 326542 w 474970"/>
              <a:gd name="connsiteY67" fmla="*/ 59371 h 474950"/>
              <a:gd name="connsiteX68" fmla="*/ 385913 w 474970"/>
              <a:gd name="connsiteY68" fmla="*/ 89057 h 474950"/>
              <a:gd name="connsiteX69" fmla="*/ 445284 w 474970"/>
              <a:gd name="connsiteY69" fmla="*/ 59371 h 474950"/>
              <a:gd name="connsiteX70" fmla="*/ 385913 w 474970"/>
              <a:gd name="connsiteY70" fmla="*/ 29686 h 47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74970" h="474950">
                <a:moveTo>
                  <a:pt x="385913" y="474950"/>
                </a:moveTo>
                <a:cubicBezTo>
                  <a:pt x="335982" y="474950"/>
                  <a:pt x="296856" y="448866"/>
                  <a:pt x="296856" y="415579"/>
                </a:cubicBezTo>
                <a:lnTo>
                  <a:pt x="296856" y="406911"/>
                </a:lnTo>
                <a:lnTo>
                  <a:pt x="244194" y="354229"/>
                </a:lnTo>
                <a:cubicBezTo>
                  <a:pt x="219832" y="374177"/>
                  <a:pt x="179222" y="385913"/>
                  <a:pt x="133585" y="385913"/>
                </a:cubicBezTo>
                <a:cubicBezTo>
                  <a:pt x="57432" y="385913"/>
                  <a:pt x="0" y="354011"/>
                  <a:pt x="0" y="311699"/>
                </a:cubicBezTo>
                <a:lnTo>
                  <a:pt x="0" y="133585"/>
                </a:lnTo>
                <a:cubicBezTo>
                  <a:pt x="0" y="91273"/>
                  <a:pt x="57432" y="59371"/>
                  <a:pt x="133585" y="59371"/>
                </a:cubicBezTo>
                <a:cubicBezTo>
                  <a:pt x="209739" y="59371"/>
                  <a:pt x="267171" y="91273"/>
                  <a:pt x="267171" y="133585"/>
                </a:cubicBezTo>
                <a:lnTo>
                  <a:pt x="267171" y="157116"/>
                </a:lnTo>
                <a:lnTo>
                  <a:pt x="296856" y="127430"/>
                </a:lnTo>
                <a:cubicBezTo>
                  <a:pt x="296856" y="127430"/>
                  <a:pt x="296856" y="59154"/>
                  <a:pt x="296856" y="59055"/>
                </a:cubicBezTo>
                <a:cubicBezTo>
                  <a:pt x="297114" y="25906"/>
                  <a:pt x="336160" y="0"/>
                  <a:pt x="385913" y="0"/>
                </a:cubicBezTo>
                <a:cubicBezTo>
                  <a:pt x="435666" y="0"/>
                  <a:pt x="474733" y="25925"/>
                  <a:pt x="474970" y="59074"/>
                </a:cubicBezTo>
                <a:cubicBezTo>
                  <a:pt x="474970" y="59154"/>
                  <a:pt x="474970" y="148408"/>
                  <a:pt x="474970" y="148408"/>
                </a:cubicBezTo>
                <a:cubicBezTo>
                  <a:pt x="474970" y="181696"/>
                  <a:pt x="435844" y="207780"/>
                  <a:pt x="385913" y="207780"/>
                </a:cubicBezTo>
                <a:cubicBezTo>
                  <a:pt x="345125" y="207780"/>
                  <a:pt x="311422" y="190423"/>
                  <a:pt x="300597" y="165666"/>
                </a:cubicBezTo>
                <a:lnTo>
                  <a:pt x="267171" y="199092"/>
                </a:lnTo>
                <a:lnTo>
                  <a:pt x="267171" y="311679"/>
                </a:lnTo>
                <a:cubicBezTo>
                  <a:pt x="267171" y="318270"/>
                  <a:pt x="265726" y="324721"/>
                  <a:pt x="262896" y="330935"/>
                </a:cubicBezTo>
                <a:lnTo>
                  <a:pt x="296856" y="364916"/>
                </a:lnTo>
                <a:cubicBezTo>
                  <a:pt x="296856" y="364916"/>
                  <a:pt x="296856" y="326245"/>
                  <a:pt x="296856" y="326107"/>
                </a:cubicBezTo>
                <a:cubicBezTo>
                  <a:pt x="297212" y="293017"/>
                  <a:pt x="336239" y="267171"/>
                  <a:pt x="385913" y="267171"/>
                </a:cubicBezTo>
                <a:cubicBezTo>
                  <a:pt x="435587" y="267171"/>
                  <a:pt x="474614" y="293037"/>
                  <a:pt x="474970" y="326107"/>
                </a:cubicBezTo>
                <a:cubicBezTo>
                  <a:pt x="474970" y="326245"/>
                  <a:pt x="474970" y="415579"/>
                  <a:pt x="474970" y="415579"/>
                </a:cubicBezTo>
                <a:cubicBezTo>
                  <a:pt x="474970" y="448866"/>
                  <a:pt x="435844" y="474950"/>
                  <a:pt x="385913" y="474950"/>
                </a:cubicBezTo>
                <a:close/>
                <a:moveTo>
                  <a:pt x="326542" y="415579"/>
                </a:moveTo>
                <a:cubicBezTo>
                  <a:pt x="326542" y="429591"/>
                  <a:pt x="351933" y="445265"/>
                  <a:pt x="385913" y="445265"/>
                </a:cubicBezTo>
                <a:cubicBezTo>
                  <a:pt x="419893" y="445265"/>
                  <a:pt x="445284" y="429591"/>
                  <a:pt x="445284" y="415579"/>
                </a:cubicBezTo>
                <a:lnTo>
                  <a:pt x="445284" y="371248"/>
                </a:lnTo>
                <a:cubicBezTo>
                  <a:pt x="429294" y="380669"/>
                  <a:pt x="408454" y="385913"/>
                  <a:pt x="385913" y="385913"/>
                </a:cubicBezTo>
                <a:cubicBezTo>
                  <a:pt x="363372" y="385913"/>
                  <a:pt x="342533" y="380688"/>
                  <a:pt x="326542" y="371248"/>
                </a:cubicBezTo>
                <a:lnTo>
                  <a:pt x="326542" y="415579"/>
                </a:lnTo>
                <a:close/>
                <a:moveTo>
                  <a:pt x="385913" y="296856"/>
                </a:moveTo>
                <a:cubicBezTo>
                  <a:pt x="351933" y="296856"/>
                  <a:pt x="326542" y="312530"/>
                  <a:pt x="326542" y="326542"/>
                </a:cubicBezTo>
                <a:cubicBezTo>
                  <a:pt x="326542" y="340553"/>
                  <a:pt x="351933" y="356228"/>
                  <a:pt x="385913" y="356228"/>
                </a:cubicBezTo>
                <a:cubicBezTo>
                  <a:pt x="419893" y="356228"/>
                  <a:pt x="445284" y="340553"/>
                  <a:pt x="445284" y="326542"/>
                </a:cubicBezTo>
                <a:cubicBezTo>
                  <a:pt x="445284" y="312530"/>
                  <a:pt x="419893" y="296856"/>
                  <a:pt x="385913" y="296856"/>
                </a:cubicBezTo>
                <a:close/>
                <a:moveTo>
                  <a:pt x="29686" y="311699"/>
                </a:moveTo>
                <a:cubicBezTo>
                  <a:pt x="29686" y="332716"/>
                  <a:pt x="74115" y="356228"/>
                  <a:pt x="133585" y="356228"/>
                </a:cubicBezTo>
                <a:cubicBezTo>
                  <a:pt x="177817" y="356228"/>
                  <a:pt x="218625" y="342889"/>
                  <a:pt x="232894" y="323811"/>
                </a:cubicBezTo>
                <a:cubicBezTo>
                  <a:pt x="232973" y="323692"/>
                  <a:pt x="233072" y="323573"/>
                  <a:pt x="233151" y="323455"/>
                </a:cubicBezTo>
                <a:cubicBezTo>
                  <a:pt x="236021" y="319497"/>
                  <a:pt x="237485" y="315538"/>
                  <a:pt x="237485" y="311699"/>
                </a:cubicBezTo>
                <a:lnTo>
                  <a:pt x="237485" y="270179"/>
                </a:lnTo>
                <a:cubicBezTo>
                  <a:pt x="212747" y="287080"/>
                  <a:pt x="175304" y="296856"/>
                  <a:pt x="133585" y="296856"/>
                </a:cubicBezTo>
                <a:cubicBezTo>
                  <a:pt x="91867" y="296856"/>
                  <a:pt x="54424" y="287080"/>
                  <a:pt x="29686" y="270179"/>
                </a:cubicBezTo>
                <a:lnTo>
                  <a:pt x="29686" y="311699"/>
                </a:lnTo>
                <a:close/>
                <a:moveTo>
                  <a:pt x="29686" y="222642"/>
                </a:moveTo>
                <a:cubicBezTo>
                  <a:pt x="29686" y="243660"/>
                  <a:pt x="74115" y="267171"/>
                  <a:pt x="133585" y="267171"/>
                </a:cubicBezTo>
                <a:cubicBezTo>
                  <a:pt x="193056" y="267171"/>
                  <a:pt x="237485" y="243660"/>
                  <a:pt x="237485" y="222642"/>
                </a:cubicBezTo>
                <a:lnTo>
                  <a:pt x="237485" y="181122"/>
                </a:lnTo>
                <a:cubicBezTo>
                  <a:pt x="212747" y="198023"/>
                  <a:pt x="175304" y="207799"/>
                  <a:pt x="133585" y="207799"/>
                </a:cubicBezTo>
                <a:cubicBezTo>
                  <a:pt x="91867" y="207799"/>
                  <a:pt x="54424" y="198023"/>
                  <a:pt x="29686" y="181122"/>
                </a:cubicBezTo>
                <a:lnTo>
                  <a:pt x="29686" y="222642"/>
                </a:lnTo>
                <a:close/>
                <a:moveTo>
                  <a:pt x="133585" y="89057"/>
                </a:moveTo>
                <a:cubicBezTo>
                  <a:pt x="74115" y="89057"/>
                  <a:pt x="29686" y="112568"/>
                  <a:pt x="29686" y="133585"/>
                </a:cubicBezTo>
                <a:cubicBezTo>
                  <a:pt x="29686" y="154603"/>
                  <a:pt x="74115" y="178114"/>
                  <a:pt x="133585" y="178114"/>
                </a:cubicBezTo>
                <a:cubicBezTo>
                  <a:pt x="193056" y="178114"/>
                  <a:pt x="237485" y="154603"/>
                  <a:pt x="237485" y="133585"/>
                </a:cubicBezTo>
                <a:cubicBezTo>
                  <a:pt x="237485" y="112568"/>
                  <a:pt x="193056" y="89057"/>
                  <a:pt x="133585" y="89057"/>
                </a:cubicBezTo>
                <a:close/>
                <a:moveTo>
                  <a:pt x="326542" y="148408"/>
                </a:moveTo>
                <a:cubicBezTo>
                  <a:pt x="326542" y="162420"/>
                  <a:pt x="351933" y="178094"/>
                  <a:pt x="385913" y="178094"/>
                </a:cubicBezTo>
                <a:cubicBezTo>
                  <a:pt x="419893" y="178094"/>
                  <a:pt x="445284" y="162420"/>
                  <a:pt x="445284" y="148408"/>
                </a:cubicBezTo>
                <a:lnTo>
                  <a:pt x="445284" y="104078"/>
                </a:lnTo>
                <a:cubicBezTo>
                  <a:pt x="429294" y="113498"/>
                  <a:pt x="408454" y="118743"/>
                  <a:pt x="385913" y="118743"/>
                </a:cubicBezTo>
                <a:cubicBezTo>
                  <a:pt x="363372" y="118743"/>
                  <a:pt x="342533" y="113518"/>
                  <a:pt x="326542" y="104078"/>
                </a:cubicBezTo>
                <a:lnTo>
                  <a:pt x="326542" y="148408"/>
                </a:lnTo>
                <a:close/>
                <a:moveTo>
                  <a:pt x="385913" y="29686"/>
                </a:moveTo>
                <a:cubicBezTo>
                  <a:pt x="351933" y="29686"/>
                  <a:pt x="326542" y="45360"/>
                  <a:pt x="326542" y="59371"/>
                </a:cubicBezTo>
                <a:cubicBezTo>
                  <a:pt x="326542" y="73383"/>
                  <a:pt x="351933" y="89057"/>
                  <a:pt x="385913" y="89057"/>
                </a:cubicBezTo>
                <a:cubicBezTo>
                  <a:pt x="419893" y="89057"/>
                  <a:pt x="445284" y="73383"/>
                  <a:pt x="445284" y="59371"/>
                </a:cubicBezTo>
                <a:cubicBezTo>
                  <a:pt x="445284" y="45360"/>
                  <a:pt x="419893" y="29686"/>
                  <a:pt x="385913" y="29686"/>
                </a:cubicBezTo>
                <a:close/>
              </a:path>
            </a:pathLst>
          </a:custGeom>
          <a:solidFill>
            <a:schemeClr val="tx1"/>
          </a:solidFill>
          <a:ln w="19447" cap="flat">
            <a:noFill/>
            <a:prstDash val="solid"/>
            <a:miter/>
          </a:ln>
        </p:spPr>
        <p:txBody>
          <a:bodyPr rtlCol="0" anchor="ctr"/>
          <a:lstStyle/>
          <a:p>
            <a:endParaRPr lang="nl-NL" dirty="0"/>
          </a:p>
        </p:txBody>
      </p:sp>
      <p:grpSp>
        <p:nvGrpSpPr>
          <p:cNvPr id="131" name="Icoon_1_6">
            <a:extLst>
              <a:ext uri="{FF2B5EF4-FFF2-40B4-BE49-F238E27FC236}">
                <a16:creationId xmlns:a16="http://schemas.microsoft.com/office/drawing/2014/main" id="{0AF9C1BB-D390-B0DB-8672-072E3148C56F}"/>
              </a:ext>
            </a:extLst>
          </p:cNvPr>
          <p:cNvGrpSpPr>
            <a:grpSpLocks noChangeAspect="1"/>
          </p:cNvGrpSpPr>
          <p:nvPr/>
        </p:nvGrpSpPr>
        <p:grpSpPr>
          <a:xfrm>
            <a:off x="10726038" y="3659005"/>
            <a:ext cx="413166" cy="413166"/>
            <a:chOff x="7951488" y="2494137"/>
            <a:chExt cx="474969" cy="474969"/>
          </a:xfrm>
          <a:solidFill>
            <a:schemeClr val="tx1"/>
          </a:solidFill>
        </p:grpSpPr>
        <p:sp>
          <p:nvSpPr>
            <p:cNvPr id="128" name="Vrije vorm: vorm 127">
              <a:extLst>
                <a:ext uri="{FF2B5EF4-FFF2-40B4-BE49-F238E27FC236}">
                  <a16:creationId xmlns:a16="http://schemas.microsoft.com/office/drawing/2014/main" id="{3E604A0D-2A52-8FF0-C4C2-A9C9526CDA25}"/>
                </a:ext>
              </a:extLst>
            </p:cNvPr>
            <p:cNvSpPr/>
            <p:nvPr/>
          </p:nvSpPr>
          <p:spPr>
            <a:xfrm>
              <a:off x="7951488" y="2731622"/>
              <a:ext cx="267170" cy="237484"/>
            </a:xfrm>
            <a:custGeom>
              <a:avLst/>
              <a:gdLst>
                <a:gd name="connsiteX0" fmla="*/ 74214 w 267170"/>
                <a:gd name="connsiteY0" fmla="*/ 237485 h 237484"/>
                <a:gd name="connsiteX1" fmla="*/ 59371 w 267170"/>
                <a:gd name="connsiteY1" fmla="*/ 222642 h 237484"/>
                <a:gd name="connsiteX2" fmla="*/ 74214 w 267170"/>
                <a:gd name="connsiteY2" fmla="*/ 207799 h 237484"/>
                <a:gd name="connsiteX3" fmla="*/ 118743 w 267170"/>
                <a:gd name="connsiteY3" fmla="*/ 207799 h 237484"/>
                <a:gd name="connsiteX4" fmla="*/ 118743 w 267170"/>
                <a:gd name="connsiteY4" fmla="*/ 178114 h 237484"/>
                <a:gd name="connsiteX5" fmla="*/ 44528 w 267170"/>
                <a:gd name="connsiteY5" fmla="*/ 178114 h 237484"/>
                <a:gd name="connsiteX6" fmla="*/ 0 w 267170"/>
                <a:gd name="connsiteY6" fmla="*/ 133585 h 237484"/>
                <a:gd name="connsiteX7" fmla="*/ 0 w 267170"/>
                <a:gd name="connsiteY7" fmla="*/ 44528 h 237484"/>
                <a:gd name="connsiteX8" fmla="*/ 44528 w 267170"/>
                <a:gd name="connsiteY8" fmla="*/ 0 h 237484"/>
                <a:gd name="connsiteX9" fmla="*/ 222642 w 267170"/>
                <a:gd name="connsiteY9" fmla="*/ 0 h 237484"/>
                <a:gd name="connsiteX10" fmla="*/ 267171 w 267170"/>
                <a:gd name="connsiteY10" fmla="*/ 44528 h 237484"/>
                <a:gd name="connsiteX11" fmla="*/ 267171 w 267170"/>
                <a:gd name="connsiteY11" fmla="*/ 133585 h 237484"/>
                <a:gd name="connsiteX12" fmla="*/ 222642 w 267170"/>
                <a:gd name="connsiteY12" fmla="*/ 178114 h 237484"/>
                <a:gd name="connsiteX13" fmla="*/ 148428 w 267170"/>
                <a:gd name="connsiteY13" fmla="*/ 178114 h 237484"/>
                <a:gd name="connsiteX14" fmla="*/ 148428 w 267170"/>
                <a:gd name="connsiteY14" fmla="*/ 207799 h 237484"/>
                <a:gd name="connsiteX15" fmla="*/ 192957 w 267170"/>
                <a:gd name="connsiteY15" fmla="*/ 207799 h 237484"/>
                <a:gd name="connsiteX16" fmla="*/ 207799 w 267170"/>
                <a:gd name="connsiteY16" fmla="*/ 222642 h 237484"/>
                <a:gd name="connsiteX17" fmla="*/ 192957 w 267170"/>
                <a:gd name="connsiteY17" fmla="*/ 237485 h 237484"/>
                <a:gd name="connsiteX18" fmla="*/ 74214 w 267170"/>
                <a:gd name="connsiteY18" fmla="*/ 237485 h 237484"/>
                <a:gd name="connsiteX19" fmla="*/ 44528 w 267170"/>
                <a:gd name="connsiteY19" fmla="*/ 29686 h 237484"/>
                <a:gd name="connsiteX20" fmla="*/ 29686 w 267170"/>
                <a:gd name="connsiteY20" fmla="*/ 44528 h 237484"/>
                <a:gd name="connsiteX21" fmla="*/ 29686 w 267170"/>
                <a:gd name="connsiteY21" fmla="*/ 133585 h 237484"/>
                <a:gd name="connsiteX22" fmla="*/ 44528 w 267170"/>
                <a:gd name="connsiteY22" fmla="*/ 148428 h 237484"/>
                <a:gd name="connsiteX23" fmla="*/ 222642 w 267170"/>
                <a:gd name="connsiteY23" fmla="*/ 148428 h 237484"/>
                <a:gd name="connsiteX24" fmla="*/ 237485 w 267170"/>
                <a:gd name="connsiteY24" fmla="*/ 133585 h 237484"/>
                <a:gd name="connsiteX25" fmla="*/ 237485 w 267170"/>
                <a:gd name="connsiteY25" fmla="*/ 44528 h 237484"/>
                <a:gd name="connsiteX26" fmla="*/ 222642 w 267170"/>
                <a:gd name="connsiteY26" fmla="*/ 29686 h 237484"/>
                <a:gd name="connsiteX27" fmla="*/ 44528 w 267170"/>
                <a:gd name="connsiteY27" fmla="*/ 29686 h 23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7170" h="237484">
                  <a:moveTo>
                    <a:pt x="74214" y="237485"/>
                  </a:moveTo>
                  <a:cubicBezTo>
                    <a:pt x="66021" y="237485"/>
                    <a:pt x="59371" y="230835"/>
                    <a:pt x="59371" y="222642"/>
                  </a:cubicBezTo>
                  <a:cubicBezTo>
                    <a:pt x="59371" y="214449"/>
                    <a:pt x="66021" y="207799"/>
                    <a:pt x="74214" y="207799"/>
                  </a:cubicBezTo>
                  <a:lnTo>
                    <a:pt x="118743" y="207799"/>
                  </a:lnTo>
                  <a:lnTo>
                    <a:pt x="118743" y="178114"/>
                  </a:lnTo>
                  <a:lnTo>
                    <a:pt x="44528" y="178114"/>
                  </a:lnTo>
                  <a:cubicBezTo>
                    <a:pt x="19969" y="178114"/>
                    <a:pt x="0" y="158145"/>
                    <a:pt x="0" y="133585"/>
                  </a:cubicBezTo>
                  <a:lnTo>
                    <a:pt x="0" y="44528"/>
                  </a:lnTo>
                  <a:cubicBezTo>
                    <a:pt x="0" y="19969"/>
                    <a:pt x="19969" y="0"/>
                    <a:pt x="44528" y="0"/>
                  </a:cubicBezTo>
                  <a:lnTo>
                    <a:pt x="222642" y="0"/>
                  </a:lnTo>
                  <a:cubicBezTo>
                    <a:pt x="247202" y="0"/>
                    <a:pt x="267171" y="19969"/>
                    <a:pt x="267171" y="44528"/>
                  </a:cubicBezTo>
                  <a:lnTo>
                    <a:pt x="267171" y="133585"/>
                  </a:lnTo>
                  <a:cubicBezTo>
                    <a:pt x="267171" y="158145"/>
                    <a:pt x="247202" y="178114"/>
                    <a:pt x="222642" y="178114"/>
                  </a:cubicBezTo>
                  <a:lnTo>
                    <a:pt x="148428" y="178114"/>
                  </a:lnTo>
                  <a:lnTo>
                    <a:pt x="148428" y="207799"/>
                  </a:lnTo>
                  <a:lnTo>
                    <a:pt x="192957" y="207799"/>
                  </a:lnTo>
                  <a:cubicBezTo>
                    <a:pt x="201150" y="207799"/>
                    <a:pt x="207799" y="214449"/>
                    <a:pt x="207799" y="222642"/>
                  </a:cubicBezTo>
                  <a:cubicBezTo>
                    <a:pt x="207799" y="230835"/>
                    <a:pt x="201150" y="237485"/>
                    <a:pt x="192957" y="237485"/>
                  </a:cubicBezTo>
                  <a:lnTo>
                    <a:pt x="74214" y="237485"/>
                  </a:lnTo>
                  <a:close/>
                  <a:moveTo>
                    <a:pt x="44528" y="29686"/>
                  </a:moveTo>
                  <a:cubicBezTo>
                    <a:pt x="36335" y="29686"/>
                    <a:pt x="29686" y="36335"/>
                    <a:pt x="29686" y="44528"/>
                  </a:cubicBezTo>
                  <a:lnTo>
                    <a:pt x="29686" y="133585"/>
                  </a:lnTo>
                  <a:cubicBezTo>
                    <a:pt x="29686" y="141779"/>
                    <a:pt x="36335" y="148428"/>
                    <a:pt x="44528" y="148428"/>
                  </a:cubicBezTo>
                  <a:lnTo>
                    <a:pt x="222642" y="148428"/>
                  </a:lnTo>
                  <a:cubicBezTo>
                    <a:pt x="230835" y="148428"/>
                    <a:pt x="237485" y="141779"/>
                    <a:pt x="237485" y="133585"/>
                  </a:cubicBezTo>
                  <a:lnTo>
                    <a:pt x="237485" y="44528"/>
                  </a:lnTo>
                  <a:cubicBezTo>
                    <a:pt x="237485" y="36335"/>
                    <a:pt x="230835" y="29686"/>
                    <a:pt x="222642" y="29686"/>
                  </a:cubicBezTo>
                  <a:lnTo>
                    <a:pt x="44528" y="29686"/>
                  </a:lnTo>
                  <a:close/>
                </a:path>
              </a:pathLst>
            </a:custGeom>
            <a:grpFill/>
            <a:ln w="19447" cap="flat">
              <a:noFill/>
              <a:prstDash val="solid"/>
              <a:miter/>
            </a:ln>
          </p:spPr>
          <p:txBody>
            <a:bodyPr rtlCol="0" anchor="ctr"/>
            <a:lstStyle/>
            <a:p>
              <a:endParaRPr lang="nl-NL"/>
            </a:p>
          </p:txBody>
        </p:sp>
        <p:sp>
          <p:nvSpPr>
            <p:cNvPr id="129" name="Vrije vorm: vorm 128">
              <a:extLst>
                <a:ext uri="{FF2B5EF4-FFF2-40B4-BE49-F238E27FC236}">
                  <a16:creationId xmlns:a16="http://schemas.microsoft.com/office/drawing/2014/main" id="{63CB69F4-1D09-02CA-C216-07CB3DAA0FBB}"/>
                </a:ext>
              </a:extLst>
            </p:cNvPr>
            <p:cNvSpPr/>
            <p:nvPr/>
          </p:nvSpPr>
          <p:spPr>
            <a:xfrm>
              <a:off x="8218658" y="2494137"/>
              <a:ext cx="207799" cy="267170"/>
            </a:xfrm>
            <a:custGeom>
              <a:avLst/>
              <a:gdLst>
                <a:gd name="connsiteX0" fmla="*/ 103900 w 207799"/>
                <a:gd name="connsiteY0" fmla="*/ 267171 h 267170"/>
                <a:gd name="connsiteX1" fmla="*/ 0 w 207799"/>
                <a:gd name="connsiteY1" fmla="*/ 222642 h 267170"/>
                <a:gd name="connsiteX2" fmla="*/ 0 w 207799"/>
                <a:gd name="connsiteY2" fmla="*/ 44528 h 267170"/>
                <a:gd name="connsiteX3" fmla="*/ 103900 w 207799"/>
                <a:gd name="connsiteY3" fmla="*/ 0 h 267170"/>
                <a:gd name="connsiteX4" fmla="*/ 207799 w 207799"/>
                <a:gd name="connsiteY4" fmla="*/ 44528 h 267170"/>
                <a:gd name="connsiteX5" fmla="*/ 207799 w 207799"/>
                <a:gd name="connsiteY5" fmla="*/ 222642 h 267170"/>
                <a:gd name="connsiteX6" fmla="*/ 103900 w 207799"/>
                <a:gd name="connsiteY6" fmla="*/ 267171 h 267170"/>
                <a:gd name="connsiteX7" fmla="*/ 29686 w 207799"/>
                <a:gd name="connsiteY7" fmla="*/ 221494 h 267170"/>
                <a:gd name="connsiteX8" fmla="*/ 103900 w 207799"/>
                <a:gd name="connsiteY8" fmla="*/ 237485 h 267170"/>
                <a:gd name="connsiteX9" fmla="*/ 178114 w 207799"/>
                <a:gd name="connsiteY9" fmla="*/ 221494 h 267170"/>
                <a:gd name="connsiteX10" fmla="*/ 178114 w 207799"/>
                <a:gd name="connsiteY10" fmla="*/ 166180 h 267170"/>
                <a:gd name="connsiteX11" fmla="*/ 103900 w 207799"/>
                <a:gd name="connsiteY11" fmla="*/ 178114 h 267170"/>
                <a:gd name="connsiteX12" fmla="*/ 29686 w 207799"/>
                <a:gd name="connsiteY12" fmla="*/ 166180 h 267170"/>
                <a:gd name="connsiteX13" fmla="*/ 29686 w 207799"/>
                <a:gd name="connsiteY13" fmla="*/ 221494 h 267170"/>
                <a:gd name="connsiteX14" fmla="*/ 29686 w 207799"/>
                <a:gd name="connsiteY14" fmla="*/ 132437 h 267170"/>
                <a:gd name="connsiteX15" fmla="*/ 103900 w 207799"/>
                <a:gd name="connsiteY15" fmla="*/ 148428 h 267170"/>
                <a:gd name="connsiteX16" fmla="*/ 178114 w 207799"/>
                <a:gd name="connsiteY16" fmla="*/ 132437 h 267170"/>
                <a:gd name="connsiteX17" fmla="*/ 178114 w 207799"/>
                <a:gd name="connsiteY17" fmla="*/ 77123 h 267170"/>
                <a:gd name="connsiteX18" fmla="*/ 103900 w 207799"/>
                <a:gd name="connsiteY18" fmla="*/ 89057 h 267170"/>
                <a:gd name="connsiteX19" fmla="*/ 29686 w 207799"/>
                <a:gd name="connsiteY19" fmla="*/ 77123 h 267170"/>
                <a:gd name="connsiteX20" fmla="*/ 29686 w 207799"/>
                <a:gd name="connsiteY20" fmla="*/ 132437 h 267170"/>
                <a:gd name="connsiteX21" fmla="*/ 30992 w 207799"/>
                <a:gd name="connsiteY21" fmla="*/ 44528 h 267170"/>
                <a:gd name="connsiteX22" fmla="*/ 103900 w 207799"/>
                <a:gd name="connsiteY22" fmla="*/ 59371 h 267170"/>
                <a:gd name="connsiteX23" fmla="*/ 176808 w 207799"/>
                <a:gd name="connsiteY23" fmla="*/ 44528 h 267170"/>
                <a:gd name="connsiteX24" fmla="*/ 103900 w 207799"/>
                <a:gd name="connsiteY24" fmla="*/ 29686 h 267170"/>
                <a:gd name="connsiteX25" fmla="*/ 30992 w 207799"/>
                <a:gd name="connsiteY25" fmla="*/ 44528 h 26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799" h="267170">
                  <a:moveTo>
                    <a:pt x="103900" y="267171"/>
                  </a:moveTo>
                  <a:cubicBezTo>
                    <a:pt x="52187" y="267171"/>
                    <a:pt x="0" y="253397"/>
                    <a:pt x="0" y="222642"/>
                  </a:cubicBezTo>
                  <a:lnTo>
                    <a:pt x="0" y="44528"/>
                  </a:lnTo>
                  <a:cubicBezTo>
                    <a:pt x="0" y="13774"/>
                    <a:pt x="52187" y="0"/>
                    <a:pt x="103900" y="0"/>
                  </a:cubicBezTo>
                  <a:cubicBezTo>
                    <a:pt x="155612" y="0"/>
                    <a:pt x="207799" y="13774"/>
                    <a:pt x="207799" y="44528"/>
                  </a:cubicBezTo>
                  <a:lnTo>
                    <a:pt x="207799" y="222642"/>
                  </a:lnTo>
                  <a:cubicBezTo>
                    <a:pt x="207799" y="253397"/>
                    <a:pt x="155612" y="267171"/>
                    <a:pt x="103900" y="267171"/>
                  </a:cubicBezTo>
                  <a:close/>
                  <a:moveTo>
                    <a:pt x="29686" y="221494"/>
                  </a:moveTo>
                  <a:cubicBezTo>
                    <a:pt x="33406" y="225611"/>
                    <a:pt x="56858" y="237485"/>
                    <a:pt x="103900" y="237485"/>
                  </a:cubicBezTo>
                  <a:cubicBezTo>
                    <a:pt x="150942" y="237485"/>
                    <a:pt x="174393" y="225611"/>
                    <a:pt x="178114" y="221494"/>
                  </a:cubicBezTo>
                  <a:lnTo>
                    <a:pt x="178114" y="166180"/>
                  </a:lnTo>
                  <a:cubicBezTo>
                    <a:pt x="159412" y="173740"/>
                    <a:pt x="132774" y="178114"/>
                    <a:pt x="103900" y="178114"/>
                  </a:cubicBezTo>
                  <a:cubicBezTo>
                    <a:pt x="75025" y="178114"/>
                    <a:pt x="48388" y="173760"/>
                    <a:pt x="29686" y="166180"/>
                  </a:cubicBezTo>
                  <a:lnTo>
                    <a:pt x="29686" y="221494"/>
                  </a:lnTo>
                  <a:close/>
                  <a:moveTo>
                    <a:pt x="29686" y="132437"/>
                  </a:moveTo>
                  <a:cubicBezTo>
                    <a:pt x="33406" y="136554"/>
                    <a:pt x="56858" y="148428"/>
                    <a:pt x="103900" y="148428"/>
                  </a:cubicBezTo>
                  <a:cubicBezTo>
                    <a:pt x="150942" y="148428"/>
                    <a:pt x="174393" y="136554"/>
                    <a:pt x="178114" y="132437"/>
                  </a:cubicBezTo>
                  <a:lnTo>
                    <a:pt x="178114" y="77123"/>
                  </a:lnTo>
                  <a:cubicBezTo>
                    <a:pt x="159412" y="84683"/>
                    <a:pt x="132774" y="89057"/>
                    <a:pt x="103900" y="89057"/>
                  </a:cubicBezTo>
                  <a:cubicBezTo>
                    <a:pt x="75025" y="89057"/>
                    <a:pt x="48388" y="84703"/>
                    <a:pt x="29686" y="77123"/>
                  </a:cubicBezTo>
                  <a:lnTo>
                    <a:pt x="29686" y="132437"/>
                  </a:lnTo>
                  <a:close/>
                  <a:moveTo>
                    <a:pt x="30992" y="44528"/>
                  </a:moveTo>
                  <a:cubicBezTo>
                    <a:pt x="37384" y="49357"/>
                    <a:pt x="60677" y="59371"/>
                    <a:pt x="103900" y="59371"/>
                  </a:cubicBezTo>
                  <a:cubicBezTo>
                    <a:pt x="147122" y="59371"/>
                    <a:pt x="170435" y="49357"/>
                    <a:pt x="176808" y="44528"/>
                  </a:cubicBezTo>
                  <a:cubicBezTo>
                    <a:pt x="170415" y="39700"/>
                    <a:pt x="147122" y="29686"/>
                    <a:pt x="103900" y="29686"/>
                  </a:cubicBezTo>
                  <a:cubicBezTo>
                    <a:pt x="60677" y="29686"/>
                    <a:pt x="37364" y="39700"/>
                    <a:pt x="30992" y="44528"/>
                  </a:cubicBezTo>
                  <a:close/>
                </a:path>
              </a:pathLst>
            </a:custGeom>
            <a:grpFill/>
            <a:ln w="19447" cap="flat">
              <a:noFill/>
              <a:prstDash val="solid"/>
              <a:miter/>
            </a:ln>
          </p:spPr>
          <p:txBody>
            <a:bodyPr rtlCol="0" anchor="ctr"/>
            <a:lstStyle/>
            <a:p>
              <a:endParaRPr lang="nl-NL"/>
            </a:p>
          </p:txBody>
        </p:sp>
        <p:sp>
          <p:nvSpPr>
            <p:cNvPr id="130" name="Vrije vorm: vorm 129">
              <a:extLst>
                <a:ext uri="{FF2B5EF4-FFF2-40B4-BE49-F238E27FC236}">
                  <a16:creationId xmlns:a16="http://schemas.microsoft.com/office/drawing/2014/main" id="{217F26FC-E6CA-96A7-EEA5-248BB775BB0F}"/>
                </a:ext>
              </a:extLst>
            </p:cNvPr>
            <p:cNvSpPr/>
            <p:nvPr/>
          </p:nvSpPr>
          <p:spPr>
            <a:xfrm>
              <a:off x="7966330" y="2508980"/>
              <a:ext cx="222642" cy="178113"/>
            </a:xfrm>
            <a:custGeom>
              <a:avLst/>
              <a:gdLst>
                <a:gd name="connsiteX0" fmla="*/ 59371 w 222642"/>
                <a:gd name="connsiteY0" fmla="*/ 178114 h 178113"/>
                <a:gd name="connsiteX1" fmla="*/ 58421 w 222642"/>
                <a:gd name="connsiteY1" fmla="*/ 178054 h 178113"/>
                <a:gd name="connsiteX2" fmla="*/ 54265 w 222642"/>
                <a:gd name="connsiteY2" fmla="*/ 177164 h 178113"/>
                <a:gd name="connsiteX3" fmla="*/ 53434 w 222642"/>
                <a:gd name="connsiteY3" fmla="*/ 176827 h 178113"/>
                <a:gd name="connsiteX4" fmla="*/ 49852 w 222642"/>
                <a:gd name="connsiteY4" fmla="*/ 174591 h 178113"/>
                <a:gd name="connsiteX5" fmla="*/ 48882 w 222642"/>
                <a:gd name="connsiteY5" fmla="*/ 173760 h 178113"/>
                <a:gd name="connsiteX6" fmla="*/ 4354 w 222642"/>
                <a:gd name="connsiteY6" fmla="*/ 129231 h 178113"/>
                <a:gd name="connsiteX7" fmla="*/ 0 w 222642"/>
                <a:gd name="connsiteY7" fmla="*/ 118743 h 178113"/>
                <a:gd name="connsiteX8" fmla="*/ 4354 w 222642"/>
                <a:gd name="connsiteY8" fmla="*/ 108254 h 178113"/>
                <a:gd name="connsiteX9" fmla="*/ 14843 w 222642"/>
                <a:gd name="connsiteY9" fmla="*/ 103900 h 178113"/>
                <a:gd name="connsiteX10" fmla="*/ 25332 w 222642"/>
                <a:gd name="connsiteY10" fmla="*/ 108254 h 178113"/>
                <a:gd name="connsiteX11" fmla="*/ 44528 w 222642"/>
                <a:gd name="connsiteY11" fmla="*/ 127430 h 178113"/>
                <a:gd name="connsiteX12" fmla="*/ 44528 w 222642"/>
                <a:gd name="connsiteY12" fmla="*/ 118743 h 178113"/>
                <a:gd name="connsiteX13" fmla="*/ 118743 w 222642"/>
                <a:gd name="connsiteY13" fmla="*/ 44528 h 178113"/>
                <a:gd name="connsiteX14" fmla="*/ 171959 w 222642"/>
                <a:gd name="connsiteY14" fmla="*/ 44528 h 178113"/>
                <a:gd name="connsiteX15" fmla="*/ 152762 w 222642"/>
                <a:gd name="connsiteY15" fmla="*/ 25332 h 178113"/>
                <a:gd name="connsiteX16" fmla="*/ 148408 w 222642"/>
                <a:gd name="connsiteY16" fmla="*/ 14843 h 178113"/>
                <a:gd name="connsiteX17" fmla="*/ 152762 w 222642"/>
                <a:gd name="connsiteY17" fmla="*/ 4354 h 178113"/>
                <a:gd name="connsiteX18" fmla="*/ 163271 w 222642"/>
                <a:gd name="connsiteY18" fmla="*/ 0 h 178113"/>
                <a:gd name="connsiteX19" fmla="*/ 173760 w 222642"/>
                <a:gd name="connsiteY19" fmla="*/ 4354 h 178113"/>
                <a:gd name="connsiteX20" fmla="*/ 218288 w 222642"/>
                <a:gd name="connsiteY20" fmla="*/ 48882 h 178113"/>
                <a:gd name="connsiteX21" fmla="*/ 221514 w 222642"/>
                <a:gd name="connsiteY21" fmla="*/ 53731 h 178113"/>
                <a:gd name="connsiteX22" fmla="*/ 221712 w 222642"/>
                <a:gd name="connsiteY22" fmla="*/ 54246 h 178113"/>
                <a:gd name="connsiteX23" fmla="*/ 222642 w 222642"/>
                <a:gd name="connsiteY23" fmla="*/ 59371 h 178113"/>
                <a:gd name="connsiteX24" fmla="*/ 221692 w 222642"/>
                <a:gd name="connsiteY24" fmla="*/ 64537 h 178113"/>
                <a:gd name="connsiteX25" fmla="*/ 221554 w 222642"/>
                <a:gd name="connsiteY25" fmla="*/ 64932 h 178113"/>
                <a:gd name="connsiteX26" fmla="*/ 218269 w 222642"/>
                <a:gd name="connsiteY26" fmla="*/ 69880 h 178113"/>
                <a:gd name="connsiteX27" fmla="*/ 173760 w 222642"/>
                <a:gd name="connsiteY27" fmla="*/ 114389 h 178113"/>
                <a:gd name="connsiteX28" fmla="*/ 163271 w 222642"/>
                <a:gd name="connsiteY28" fmla="*/ 118743 h 178113"/>
                <a:gd name="connsiteX29" fmla="*/ 152782 w 222642"/>
                <a:gd name="connsiteY29" fmla="*/ 114389 h 178113"/>
                <a:gd name="connsiteX30" fmla="*/ 148428 w 222642"/>
                <a:gd name="connsiteY30" fmla="*/ 103900 h 178113"/>
                <a:gd name="connsiteX31" fmla="*/ 152782 w 222642"/>
                <a:gd name="connsiteY31" fmla="*/ 93411 h 178113"/>
                <a:gd name="connsiteX32" fmla="*/ 171979 w 222642"/>
                <a:gd name="connsiteY32" fmla="*/ 74214 h 178113"/>
                <a:gd name="connsiteX33" fmla="*/ 118743 w 222642"/>
                <a:gd name="connsiteY33" fmla="*/ 74214 h 178113"/>
                <a:gd name="connsiteX34" fmla="*/ 74214 w 222642"/>
                <a:gd name="connsiteY34" fmla="*/ 118743 h 178113"/>
                <a:gd name="connsiteX35" fmla="*/ 74214 w 222642"/>
                <a:gd name="connsiteY35" fmla="*/ 127430 h 178113"/>
                <a:gd name="connsiteX36" fmla="*/ 93411 w 222642"/>
                <a:gd name="connsiteY36" fmla="*/ 108234 h 178113"/>
                <a:gd name="connsiteX37" fmla="*/ 103900 w 222642"/>
                <a:gd name="connsiteY37" fmla="*/ 103900 h 178113"/>
                <a:gd name="connsiteX38" fmla="*/ 114389 w 222642"/>
                <a:gd name="connsiteY38" fmla="*/ 108254 h 178113"/>
                <a:gd name="connsiteX39" fmla="*/ 114389 w 222642"/>
                <a:gd name="connsiteY39" fmla="*/ 129251 h 178113"/>
                <a:gd name="connsiteX40" fmla="*/ 69860 w 222642"/>
                <a:gd name="connsiteY40" fmla="*/ 173780 h 178113"/>
                <a:gd name="connsiteX41" fmla="*/ 69266 w 222642"/>
                <a:gd name="connsiteY41" fmla="*/ 174314 h 178113"/>
                <a:gd name="connsiteX42" fmla="*/ 65229 w 222642"/>
                <a:gd name="connsiteY42" fmla="*/ 176887 h 178113"/>
                <a:gd name="connsiteX43" fmla="*/ 64596 w 222642"/>
                <a:gd name="connsiteY43" fmla="*/ 177124 h 178113"/>
                <a:gd name="connsiteX44" fmla="*/ 60381 w 222642"/>
                <a:gd name="connsiteY44" fmla="*/ 178035 h 178113"/>
                <a:gd name="connsiteX45" fmla="*/ 59371 w 222642"/>
                <a:gd name="connsiteY45" fmla="*/ 178114 h 17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22642" h="178113">
                  <a:moveTo>
                    <a:pt x="59371" y="178114"/>
                  </a:moveTo>
                  <a:cubicBezTo>
                    <a:pt x="59055" y="178114"/>
                    <a:pt x="58738" y="178094"/>
                    <a:pt x="58421" y="178054"/>
                  </a:cubicBezTo>
                  <a:cubicBezTo>
                    <a:pt x="57056" y="177975"/>
                    <a:pt x="55651" y="177678"/>
                    <a:pt x="54265" y="177164"/>
                  </a:cubicBezTo>
                  <a:cubicBezTo>
                    <a:pt x="54127" y="177104"/>
                    <a:pt x="53573" y="176887"/>
                    <a:pt x="53434" y="176827"/>
                  </a:cubicBezTo>
                  <a:cubicBezTo>
                    <a:pt x="52148" y="176273"/>
                    <a:pt x="50941" y="175521"/>
                    <a:pt x="49852" y="174591"/>
                  </a:cubicBezTo>
                  <a:cubicBezTo>
                    <a:pt x="49496" y="174334"/>
                    <a:pt x="49159" y="174037"/>
                    <a:pt x="48882" y="173760"/>
                  </a:cubicBezTo>
                  <a:lnTo>
                    <a:pt x="4354" y="129231"/>
                  </a:lnTo>
                  <a:cubicBezTo>
                    <a:pt x="1544" y="126441"/>
                    <a:pt x="0" y="122701"/>
                    <a:pt x="0" y="118743"/>
                  </a:cubicBezTo>
                  <a:cubicBezTo>
                    <a:pt x="0" y="114784"/>
                    <a:pt x="1544" y="111044"/>
                    <a:pt x="4354" y="108254"/>
                  </a:cubicBezTo>
                  <a:cubicBezTo>
                    <a:pt x="7144" y="105443"/>
                    <a:pt x="10885" y="103900"/>
                    <a:pt x="14843" y="103900"/>
                  </a:cubicBezTo>
                  <a:cubicBezTo>
                    <a:pt x="18801" y="103900"/>
                    <a:pt x="22541" y="105443"/>
                    <a:pt x="25332" y="108254"/>
                  </a:cubicBezTo>
                  <a:lnTo>
                    <a:pt x="44528" y="127430"/>
                  </a:lnTo>
                  <a:lnTo>
                    <a:pt x="44528" y="118743"/>
                  </a:lnTo>
                  <a:cubicBezTo>
                    <a:pt x="44528" y="77816"/>
                    <a:pt x="77816" y="44528"/>
                    <a:pt x="118743" y="44528"/>
                  </a:cubicBezTo>
                  <a:lnTo>
                    <a:pt x="171959" y="44528"/>
                  </a:lnTo>
                  <a:lnTo>
                    <a:pt x="152762" y="25332"/>
                  </a:lnTo>
                  <a:cubicBezTo>
                    <a:pt x="149952" y="22541"/>
                    <a:pt x="148408" y="18801"/>
                    <a:pt x="148408" y="14843"/>
                  </a:cubicBezTo>
                  <a:cubicBezTo>
                    <a:pt x="148408" y="10885"/>
                    <a:pt x="149952" y="7144"/>
                    <a:pt x="152762" y="4354"/>
                  </a:cubicBezTo>
                  <a:cubicBezTo>
                    <a:pt x="155572" y="1544"/>
                    <a:pt x="159313" y="0"/>
                    <a:pt x="163271" y="0"/>
                  </a:cubicBezTo>
                  <a:cubicBezTo>
                    <a:pt x="167229" y="0"/>
                    <a:pt x="170969" y="1544"/>
                    <a:pt x="173760" y="4354"/>
                  </a:cubicBezTo>
                  <a:lnTo>
                    <a:pt x="218288" y="48882"/>
                  </a:lnTo>
                  <a:cubicBezTo>
                    <a:pt x="219674" y="50268"/>
                    <a:pt x="220762" y="51890"/>
                    <a:pt x="221514" y="53731"/>
                  </a:cubicBezTo>
                  <a:cubicBezTo>
                    <a:pt x="221574" y="53889"/>
                    <a:pt x="221653" y="54067"/>
                    <a:pt x="221712" y="54246"/>
                  </a:cubicBezTo>
                  <a:cubicBezTo>
                    <a:pt x="222326" y="55928"/>
                    <a:pt x="222642" y="57649"/>
                    <a:pt x="222642" y="59371"/>
                  </a:cubicBezTo>
                  <a:cubicBezTo>
                    <a:pt x="222642" y="61133"/>
                    <a:pt x="222326" y="62854"/>
                    <a:pt x="221692" y="64537"/>
                  </a:cubicBezTo>
                  <a:cubicBezTo>
                    <a:pt x="221653" y="64675"/>
                    <a:pt x="221593" y="64814"/>
                    <a:pt x="221554" y="64932"/>
                  </a:cubicBezTo>
                  <a:cubicBezTo>
                    <a:pt x="220762" y="66852"/>
                    <a:pt x="219674" y="68475"/>
                    <a:pt x="218269" y="69880"/>
                  </a:cubicBezTo>
                  <a:lnTo>
                    <a:pt x="173760" y="114389"/>
                  </a:lnTo>
                  <a:cubicBezTo>
                    <a:pt x="170969" y="117199"/>
                    <a:pt x="167229" y="118743"/>
                    <a:pt x="163271" y="118743"/>
                  </a:cubicBezTo>
                  <a:cubicBezTo>
                    <a:pt x="159313" y="118743"/>
                    <a:pt x="155572" y="117199"/>
                    <a:pt x="152782" y="114389"/>
                  </a:cubicBezTo>
                  <a:cubicBezTo>
                    <a:pt x="149972" y="111598"/>
                    <a:pt x="148428" y="107858"/>
                    <a:pt x="148428" y="103900"/>
                  </a:cubicBezTo>
                  <a:cubicBezTo>
                    <a:pt x="148428" y="99942"/>
                    <a:pt x="149972" y="96201"/>
                    <a:pt x="152782" y="93411"/>
                  </a:cubicBezTo>
                  <a:lnTo>
                    <a:pt x="171979" y="74214"/>
                  </a:lnTo>
                  <a:lnTo>
                    <a:pt x="118743" y="74214"/>
                  </a:lnTo>
                  <a:cubicBezTo>
                    <a:pt x="94183" y="74214"/>
                    <a:pt x="74214" y="94183"/>
                    <a:pt x="74214" y="118743"/>
                  </a:cubicBezTo>
                  <a:lnTo>
                    <a:pt x="74214" y="127430"/>
                  </a:lnTo>
                  <a:lnTo>
                    <a:pt x="93411" y="108234"/>
                  </a:lnTo>
                  <a:cubicBezTo>
                    <a:pt x="96221" y="105443"/>
                    <a:pt x="99942" y="103900"/>
                    <a:pt x="103900" y="103900"/>
                  </a:cubicBezTo>
                  <a:cubicBezTo>
                    <a:pt x="107858" y="103900"/>
                    <a:pt x="111598" y="105443"/>
                    <a:pt x="114389" y="108254"/>
                  </a:cubicBezTo>
                  <a:cubicBezTo>
                    <a:pt x="120167" y="114052"/>
                    <a:pt x="120167" y="123453"/>
                    <a:pt x="114389" y="129251"/>
                  </a:cubicBezTo>
                  <a:cubicBezTo>
                    <a:pt x="114389" y="129251"/>
                    <a:pt x="69959" y="173681"/>
                    <a:pt x="69860" y="173780"/>
                  </a:cubicBezTo>
                  <a:cubicBezTo>
                    <a:pt x="69682" y="173958"/>
                    <a:pt x="69464" y="174136"/>
                    <a:pt x="69266" y="174314"/>
                  </a:cubicBezTo>
                  <a:cubicBezTo>
                    <a:pt x="68119" y="175343"/>
                    <a:pt x="66733" y="176234"/>
                    <a:pt x="65229" y="176887"/>
                  </a:cubicBezTo>
                  <a:cubicBezTo>
                    <a:pt x="65091" y="176946"/>
                    <a:pt x="64734" y="177085"/>
                    <a:pt x="64596" y="177124"/>
                  </a:cubicBezTo>
                  <a:cubicBezTo>
                    <a:pt x="63191" y="177639"/>
                    <a:pt x="61786" y="177955"/>
                    <a:pt x="60381" y="178035"/>
                  </a:cubicBezTo>
                  <a:cubicBezTo>
                    <a:pt x="60024" y="178094"/>
                    <a:pt x="59688" y="178114"/>
                    <a:pt x="59371" y="178114"/>
                  </a:cubicBezTo>
                  <a:close/>
                </a:path>
              </a:pathLst>
            </a:custGeom>
            <a:grpFill/>
            <a:ln w="19447" cap="flat">
              <a:noFill/>
              <a:prstDash val="solid"/>
              <a:miter/>
            </a:ln>
          </p:spPr>
          <p:txBody>
            <a:bodyPr rtlCol="0" anchor="ctr"/>
            <a:lstStyle/>
            <a:p>
              <a:endParaRPr lang="nl-NL"/>
            </a:p>
          </p:txBody>
        </p:sp>
      </p:grpSp>
      <p:grpSp>
        <p:nvGrpSpPr>
          <p:cNvPr id="135" name="Icoon_1_7">
            <a:extLst>
              <a:ext uri="{FF2B5EF4-FFF2-40B4-BE49-F238E27FC236}">
                <a16:creationId xmlns:a16="http://schemas.microsoft.com/office/drawing/2014/main" id="{08B19FFE-253C-4E33-F935-9DFB64D9C575}"/>
              </a:ext>
            </a:extLst>
          </p:cNvPr>
          <p:cNvGrpSpPr>
            <a:grpSpLocks noChangeAspect="1"/>
          </p:cNvGrpSpPr>
          <p:nvPr/>
        </p:nvGrpSpPr>
        <p:grpSpPr>
          <a:xfrm>
            <a:off x="3859205" y="3658983"/>
            <a:ext cx="413166" cy="413188"/>
            <a:chOff x="9290789" y="2288076"/>
            <a:chExt cx="474970" cy="474989"/>
          </a:xfrm>
          <a:solidFill>
            <a:schemeClr val="tx1"/>
          </a:solidFill>
        </p:grpSpPr>
        <p:sp>
          <p:nvSpPr>
            <p:cNvPr id="133" name="Vrije vorm: vorm 132">
              <a:extLst>
                <a:ext uri="{FF2B5EF4-FFF2-40B4-BE49-F238E27FC236}">
                  <a16:creationId xmlns:a16="http://schemas.microsoft.com/office/drawing/2014/main" id="{A5B42D14-1570-406A-C381-E907CBD9979F}"/>
                </a:ext>
              </a:extLst>
            </p:cNvPr>
            <p:cNvSpPr/>
            <p:nvPr/>
          </p:nvSpPr>
          <p:spPr>
            <a:xfrm>
              <a:off x="9290789" y="2288076"/>
              <a:ext cx="474970" cy="443305"/>
            </a:xfrm>
            <a:custGeom>
              <a:avLst/>
              <a:gdLst>
                <a:gd name="connsiteX0" fmla="*/ 189909 w 474970"/>
                <a:gd name="connsiteY0" fmla="*/ 443305 h 443305"/>
                <a:gd name="connsiteX1" fmla="*/ 188603 w 474970"/>
                <a:gd name="connsiteY1" fmla="*/ 443246 h 443305"/>
                <a:gd name="connsiteX2" fmla="*/ 0 w 474970"/>
                <a:gd name="connsiteY2" fmla="*/ 341385 h 443305"/>
                <a:gd name="connsiteX3" fmla="*/ 0 w 474970"/>
                <a:gd name="connsiteY3" fmla="*/ 103900 h 443305"/>
                <a:gd name="connsiteX4" fmla="*/ 237485 w 474970"/>
                <a:gd name="connsiteY4" fmla="*/ 0 h 443305"/>
                <a:gd name="connsiteX5" fmla="*/ 474970 w 474970"/>
                <a:gd name="connsiteY5" fmla="*/ 103900 h 443305"/>
                <a:gd name="connsiteX6" fmla="*/ 474970 w 474970"/>
                <a:gd name="connsiteY6" fmla="*/ 163271 h 443305"/>
                <a:gd name="connsiteX7" fmla="*/ 460127 w 474970"/>
                <a:gd name="connsiteY7" fmla="*/ 178114 h 443305"/>
                <a:gd name="connsiteX8" fmla="*/ 445284 w 474970"/>
                <a:gd name="connsiteY8" fmla="*/ 163271 h 443305"/>
                <a:gd name="connsiteX9" fmla="*/ 445284 w 474970"/>
                <a:gd name="connsiteY9" fmla="*/ 155751 h 443305"/>
                <a:gd name="connsiteX10" fmla="*/ 406634 w 474970"/>
                <a:gd name="connsiteY10" fmla="*/ 178074 h 443305"/>
                <a:gd name="connsiteX11" fmla="*/ 400756 w 474970"/>
                <a:gd name="connsiteY11" fmla="*/ 179281 h 443305"/>
                <a:gd name="connsiteX12" fmla="*/ 387120 w 474970"/>
                <a:gd name="connsiteY12" fmla="*/ 170316 h 443305"/>
                <a:gd name="connsiteX13" fmla="*/ 386962 w 474970"/>
                <a:gd name="connsiteY13" fmla="*/ 158957 h 443305"/>
                <a:gd name="connsiteX14" fmla="*/ 394878 w 474970"/>
                <a:gd name="connsiteY14" fmla="*/ 150803 h 443305"/>
                <a:gd name="connsiteX15" fmla="*/ 445284 w 474970"/>
                <a:gd name="connsiteY15" fmla="*/ 103900 h 443305"/>
                <a:gd name="connsiteX16" fmla="*/ 237485 w 474970"/>
                <a:gd name="connsiteY16" fmla="*/ 29686 h 443305"/>
                <a:gd name="connsiteX17" fmla="*/ 29686 w 474970"/>
                <a:gd name="connsiteY17" fmla="*/ 103900 h 443305"/>
                <a:gd name="connsiteX18" fmla="*/ 237485 w 474970"/>
                <a:gd name="connsiteY18" fmla="*/ 178114 h 443305"/>
                <a:gd name="connsiteX19" fmla="*/ 252328 w 474970"/>
                <a:gd name="connsiteY19" fmla="*/ 192957 h 443305"/>
                <a:gd name="connsiteX20" fmla="*/ 237485 w 474970"/>
                <a:gd name="connsiteY20" fmla="*/ 207799 h 443305"/>
                <a:gd name="connsiteX21" fmla="*/ 29686 w 474970"/>
                <a:gd name="connsiteY21" fmla="*/ 155612 h 443305"/>
                <a:gd name="connsiteX22" fmla="*/ 29686 w 474970"/>
                <a:gd name="connsiteY22" fmla="*/ 222642 h 443305"/>
                <a:gd name="connsiteX23" fmla="*/ 166299 w 474970"/>
                <a:gd name="connsiteY23" fmla="*/ 292027 h 443305"/>
                <a:gd name="connsiteX24" fmla="*/ 178965 w 474970"/>
                <a:gd name="connsiteY24" fmla="*/ 308770 h 443305"/>
                <a:gd name="connsiteX25" fmla="*/ 164280 w 474970"/>
                <a:gd name="connsiteY25" fmla="*/ 321575 h 443305"/>
                <a:gd name="connsiteX26" fmla="*/ 162222 w 474970"/>
                <a:gd name="connsiteY26" fmla="*/ 321436 h 443305"/>
                <a:gd name="connsiteX27" fmla="*/ 29686 w 474970"/>
                <a:gd name="connsiteY27" fmla="*/ 274612 h 443305"/>
                <a:gd name="connsiteX28" fmla="*/ 29686 w 474970"/>
                <a:gd name="connsiteY28" fmla="*/ 341385 h 443305"/>
                <a:gd name="connsiteX29" fmla="*/ 191215 w 474970"/>
                <a:gd name="connsiteY29" fmla="*/ 413679 h 443305"/>
                <a:gd name="connsiteX30" fmla="*/ 201288 w 474970"/>
                <a:gd name="connsiteY30" fmla="*/ 418924 h 443305"/>
                <a:gd name="connsiteX31" fmla="*/ 204692 w 474970"/>
                <a:gd name="connsiteY31" fmla="*/ 429769 h 443305"/>
                <a:gd name="connsiteX32" fmla="*/ 189909 w 474970"/>
                <a:gd name="connsiteY32" fmla="*/ 443305 h 443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74970" h="443305">
                  <a:moveTo>
                    <a:pt x="189909" y="443305"/>
                  </a:moveTo>
                  <a:cubicBezTo>
                    <a:pt x="189473" y="443305"/>
                    <a:pt x="189038" y="443286"/>
                    <a:pt x="188603" y="443246"/>
                  </a:cubicBezTo>
                  <a:cubicBezTo>
                    <a:pt x="75797" y="433351"/>
                    <a:pt x="0" y="392404"/>
                    <a:pt x="0" y="341385"/>
                  </a:cubicBezTo>
                  <a:lnTo>
                    <a:pt x="0" y="103900"/>
                  </a:lnTo>
                  <a:cubicBezTo>
                    <a:pt x="0" y="44667"/>
                    <a:pt x="102099" y="0"/>
                    <a:pt x="237485" y="0"/>
                  </a:cubicBezTo>
                  <a:cubicBezTo>
                    <a:pt x="372871" y="0"/>
                    <a:pt x="474970" y="44667"/>
                    <a:pt x="474970" y="103900"/>
                  </a:cubicBezTo>
                  <a:lnTo>
                    <a:pt x="474970" y="163271"/>
                  </a:lnTo>
                  <a:cubicBezTo>
                    <a:pt x="474970" y="171464"/>
                    <a:pt x="468320" y="178114"/>
                    <a:pt x="460127" y="178114"/>
                  </a:cubicBezTo>
                  <a:cubicBezTo>
                    <a:pt x="451934" y="178114"/>
                    <a:pt x="445284" y="171464"/>
                    <a:pt x="445284" y="163271"/>
                  </a:cubicBezTo>
                  <a:lnTo>
                    <a:pt x="445284" y="155751"/>
                  </a:lnTo>
                  <a:cubicBezTo>
                    <a:pt x="434894" y="163983"/>
                    <a:pt x="421971" y="171464"/>
                    <a:pt x="406634" y="178074"/>
                  </a:cubicBezTo>
                  <a:cubicBezTo>
                    <a:pt x="404773" y="178886"/>
                    <a:pt x="402794" y="179281"/>
                    <a:pt x="400756" y="179281"/>
                  </a:cubicBezTo>
                  <a:cubicBezTo>
                    <a:pt x="394819" y="179281"/>
                    <a:pt x="389475" y="175759"/>
                    <a:pt x="387120" y="170316"/>
                  </a:cubicBezTo>
                  <a:cubicBezTo>
                    <a:pt x="385557" y="166695"/>
                    <a:pt x="385498" y="162657"/>
                    <a:pt x="386962" y="158957"/>
                  </a:cubicBezTo>
                  <a:cubicBezTo>
                    <a:pt x="388427" y="155276"/>
                    <a:pt x="391237" y="152386"/>
                    <a:pt x="394878" y="150803"/>
                  </a:cubicBezTo>
                  <a:cubicBezTo>
                    <a:pt x="426444" y="137187"/>
                    <a:pt x="445284" y="119653"/>
                    <a:pt x="445284" y="103900"/>
                  </a:cubicBezTo>
                  <a:cubicBezTo>
                    <a:pt x="445284" y="73561"/>
                    <a:pt x="371288" y="29686"/>
                    <a:pt x="237485" y="29686"/>
                  </a:cubicBezTo>
                  <a:cubicBezTo>
                    <a:pt x="103682" y="29686"/>
                    <a:pt x="29686" y="73561"/>
                    <a:pt x="29686" y="103900"/>
                  </a:cubicBezTo>
                  <a:cubicBezTo>
                    <a:pt x="29686" y="134238"/>
                    <a:pt x="103682" y="178114"/>
                    <a:pt x="237485" y="178114"/>
                  </a:cubicBezTo>
                  <a:cubicBezTo>
                    <a:pt x="245678" y="178114"/>
                    <a:pt x="252328" y="184763"/>
                    <a:pt x="252328" y="192957"/>
                  </a:cubicBezTo>
                  <a:cubicBezTo>
                    <a:pt x="252328" y="201150"/>
                    <a:pt x="245678" y="207799"/>
                    <a:pt x="237485" y="207799"/>
                  </a:cubicBezTo>
                  <a:cubicBezTo>
                    <a:pt x="148883" y="207799"/>
                    <a:pt x="70335" y="187692"/>
                    <a:pt x="29686" y="155612"/>
                  </a:cubicBezTo>
                  <a:lnTo>
                    <a:pt x="29686" y="222642"/>
                  </a:lnTo>
                  <a:cubicBezTo>
                    <a:pt x="29686" y="247677"/>
                    <a:pt x="76609" y="279559"/>
                    <a:pt x="166299" y="292027"/>
                  </a:cubicBezTo>
                  <a:cubicBezTo>
                    <a:pt x="174393" y="293155"/>
                    <a:pt x="180073" y="300676"/>
                    <a:pt x="178965" y="308770"/>
                  </a:cubicBezTo>
                  <a:cubicBezTo>
                    <a:pt x="177955" y="316073"/>
                    <a:pt x="171622" y="321575"/>
                    <a:pt x="164280" y="321575"/>
                  </a:cubicBezTo>
                  <a:cubicBezTo>
                    <a:pt x="163607" y="321575"/>
                    <a:pt x="162915" y="321535"/>
                    <a:pt x="162222" y="321436"/>
                  </a:cubicBezTo>
                  <a:cubicBezTo>
                    <a:pt x="103939" y="313322"/>
                    <a:pt x="57788" y="296916"/>
                    <a:pt x="29686" y="274612"/>
                  </a:cubicBezTo>
                  <a:lnTo>
                    <a:pt x="29686" y="341385"/>
                  </a:lnTo>
                  <a:cubicBezTo>
                    <a:pt x="29686" y="369942"/>
                    <a:pt x="90106" y="404793"/>
                    <a:pt x="191215" y="413679"/>
                  </a:cubicBezTo>
                  <a:cubicBezTo>
                    <a:pt x="195153" y="414016"/>
                    <a:pt x="198735" y="415896"/>
                    <a:pt x="201288" y="418924"/>
                  </a:cubicBezTo>
                  <a:cubicBezTo>
                    <a:pt x="203841" y="421951"/>
                    <a:pt x="205049" y="425811"/>
                    <a:pt x="204692" y="429769"/>
                  </a:cubicBezTo>
                  <a:cubicBezTo>
                    <a:pt x="204019" y="437487"/>
                    <a:pt x="197667" y="443305"/>
                    <a:pt x="189909" y="443305"/>
                  </a:cubicBezTo>
                  <a:close/>
                </a:path>
              </a:pathLst>
            </a:custGeom>
            <a:grpFill/>
            <a:ln w="19447" cap="flat">
              <a:noFill/>
              <a:prstDash val="solid"/>
              <a:miter/>
            </a:ln>
          </p:spPr>
          <p:txBody>
            <a:bodyPr rtlCol="0" anchor="ctr"/>
            <a:lstStyle/>
            <a:p>
              <a:endParaRPr lang="nl-NL"/>
            </a:p>
          </p:txBody>
        </p:sp>
        <p:sp>
          <p:nvSpPr>
            <p:cNvPr id="134" name="Vrije vorm: vorm 133">
              <a:extLst>
                <a:ext uri="{FF2B5EF4-FFF2-40B4-BE49-F238E27FC236}">
                  <a16:creationId xmlns:a16="http://schemas.microsoft.com/office/drawing/2014/main" id="{DA959157-617B-824C-21DD-60CD15D4054A}"/>
                </a:ext>
              </a:extLst>
            </p:cNvPr>
            <p:cNvSpPr/>
            <p:nvPr/>
          </p:nvSpPr>
          <p:spPr>
            <a:xfrm>
              <a:off x="9498556" y="2495836"/>
              <a:ext cx="267202" cy="267229"/>
            </a:xfrm>
            <a:custGeom>
              <a:avLst/>
              <a:gdLst>
                <a:gd name="connsiteX0" fmla="*/ 133420 w 267202"/>
                <a:gd name="connsiteY0" fmla="*/ 267230 h 267229"/>
                <a:gd name="connsiteX1" fmla="*/ 65756 w 267202"/>
                <a:gd name="connsiteY1" fmla="*/ 248647 h 267229"/>
                <a:gd name="connsiteX2" fmla="*/ 4287 w 267202"/>
                <a:gd name="connsiteY2" fmla="*/ 166952 h 267229"/>
                <a:gd name="connsiteX3" fmla="*/ 18576 w 267202"/>
                <a:gd name="connsiteY3" fmla="*/ 65724 h 267229"/>
                <a:gd name="connsiteX4" fmla="*/ 100271 w 267202"/>
                <a:gd name="connsiteY4" fmla="*/ 4235 h 267229"/>
                <a:gd name="connsiteX5" fmla="*/ 133598 w 267202"/>
                <a:gd name="connsiteY5" fmla="*/ 0 h 267229"/>
                <a:gd name="connsiteX6" fmla="*/ 237517 w 267202"/>
                <a:gd name="connsiteY6" fmla="*/ 49615 h 267229"/>
                <a:gd name="connsiteX7" fmla="*/ 237517 w 267202"/>
                <a:gd name="connsiteY7" fmla="*/ 14882 h 267229"/>
                <a:gd name="connsiteX8" fmla="*/ 252360 w 267202"/>
                <a:gd name="connsiteY8" fmla="*/ 40 h 267229"/>
                <a:gd name="connsiteX9" fmla="*/ 267203 w 267202"/>
                <a:gd name="connsiteY9" fmla="*/ 14882 h 267229"/>
                <a:gd name="connsiteX10" fmla="*/ 267203 w 267202"/>
                <a:gd name="connsiteY10" fmla="*/ 103939 h 267229"/>
                <a:gd name="connsiteX11" fmla="*/ 252360 w 267202"/>
                <a:gd name="connsiteY11" fmla="*/ 118782 h 267229"/>
                <a:gd name="connsiteX12" fmla="*/ 178146 w 267202"/>
                <a:gd name="connsiteY12" fmla="*/ 118782 h 267229"/>
                <a:gd name="connsiteX13" fmla="*/ 163303 w 267202"/>
                <a:gd name="connsiteY13" fmla="*/ 103939 h 267229"/>
                <a:gd name="connsiteX14" fmla="*/ 178146 w 267202"/>
                <a:gd name="connsiteY14" fmla="*/ 89096 h 267229"/>
                <a:gd name="connsiteX15" fmla="*/ 227503 w 267202"/>
                <a:gd name="connsiteY15" fmla="*/ 89096 h 267229"/>
                <a:gd name="connsiteX16" fmla="*/ 133618 w 267202"/>
                <a:gd name="connsiteY16" fmla="*/ 29686 h 267229"/>
                <a:gd name="connsiteX17" fmla="*/ 107692 w 267202"/>
                <a:gd name="connsiteY17" fmla="*/ 32991 h 267229"/>
                <a:gd name="connsiteX18" fmla="*/ 44145 w 267202"/>
                <a:gd name="connsiteY18" fmla="*/ 80804 h 267229"/>
                <a:gd name="connsiteX19" fmla="*/ 33023 w 267202"/>
                <a:gd name="connsiteY19" fmla="*/ 159550 h 267229"/>
                <a:gd name="connsiteX20" fmla="*/ 80837 w 267202"/>
                <a:gd name="connsiteY20" fmla="*/ 223097 h 267229"/>
                <a:gd name="connsiteX21" fmla="*/ 133440 w 267202"/>
                <a:gd name="connsiteY21" fmla="*/ 237564 h 267229"/>
                <a:gd name="connsiteX22" fmla="*/ 159583 w 267202"/>
                <a:gd name="connsiteY22" fmla="*/ 234220 h 267229"/>
                <a:gd name="connsiteX23" fmla="*/ 214838 w 267202"/>
                <a:gd name="connsiteY23" fmla="*/ 198439 h 267229"/>
                <a:gd name="connsiteX24" fmla="*/ 226435 w 267202"/>
                <a:gd name="connsiteY24" fmla="*/ 192858 h 267229"/>
                <a:gd name="connsiteX25" fmla="*/ 235697 w 267202"/>
                <a:gd name="connsiteY25" fmla="*/ 196103 h 267229"/>
                <a:gd name="connsiteX26" fmla="*/ 241198 w 267202"/>
                <a:gd name="connsiteY26" fmla="*/ 206038 h 267229"/>
                <a:gd name="connsiteX27" fmla="*/ 238052 w 267202"/>
                <a:gd name="connsiteY27" fmla="*/ 216962 h 267229"/>
                <a:gd name="connsiteX28" fmla="*/ 167024 w 267202"/>
                <a:gd name="connsiteY28" fmla="*/ 262955 h 267229"/>
                <a:gd name="connsiteX29" fmla="*/ 133420 w 267202"/>
                <a:gd name="connsiteY29" fmla="*/ 267230 h 26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7202" h="267229">
                  <a:moveTo>
                    <a:pt x="133420" y="267230"/>
                  </a:moveTo>
                  <a:cubicBezTo>
                    <a:pt x="109770" y="267230"/>
                    <a:pt x="86358" y="260798"/>
                    <a:pt x="65756" y="248647"/>
                  </a:cubicBezTo>
                  <a:cubicBezTo>
                    <a:pt x="35022" y="230519"/>
                    <a:pt x="13193" y="201506"/>
                    <a:pt x="4287" y="166952"/>
                  </a:cubicBezTo>
                  <a:cubicBezTo>
                    <a:pt x="-4618" y="132398"/>
                    <a:pt x="448" y="96439"/>
                    <a:pt x="18576" y="65724"/>
                  </a:cubicBezTo>
                  <a:cubicBezTo>
                    <a:pt x="36704" y="34989"/>
                    <a:pt x="65717" y="13161"/>
                    <a:pt x="100271" y="4235"/>
                  </a:cubicBezTo>
                  <a:cubicBezTo>
                    <a:pt x="111195" y="1425"/>
                    <a:pt x="122416" y="0"/>
                    <a:pt x="133598" y="0"/>
                  </a:cubicBezTo>
                  <a:cubicBezTo>
                    <a:pt x="174465" y="0"/>
                    <a:pt x="212423" y="18524"/>
                    <a:pt x="237517" y="49615"/>
                  </a:cubicBezTo>
                  <a:lnTo>
                    <a:pt x="237517" y="14882"/>
                  </a:lnTo>
                  <a:cubicBezTo>
                    <a:pt x="237517" y="6689"/>
                    <a:pt x="244167" y="40"/>
                    <a:pt x="252360" y="40"/>
                  </a:cubicBezTo>
                  <a:cubicBezTo>
                    <a:pt x="260553" y="40"/>
                    <a:pt x="267203" y="6689"/>
                    <a:pt x="267203" y="14882"/>
                  </a:cubicBezTo>
                  <a:lnTo>
                    <a:pt x="267203" y="103939"/>
                  </a:lnTo>
                  <a:cubicBezTo>
                    <a:pt x="267203" y="112132"/>
                    <a:pt x="260553" y="118782"/>
                    <a:pt x="252360" y="118782"/>
                  </a:cubicBezTo>
                  <a:lnTo>
                    <a:pt x="178146" y="118782"/>
                  </a:lnTo>
                  <a:cubicBezTo>
                    <a:pt x="169953" y="118782"/>
                    <a:pt x="163303" y="112132"/>
                    <a:pt x="163303" y="103939"/>
                  </a:cubicBezTo>
                  <a:cubicBezTo>
                    <a:pt x="163303" y="95746"/>
                    <a:pt x="169953" y="89096"/>
                    <a:pt x="178146" y="89096"/>
                  </a:cubicBezTo>
                  <a:lnTo>
                    <a:pt x="227503" y="89096"/>
                  </a:lnTo>
                  <a:cubicBezTo>
                    <a:pt x="210484" y="53157"/>
                    <a:pt x="173990" y="29686"/>
                    <a:pt x="133618" y="29686"/>
                  </a:cubicBezTo>
                  <a:cubicBezTo>
                    <a:pt x="124910" y="29686"/>
                    <a:pt x="116202" y="30794"/>
                    <a:pt x="107692" y="32991"/>
                  </a:cubicBezTo>
                  <a:cubicBezTo>
                    <a:pt x="80817" y="39917"/>
                    <a:pt x="58236" y="56897"/>
                    <a:pt x="44145" y="80804"/>
                  </a:cubicBezTo>
                  <a:cubicBezTo>
                    <a:pt x="30035" y="104711"/>
                    <a:pt x="26096" y="132675"/>
                    <a:pt x="33023" y="159550"/>
                  </a:cubicBezTo>
                  <a:cubicBezTo>
                    <a:pt x="39950" y="186426"/>
                    <a:pt x="56930" y="209007"/>
                    <a:pt x="80837" y="223097"/>
                  </a:cubicBezTo>
                  <a:cubicBezTo>
                    <a:pt x="96867" y="232557"/>
                    <a:pt x="115054" y="237564"/>
                    <a:pt x="133440" y="237564"/>
                  </a:cubicBezTo>
                  <a:cubicBezTo>
                    <a:pt x="142187" y="237564"/>
                    <a:pt x="150994" y="236436"/>
                    <a:pt x="159583" y="234220"/>
                  </a:cubicBezTo>
                  <a:cubicBezTo>
                    <a:pt x="181253" y="228639"/>
                    <a:pt x="200865" y="215913"/>
                    <a:pt x="214838" y="198439"/>
                  </a:cubicBezTo>
                  <a:cubicBezTo>
                    <a:pt x="217668" y="194896"/>
                    <a:pt x="221903" y="192858"/>
                    <a:pt x="226435" y="192858"/>
                  </a:cubicBezTo>
                  <a:cubicBezTo>
                    <a:pt x="229779" y="192858"/>
                    <a:pt x="233064" y="194005"/>
                    <a:pt x="235697" y="196103"/>
                  </a:cubicBezTo>
                  <a:cubicBezTo>
                    <a:pt x="238784" y="198577"/>
                    <a:pt x="240743" y="202100"/>
                    <a:pt x="241198" y="206038"/>
                  </a:cubicBezTo>
                  <a:cubicBezTo>
                    <a:pt x="241634" y="209976"/>
                    <a:pt x="240525" y="213855"/>
                    <a:pt x="238052" y="216962"/>
                  </a:cubicBezTo>
                  <a:cubicBezTo>
                    <a:pt x="220102" y="239444"/>
                    <a:pt x="194889" y="255791"/>
                    <a:pt x="167024" y="262955"/>
                  </a:cubicBezTo>
                  <a:cubicBezTo>
                    <a:pt x="155961" y="265785"/>
                    <a:pt x="144680" y="267230"/>
                    <a:pt x="133420" y="267230"/>
                  </a:cubicBezTo>
                  <a:close/>
                </a:path>
              </a:pathLst>
            </a:custGeom>
            <a:grpFill/>
            <a:ln w="19447" cap="flat">
              <a:noFill/>
              <a:prstDash val="solid"/>
              <a:miter/>
            </a:ln>
          </p:spPr>
          <p:txBody>
            <a:bodyPr rtlCol="0" anchor="ctr"/>
            <a:lstStyle/>
            <a:p>
              <a:endParaRPr lang="nl-NL"/>
            </a:p>
          </p:txBody>
        </p:sp>
      </p:grpSp>
      <p:grpSp>
        <p:nvGrpSpPr>
          <p:cNvPr id="142" name="Icoon_1_8">
            <a:extLst>
              <a:ext uri="{FF2B5EF4-FFF2-40B4-BE49-F238E27FC236}">
                <a16:creationId xmlns:a16="http://schemas.microsoft.com/office/drawing/2014/main" id="{9123C51C-3D15-D77F-1702-37CB46182327}"/>
              </a:ext>
            </a:extLst>
          </p:cNvPr>
          <p:cNvGrpSpPr>
            <a:grpSpLocks noChangeAspect="1"/>
          </p:cNvGrpSpPr>
          <p:nvPr/>
        </p:nvGrpSpPr>
        <p:grpSpPr>
          <a:xfrm>
            <a:off x="9448636" y="3668442"/>
            <a:ext cx="413166" cy="413166"/>
            <a:chOff x="10630090" y="2494137"/>
            <a:chExt cx="474969" cy="474970"/>
          </a:xfrm>
          <a:solidFill>
            <a:schemeClr val="tx1"/>
          </a:solidFill>
        </p:grpSpPr>
        <p:sp>
          <p:nvSpPr>
            <p:cNvPr id="137" name="Vrije vorm: vorm 136">
              <a:extLst>
                <a:ext uri="{FF2B5EF4-FFF2-40B4-BE49-F238E27FC236}">
                  <a16:creationId xmlns:a16="http://schemas.microsoft.com/office/drawing/2014/main" id="{F82F7BDE-1FFC-4107-C08B-8FA751381A06}"/>
                </a:ext>
              </a:extLst>
            </p:cNvPr>
            <p:cNvSpPr/>
            <p:nvPr/>
          </p:nvSpPr>
          <p:spPr>
            <a:xfrm>
              <a:off x="10748832" y="2494137"/>
              <a:ext cx="237485" cy="237465"/>
            </a:xfrm>
            <a:custGeom>
              <a:avLst/>
              <a:gdLst>
                <a:gd name="connsiteX0" fmla="*/ 118743 w 237485"/>
                <a:gd name="connsiteY0" fmla="*/ 237465 h 237465"/>
                <a:gd name="connsiteX1" fmla="*/ 0 w 237485"/>
                <a:gd name="connsiteY1" fmla="*/ 178094 h 237465"/>
                <a:gd name="connsiteX2" fmla="*/ 0 w 237485"/>
                <a:gd name="connsiteY2" fmla="*/ 59351 h 237465"/>
                <a:gd name="connsiteX3" fmla="*/ 198 w 237485"/>
                <a:gd name="connsiteY3" fmla="*/ 56937 h 237465"/>
                <a:gd name="connsiteX4" fmla="*/ 118743 w 237485"/>
                <a:gd name="connsiteY4" fmla="*/ 0 h 237465"/>
                <a:gd name="connsiteX5" fmla="*/ 237287 w 237485"/>
                <a:gd name="connsiteY5" fmla="*/ 56937 h 237465"/>
                <a:gd name="connsiteX6" fmla="*/ 237485 w 237485"/>
                <a:gd name="connsiteY6" fmla="*/ 59351 h 237465"/>
                <a:gd name="connsiteX7" fmla="*/ 237485 w 237485"/>
                <a:gd name="connsiteY7" fmla="*/ 178094 h 237465"/>
                <a:gd name="connsiteX8" fmla="*/ 118743 w 237485"/>
                <a:gd name="connsiteY8" fmla="*/ 237465 h 237465"/>
                <a:gd name="connsiteX9" fmla="*/ 29686 w 237485"/>
                <a:gd name="connsiteY9" fmla="*/ 178094 h 237465"/>
                <a:gd name="connsiteX10" fmla="*/ 118743 w 237485"/>
                <a:gd name="connsiteY10" fmla="*/ 207780 h 237465"/>
                <a:gd name="connsiteX11" fmla="*/ 207799 w 237485"/>
                <a:gd name="connsiteY11" fmla="*/ 178094 h 237465"/>
                <a:gd name="connsiteX12" fmla="*/ 207799 w 237485"/>
                <a:gd name="connsiteY12" fmla="*/ 159155 h 237465"/>
                <a:gd name="connsiteX13" fmla="*/ 118743 w 237485"/>
                <a:gd name="connsiteY13" fmla="*/ 178094 h 237465"/>
                <a:gd name="connsiteX14" fmla="*/ 29686 w 237485"/>
                <a:gd name="connsiteY14" fmla="*/ 159155 h 237465"/>
                <a:gd name="connsiteX15" fmla="*/ 29686 w 237485"/>
                <a:gd name="connsiteY15" fmla="*/ 178094 h 237465"/>
                <a:gd name="connsiteX16" fmla="*/ 29686 w 237485"/>
                <a:gd name="connsiteY16" fmla="*/ 118723 h 237465"/>
                <a:gd name="connsiteX17" fmla="*/ 118743 w 237485"/>
                <a:gd name="connsiteY17" fmla="*/ 148408 h 237465"/>
                <a:gd name="connsiteX18" fmla="*/ 207799 w 237485"/>
                <a:gd name="connsiteY18" fmla="*/ 118723 h 237465"/>
                <a:gd name="connsiteX19" fmla="*/ 207799 w 237485"/>
                <a:gd name="connsiteY19" fmla="*/ 99803 h 237465"/>
                <a:gd name="connsiteX20" fmla="*/ 118743 w 237485"/>
                <a:gd name="connsiteY20" fmla="*/ 118743 h 237465"/>
                <a:gd name="connsiteX21" fmla="*/ 29686 w 237485"/>
                <a:gd name="connsiteY21" fmla="*/ 99803 h 237465"/>
                <a:gd name="connsiteX22" fmla="*/ 29686 w 237485"/>
                <a:gd name="connsiteY22" fmla="*/ 118723 h 237465"/>
                <a:gd name="connsiteX23" fmla="*/ 118743 w 237485"/>
                <a:gd name="connsiteY23" fmla="*/ 29686 h 237465"/>
                <a:gd name="connsiteX24" fmla="*/ 29686 w 237485"/>
                <a:gd name="connsiteY24" fmla="*/ 59371 h 237465"/>
                <a:gd name="connsiteX25" fmla="*/ 118743 w 237485"/>
                <a:gd name="connsiteY25" fmla="*/ 89057 h 237465"/>
                <a:gd name="connsiteX26" fmla="*/ 207799 w 237485"/>
                <a:gd name="connsiteY26" fmla="*/ 59371 h 237465"/>
                <a:gd name="connsiteX27" fmla="*/ 118743 w 237485"/>
                <a:gd name="connsiteY27" fmla="*/ 29686 h 23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7485" h="237465">
                  <a:moveTo>
                    <a:pt x="118743" y="237465"/>
                  </a:moveTo>
                  <a:cubicBezTo>
                    <a:pt x="49931" y="237465"/>
                    <a:pt x="0" y="212490"/>
                    <a:pt x="0" y="178094"/>
                  </a:cubicBezTo>
                  <a:lnTo>
                    <a:pt x="0" y="59351"/>
                  </a:lnTo>
                  <a:cubicBezTo>
                    <a:pt x="0" y="58540"/>
                    <a:pt x="59" y="57729"/>
                    <a:pt x="198" y="56937"/>
                  </a:cubicBezTo>
                  <a:cubicBezTo>
                    <a:pt x="2533" y="23907"/>
                    <a:pt x="52247" y="0"/>
                    <a:pt x="118743" y="0"/>
                  </a:cubicBezTo>
                  <a:cubicBezTo>
                    <a:pt x="185238" y="0"/>
                    <a:pt x="234952" y="23907"/>
                    <a:pt x="237287" y="56937"/>
                  </a:cubicBezTo>
                  <a:cubicBezTo>
                    <a:pt x="237426" y="57729"/>
                    <a:pt x="237485" y="58540"/>
                    <a:pt x="237485" y="59351"/>
                  </a:cubicBezTo>
                  <a:lnTo>
                    <a:pt x="237485" y="178094"/>
                  </a:lnTo>
                  <a:cubicBezTo>
                    <a:pt x="237485" y="212490"/>
                    <a:pt x="187554" y="237465"/>
                    <a:pt x="118743" y="237465"/>
                  </a:cubicBezTo>
                  <a:close/>
                  <a:moveTo>
                    <a:pt x="29686" y="178094"/>
                  </a:moveTo>
                  <a:cubicBezTo>
                    <a:pt x="29686" y="188167"/>
                    <a:pt x="61113" y="207780"/>
                    <a:pt x="118743" y="207780"/>
                  </a:cubicBezTo>
                  <a:cubicBezTo>
                    <a:pt x="176372" y="207780"/>
                    <a:pt x="207799" y="188167"/>
                    <a:pt x="207799" y="178094"/>
                  </a:cubicBezTo>
                  <a:lnTo>
                    <a:pt x="207799" y="159155"/>
                  </a:lnTo>
                  <a:cubicBezTo>
                    <a:pt x="186050" y="171148"/>
                    <a:pt x="154049" y="178094"/>
                    <a:pt x="118743" y="178094"/>
                  </a:cubicBezTo>
                  <a:cubicBezTo>
                    <a:pt x="83436" y="178094"/>
                    <a:pt x="51435" y="171148"/>
                    <a:pt x="29686" y="159155"/>
                  </a:cubicBezTo>
                  <a:lnTo>
                    <a:pt x="29686" y="178094"/>
                  </a:lnTo>
                  <a:close/>
                  <a:moveTo>
                    <a:pt x="29686" y="118723"/>
                  </a:moveTo>
                  <a:cubicBezTo>
                    <a:pt x="29686" y="128796"/>
                    <a:pt x="61113" y="148408"/>
                    <a:pt x="118743" y="148408"/>
                  </a:cubicBezTo>
                  <a:cubicBezTo>
                    <a:pt x="176372" y="148408"/>
                    <a:pt x="207799" y="128796"/>
                    <a:pt x="207799" y="118723"/>
                  </a:cubicBezTo>
                  <a:lnTo>
                    <a:pt x="207799" y="99803"/>
                  </a:lnTo>
                  <a:cubicBezTo>
                    <a:pt x="186050" y="111796"/>
                    <a:pt x="154049" y="118743"/>
                    <a:pt x="118743" y="118743"/>
                  </a:cubicBezTo>
                  <a:cubicBezTo>
                    <a:pt x="83436" y="118743"/>
                    <a:pt x="51435" y="111796"/>
                    <a:pt x="29686" y="99803"/>
                  </a:cubicBezTo>
                  <a:lnTo>
                    <a:pt x="29686" y="118723"/>
                  </a:lnTo>
                  <a:close/>
                  <a:moveTo>
                    <a:pt x="118743" y="29686"/>
                  </a:moveTo>
                  <a:cubicBezTo>
                    <a:pt x="61113" y="29686"/>
                    <a:pt x="29686" y="49298"/>
                    <a:pt x="29686" y="59371"/>
                  </a:cubicBezTo>
                  <a:cubicBezTo>
                    <a:pt x="29686" y="69445"/>
                    <a:pt x="61113" y="89057"/>
                    <a:pt x="118743" y="89057"/>
                  </a:cubicBezTo>
                  <a:cubicBezTo>
                    <a:pt x="176372" y="89057"/>
                    <a:pt x="207799" y="69445"/>
                    <a:pt x="207799" y="59371"/>
                  </a:cubicBezTo>
                  <a:cubicBezTo>
                    <a:pt x="207799" y="49298"/>
                    <a:pt x="176372" y="29686"/>
                    <a:pt x="118743" y="29686"/>
                  </a:cubicBezTo>
                  <a:close/>
                </a:path>
              </a:pathLst>
            </a:custGeom>
            <a:grpFill/>
            <a:ln w="19447" cap="flat">
              <a:noFill/>
              <a:prstDash val="solid"/>
              <a:miter/>
            </a:ln>
          </p:spPr>
          <p:txBody>
            <a:bodyPr rtlCol="0" anchor="ctr"/>
            <a:lstStyle/>
            <a:p>
              <a:endParaRPr lang="nl-NL"/>
            </a:p>
          </p:txBody>
        </p:sp>
        <p:sp>
          <p:nvSpPr>
            <p:cNvPr id="138" name="Vrije vorm: vorm 137">
              <a:extLst>
                <a:ext uri="{FF2B5EF4-FFF2-40B4-BE49-F238E27FC236}">
                  <a16:creationId xmlns:a16="http://schemas.microsoft.com/office/drawing/2014/main" id="{B2221D5C-17A4-B83C-4937-9D14C06DC819}"/>
                </a:ext>
              </a:extLst>
            </p:cNvPr>
            <p:cNvSpPr/>
            <p:nvPr/>
          </p:nvSpPr>
          <p:spPr>
            <a:xfrm>
              <a:off x="10630090" y="2761308"/>
              <a:ext cx="207799" cy="207799"/>
            </a:xfrm>
            <a:custGeom>
              <a:avLst/>
              <a:gdLst>
                <a:gd name="connsiteX0" fmla="*/ 59371 w 207799"/>
                <a:gd name="connsiteY0" fmla="*/ 207799 h 207799"/>
                <a:gd name="connsiteX1" fmla="*/ 44528 w 207799"/>
                <a:gd name="connsiteY1" fmla="*/ 192957 h 207799"/>
                <a:gd name="connsiteX2" fmla="*/ 59371 w 207799"/>
                <a:gd name="connsiteY2" fmla="*/ 178114 h 207799"/>
                <a:gd name="connsiteX3" fmla="*/ 89057 w 207799"/>
                <a:gd name="connsiteY3" fmla="*/ 178114 h 207799"/>
                <a:gd name="connsiteX4" fmla="*/ 89057 w 207799"/>
                <a:gd name="connsiteY4" fmla="*/ 148428 h 207799"/>
                <a:gd name="connsiteX5" fmla="*/ 44528 w 207799"/>
                <a:gd name="connsiteY5" fmla="*/ 148428 h 207799"/>
                <a:gd name="connsiteX6" fmla="*/ 0 w 207799"/>
                <a:gd name="connsiteY6" fmla="*/ 103900 h 207799"/>
                <a:gd name="connsiteX7" fmla="*/ 0 w 207799"/>
                <a:gd name="connsiteY7" fmla="*/ 44528 h 207799"/>
                <a:gd name="connsiteX8" fmla="*/ 44528 w 207799"/>
                <a:gd name="connsiteY8" fmla="*/ 0 h 207799"/>
                <a:gd name="connsiteX9" fmla="*/ 163271 w 207799"/>
                <a:gd name="connsiteY9" fmla="*/ 0 h 207799"/>
                <a:gd name="connsiteX10" fmla="*/ 207799 w 207799"/>
                <a:gd name="connsiteY10" fmla="*/ 44528 h 207799"/>
                <a:gd name="connsiteX11" fmla="*/ 207799 w 207799"/>
                <a:gd name="connsiteY11" fmla="*/ 103900 h 207799"/>
                <a:gd name="connsiteX12" fmla="*/ 163271 w 207799"/>
                <a:gd name="connsiteY12" fmla="*/ 148428 h 207799"/>
                <a:gd name="connsiteX13" fmla="*/ 118743 w 207799"/>
                <a:gd name="connsiteY13" fmla="*/ 148428 h 207799"/>
                <a:gd name="connsiteX14" fmla="*/ 118743 w 207799"/>
                <a:gd name="connsiteY14" fmla="*/ 178114 h 207799"/>
                <a:gd name="connsiteX15" fmla="*/ 148428 w 207799"/>
                <a:gd name="connsiteY15" fmla="*/ 178114 h 207799"/>
                <a:gd name="connsiteX16" fmla="*/ 163271 w 207799"/>
                <a:gd name="connsiteY16" fmla="*/ 192957 h 207799"/>
                <a:gd name="connsiteX17" fmla="*/ 148428 w 207799"/>
                <a:gd name="connsiteY17" fmla="*/ 207799 h 207799"/>
                <a:gd name="connsiteX18" fmla="*/ 59371 w 207799"/>
                <a:gd name="connsiteY18" fmla="*/ 207799 h 207799"/>
                <a:gd name="connsiteX19" fmla="*/ 44528 w 207799"/>
                <a:gd name="connsiteY19" fmla="*/ 29686 h 207799"/>
                <a:gd name="connsiteX20" fmla="*/ 29686 w 207799"/>
                <a:gd name="connsiteY20" fmla="*/ 44528 h 207799"/>
                <a:gd name="connsiteX21" fmla="*/ 29686 w 207799"/>
                <a:gd name="connsiteY21" fmla="*/ 103900 h 207799"/>
                <a:gd name="connsiteX22" fmla="*/ 44528 w 207799"/>
                <a:gd name="connsiteY22" fmla="*/ 118742 h 207799"/>
                <a:gd name="connsiteX23" fmla="*/ 163271 w 207799"/>
                <a:gd name="connsiteY23" fmla="*/ 118742 h 207799"/>
                <a:gd name="connsiteX24" fmla="*/ 178114 w 207799"/>
                <a:gd name="connsiteY24" fmla="*/ 103900 h 207799"/>
                <a:gd name="connsiteX25" fmla="*/ 178114 w 207799"/>
                <a:gd name="connsiteY25" fmla="*/ 44528 h 207799"/>
                <a:gd name="connsiteX26" fmla="*/ 163271 w 207799"/>
                <a:gd name="connsiteY26" fmla="*/ 29686 h 207799"/>
                <a:gd name="connsiteX27" fmla="*/ 44528 w 207799"/>
                <a:gd name="connsiteY27" fmla="*/ 29686 h 20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7799" h="207799">
                  <a:moveTo>
                    <a:pt x="59371" y="207799"/>
                  </a:moveTo>
                  <a:cubicBezTo>
                    <a:pt x="51178" y="207799"/>
                    <a:pt x="44528" y="201150"/>
                    <a:pt x="44528" y="192957"/>
                  </a:cubicBezTo>
                  <a:cubicBezTo>
                    <a:pt x="44528" y="184763"/>
                    <a:pt x="51178" y="178114"/>
                    <a:pt x="59371" y="178114"/>
                  </a:cubicBezTo>
                  <a:lnTo>
                    <a:pt x="89057" y="178114"/>
                  </a:lnTo>
                  <a:lnTo>
                    <a:pt x="89057" y="148428"/>
                  </a:lnTo>
                  <a:lnTo>
                    <a:pt x="44528" y="148428"/>
                  </a:lnTo>
                  <a:cubicBezTo>
                    <a:pt x="19969" y="148428"/>
                    <a:pt x="0" y="128460"/>
                    <a:pt x="0" y="103900"/>
                  </a:cubicBezTo>
                  <a:lnTo>
                    <a:pt x="0" y="44528"/>
                  </a:lnTo>
                  <a:cubicBezTo>
                    <a:pt x="0" y="19969"/>
                    <a:pt x="19969" y="0"/>
                    <a:pt x="44528" y="0"/>
                  </a:cubicBezTo>
                  <a:lnTo>
                    <a:pt x="163271" y="0"/>
                  </a:lnTo>
                  <a:cubicBezTo>
                    <a:pt x="187831" y="0"/>
                    <a:pt x="207799" y="19969"/>
                    <a:pt x="207799" y="44528"/>
                  </a:cubicBezTo>
                  <a:lnTo>
                    <a:pt x="207799" y="103900"/>
                  </a:lnTo>
                  <a:cubicBezTo>
                    <a:pt x="207799" y="128460"/>
                    <a:pt x="187831" y="148428"/>
                    <a:pt x="163271" y="148428"/>
                  </a:cubicBezTo>
                  <a:lnTo>
                    <a:pt x="118743" y="148428"/>
                  </a:lnTo>
                  <a:lnTo>
                    <a:pt x="118743" y="178114"/>
                  </a:lnTo>
                  <a:lnTo>
                    <a:pt x="148428" y="178114"/>
                  </a:lnTo>
                  <a:cubicBezTo>
                    <a:pt x="156621" y="178114"/>
                    <a:pt x="163271" y="184763"/>
                    <a:pt x="163271" y="192957"/>
                  </a:cubicBezTo>
                  <a:cubicBezTo>
                    <a:pt x="163271" y="201150"/>
                    <a:pt x="156621" y="207799"/>
                    <a:pt x="148428" y="207799"/>
                  </a:cubicBezTo>
                  <a:lnTo>
                    <a:pt x="59371" y="207799"/>
                  </a:lnTo>
                  <a:close/>
                  <a:moveTo>
                    <a:pt x="44528" y="29686"/>
                  </a:moveTo>
                  <a:cubicBezTo>
                    <a:pt x="36335" y="29686"/>
                    <a:pt x="29686" y="36335"/>
                    <a:pt x="29686" y="44528"/>
                  </a:cubicBezTo>
                  <a:lnTo>
                    <a:pt x="29686" y="103900"/>
                  </a:lnTo>
                  <a:cubicBezTo>
                    <a:pt x="29686" y="112093"/>
                    <a:pt x="36335" y="118742"/>
                    <a:pt x="44528" y="118742"/>
                  </a:cubicBezTo>
                  <a:lnTo>
                    <a:pt x="163271" y="118742"/>
                  </a:lnTo>
                  <a:cubicBezTo>
                    <a:pt x="171464" y="118742"/>
                    <a:pt x="178114" y="112093"/>
                    <a:pt x="178114" y="103900"/>
                  </a:cubicBezTo>
                  <a:lnTo>
                    <a:pt x="178114" y="44528"/>
                  </a:lnTo>
                  <a:cubicBezTo>
                    <a:pt x="178114" y="36335"/>
                    <a:pt x="171464" y="29686"/>
                    <a:pt x="163271" y="29686"/>
                  </a:cubicBezTo>
                  <a:lnTo>
                    <a:pt x="44528" y="29686"/>
                  </a:lnTo>
                  <a:close/>
                </a:path>
              </a:pathLst>
            </a:custGeom>
            <a:grpFill/>
            <a:ln w="19447" cap="flat">
              <a:noFill/>
              <a:prstDash val="solid"/>
              <a:miter/>
            </a:ln>
          </p:spPr>
          <p:txBody>
            <a:bodyPr rtlCol="0" anchor="ctr"/>
            <a:lstStyle/>
            <a:p>
              <a:endParaRPr lang="nl-NL"/>
            </a:p>
          </p:txBody>
        </p:sp>
        <p:sp>
          <p:nvSpPr>
            <p:cNvPr id="139" name="Vrije vorm: vorm 138">
              <a:extLst>
                <a:ext uri="{FF2B5EF4-FFF2-40B4-BE49-F238E27FC236}">
                  <a16:creationId xmlns:a16="http://schemas.microsoft.com/office/drawing/2014/main" id="{EFE2E343-932F-A1A2-B1AF-D85296899CED}"/>
                </a:ext>
              </a:extLst>
            </p:cNvPr>
            <p:cNvSpPr/>
            <p:nvPr/>
          </p:nvSpPr>
          <p:spPr>
            <a:xfrm>
              <a:off x="10897260" y="2761308"/>
              <a:ext cx="207799" cy="207799"/>
            </a:xfrm>
            <a:custGeom>
              <a:avLst/>
              <a:gdLst>
                <a:gd name="connsiteX0" fmla="*/ 59371 w 207799"/>
                <a:gd name="connsiteY0" fmla="*/ 207799 h 207799"/>
                <a:gd name="connsiteX1" fmla="*/ 44528 w 207799"/>
                <a:gd name="connsiteY1" fmla="*/ 192957 h 207799"/>
                <a:gd name="connsiteX2" fmla="*/ 59371 w 207799"/>
                <a:gd name="connsiteY2" fmla="*/ 178114 h 207799"/>
                <a:gd name="connsiteX3" fmla="*/ 89057 w 207799"/>
                <a:gd name="connsiteY3" fmla="*/ 178114 h 207799"/>
                <a:gd name="connsiteX4" fmla="*/ 89057 w 207799"/>
                <a:gd name="connsiteY4" fmla="*/ 148428 h 207799"/>
                <a:gd name="connsiteX5" fmla="*/ 44528 w 207799"/>
                <a:gd name="connsiteY5" fmla="*/ 148428 h 207799"/>
                <a:gd name="connsiteX6" fmla="*/ 0 w 207799"/>
                <a:gd name="connsiteY6" fmla="*/ 103900 h 207799"/>
                <a:gd name="connsiteX7" fmla="*/ 0 w 207799"/>
                <a:gd name="connsiteY7" fmla="*/ 44528 h 207799"/>
                <a:gd name="connsiteX8" fmla="*/ 44528 w 207799"/>
                <a:gd name="connsiteY8" fmla="*/ 0 h 207799"/>
                <a:gd name="connsiteX9" fmla="*/ 163271 w 207799"/>
                <a:gd name="connsiteY9" fmla="*/ 0 h 207799"/>
                <a:gd name="connsiteX10" fmla="*/ 207799 w 207799"/>
                <a:gd name="connsiteY10" fmla="*/ 44528 h 207799"/>
                <a:gd name="connsiteX11" fmla="*/ 207799 w 207799"/>
                <a:gd name="connsiteY11" fmla="*/ 103900 h 207799"/>
                <a:gd name="connsiteX12" fmla="*/ 163271 w 207799"/>
                <a:gd name="connsiteY12" fmla="*/ 148428 h 207799"/>
                <a:gd name="connsiteX13" fmla="*/ 118743 w 207799"/>
                <a:gd name="connsiteY13" fmla="*/ 148428 h 207799"/>
                <a:gd name="connsiteX14" fmla="*/ 118743 w 207799"/>
                <a:gd name="connsiteY14" fmla="*/ 178114 h 207799"/>
                <a:gd name="connsiteX15" fmla="*/ 148428 w 207799"/>
                <a:gd name="connsiteY15" fmla="*/ 178114 h 207799"/>
                <a:gd name="connsiteX16" fmla="*/ 163271 w 207799"/>
                <a:gd name="connsiteY16" fmla="*/ 192957 h 207799"/>
                <a:gd name="connsiteX17" fmla="*/ 148428 w 207799"/>
                <a:gd name="connsiteY17" fmla="*/ 207799 h 207799"/>
                <a:gd name="connsiteX18" fmla="*/ 59371 w 207799"/>
                <a:gd name="connsiteY18" fmla="*/ 207799 h 207799"/>
                <a:gd name="connsiteX19" fmla="*/ 44528 w 207799"/>
                <a:gd name="connsiteY19" fmla="*/ 29686 h 207799"/>
                <a:gd name="connsiteX20" fmla="*/ 29686 w 207799"/>
                <a:gd name="connsiteY20" fmla="*/ 44528 h 207799"/>
                <a:gd name="connsiteX21" fmla="*/ 29686 w 207799"/>
                <a:gd name="connsiteY21" fmla="*/ 103900 h 207799"/>
                <a:gd name="connsiteX22" fmla="*/ 44528 w 207799"/>
                <a:gd name="connsiteY22" fmla="*/ 118742 h 207799"/>
                <a:gd name="connsiteX23" fmla="*/ 163271 w 207799"/>
                <a:gd name="connsiteY23" fmla="*/ 118742 h 207799"/>
                <a:gd name="connsiteX24" fmla="*/ 178114 w 207799"/>
                <a:gd name="connsiteY24" fmla="*/ 103900 h 207799"/>
                <a:gd name="connsiteX25" fmla="*/ 178114 w 207799"/>
                <a:gd name="connsiteY25" fmla="*/ 44528 h 207799"/>
                <a:gd name="connsiteX26" fmla="*/ 163271 w 207799"/>
                <a:gd name="connsiteY26" fmla="*/ 29686 h 207799"/>
                <a:gd name="connsiteX27" fmla="*/ 44528 w 207799"/>
                <a:gd name="connsiteY27" fmla="*/ 29686 h 20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7799" h="207799">
                  <a:moveTo>
                    <a:pt x="59371" y="207799"/>
                  </a:moveTo>
                  <a:cubicBezTo>
                    <a:pt x="51178" y="207799"/>
                    <a:pt x="44528" y="201150"/>
                    <a:pt x="44528" y="192957"/>
                  </a:cubicBezTo>
                  <a:cubicBezTo>
                    <a:pt x="44528" y="184763"/>
                    <a:pt x="51178" y="178114"/>
                    <a:pt x="59371" y="178114"/>
                  </a:cubicBezTo>
                  <a:lnTo>
                    <a:pt x="89057" y="178114"/>
                  </a:lnTo>
                  <a:lnTo>
                    <a:pt x="89057" y="148428"/>
                  </a:lnTo>
                  <a:lnTo>
                    <a:pt x="44528" y="148428"/>
                  </a:lnTo>
                  <a:cubicBezTo>
                    <a:pt x="19969" y="148428"/>
                    <a:pt x="0" y="128460"/>
                    <a:pt x="0" y="103900"/>
                  </a:cubicBezTo>
                  <a:lnTo>
                    <a:pt x="0" y="44528"/>
                  </a:lnTo>
                  <a:cubicBezTo>
                    <a:pt x="0" y="19969"/>
                    <a:pt x="19969" y="0"/>
                    <a:pt x="44528" y="0"/>
                  </a:cubicBezTo>
                  <a:lnTo>
                    <a:pt x="163271" y="0"/>
                  </a:lnTo>
                  <a:cubicBezTo>
                    <a:pt x="187831" y="0"/>
                    <a:pt x="207799" y="19969"/>
                    <a:pt x="207799" y="44528"/>
                  </a:cubicBezTo>
                  <a:lnTo>
                    <a:pt x="207799" y="103900"/>
                  </a:lnTo>
                  <a:cubicBezTo>
                    <a:pt x="207799" y="128460"/>
                    <a:pt x="187831" y="148428"/>
                    <a:pt x="163271" y="148428"/>
                  </a:cubicBezTo>
                  <a:lnTo>
                    <a:pt x="118743" y="148428"/>
                  </a:lnTo>
                  <a:lnTo>
                    <a:pt x="118743" y="178114"/>
                  </a:lnTo>
                  <a:lnTo>
                    <a:pt x="148428" y="178114"/>
                  </a:lnTo>
                  <a:cubicBezTo>
                    <a:pt x="156621" y="178114"/>
                    <a:pt x="163271" y="184763"/>
                    <a:pt x="163271" y="192957"/>
                  </a:cubicBezTo>
                  <a:cubicBezTo>
                    <a:pt x="163271" y="201150"/>
                    <a:pt x="156621" y="207799"/>
                    <a:pt x="148428" y="207799"/>
                  </a:cubicBezTo>
                  <a:lnTo>
                    <a:pt x="59371" y="207799"/>
                  </a:lnTo>
                  <a:close/>
                  <a:moveTo>
                    <a:pt x="44528" y="29686"/>
                  </a:moveTo>
                  <a:cubicBezTo>
                    <a:pt x="36335" y="29686"/>
                    <a:pt x="29686" y="36335"/>
                    <a:pt x="29686" y="44528"/>
                  </a:cubicBezTo>
                  <a:lnTo>
                    <a:pt x="29686" y="103900"/>
                  </a:lnTo>
                  <a:cubicBezTo>
                    <a:pt x="29686" y="112093"/>
                    <a:pt x="36335" y="118742"/>
                    <a:pt x="44528" y="118742"/>
                  </a:cubicBezTo>
                  <a:lnTo>
                    <a:pt x="163271" y="118742"/>
                  </a:lnTo>
                  <a:cubicBezTo>
                    <a:pt x="171464" y="118742"/>
                    <a:pt x="178114" y="112093"/>
                    <a:pt x="178114" y="103900"/>
                  </a:cubicBezTo>
                  <a:lnTo>
                    <a:pt x="178114" y="44528"/>
                  </a:lnTo>
                  <a:cubicBezTo>
                    <a:pt x="178114" y="36335"/>
                    <a:pt x="171464" y="29686"/>
                    <a:pt x="163271" y="29686"/>
                  </a:cubicBezTo>
                  <a:lnTo>
                    <a:pt x="44528" y="29686"/>
                  </a:lnTo>
                  <a:close/>
                </a:path>
              </a:pathLst>
            </a:custGeom>
            <a:grpFill/>
            <a:ln w="19447" cap="flat">
              <a:noFill/>
              <a:prstDash val="solid"/>
              <a:miter/>
            </a:ln>
          </p:spPr>
          <p:txBody>
            <a:bodyPr rtlCol="0" anchor="ctr"/>
            <a:lstStyle/>
            <a:p>
              <a:endParaRPr lang="nl-NL"/>
            </a:p>
          </p:txBody>
        </p:sp>
        <p:sp>
          <p:nvSpPr>
            <p:cNvPr id="140" name="Vrije vorm: vorm 139">
              <a:extLst>
                <a:ext uri="{FF2B5EF4-FFF2-40B4-BE49-F238E27FC236}">
                  <a16:creationId xmlns:a16="http://schemas.microsoft.com/office/drawing/2014/main" id="{AC6AD05B-F980-043C-38DE-27575B144C90}"/>
                </a:ext>
              </a:extLst>
            </p:cNvPr>
            <p:cNvSpPr/>
            <p:nvPr/>
          </p:nvSpPr>
          <p:spPr>
            <a:xfrm>
              <a:off x="10659795" y="2642565"/>
              <a:ext cx="59371" cy="89056"/>
            </a:xfrm>
            <a:custGeom>
              <a:avLst/>
              <a:gdLst>
                <a:gd name="connsiteX0" fmla="*/ 14843 w 59371"/>
                <a:gd name="connsiteY0" fmla="*/ 89057 h 89056"/>
                <a:gd name="connsiteX1" fmla="*/ 0 w 59371"/>
                <a:gd name="connsiteY1" fmla="*/ 74214 h 89056"/>
                <a:gd name="connsiteX2" fmla="*/ 0 w 59371"/>
                <a:gd name="connsiteY2" fmla="*/ 44528 h 89056"/>
                <a:gd name="connsiteX3" fmla="*/ 44528 w 59371"/>
                <a:gd name="connsiteY3" fmla="*/ 0 h 89056"/>
                <a:gd name="connsiteX4" fmla="*/ 59371 w 59371"/>
                <a:gd name="connsiteY4" fmla="*/ 14843 h 89056"/>
                <a:gd name="connsiteX5" fmla="*/ 44528 w 59371"/>
                <a:gd name="connsiteY5" fmla="*/ 29686 h 89056"/>
                <a:gd name="connsiteX6" fmla="*/ 29686 w 59371"/>
                <a:gd name="connsiteY6" fmla="*/ 44528 h 89056"/>
                <a:gd name="connsiteX7" fmla="*/ 29686 w 59371"/>
                <a:gd name="connsiteY7" fmla="*/ 74214 h 89056"/>
                <a:gd name="connsiteX8" fmla="*/ 14843 w 59371"/>
                <a:gd name="connsiteY8" fmla="*/ 89057 h 8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371" h="89056">
                  <a:moveTo>
                    <a:pt x="14843" y="89057"/>
                  </a:moveTo>
                  <a:cubicBezTo>
                    <a:pt x="6650" y="89057"/>
                    <a:pt x="0" y="82407"/>
                    <a:pt x="0" y="74214"/>
                  </a:cubicBezTo>
                  <a:lnTo>
                    <a:pt x="0" y="44528"/>
                  </a:lnTo>
                  <a:cubicBezTo>
                    <a:pt x="0" y="19969"/>
                    <a:pt x="19969" y="0"/>
                    <a:pt x="44528" y="0"/>
                  </a:cubicBezTo>
                  <a:cubicBezTo>
                    <a:pt x="52722" y="0"/>
                    <a:pt x="59371" y="6650"/>
                    <a:pt x="59371" y="14843"/>
                  </a:cubicBezTo>
                  <a:cubicBezTo>
                    <a:pt x="59371" y="23036"/>
                    <a:pt x="52722" y="29686"/>
                    <a:pt x="44528" y="29686"/>
                  </a:cubicBezTo>
                  <a:cubicBezTo>
                    <a:pt x="36335" y="29686"/>
                    <a:pt x="29686" y="36335"/>
                    <a:pt x="29686" y="44528"/>
                  </a:cubicBezTo>
                  <a:lnTo>
                    <a:pt x="29686" y="74214"/>
                  </a:lnTo>
                  <a:cubicBezTo>
                    <a:pt x="29686" y="82407"/>
                    <a:pt x="23036" y="89057"/>
                    <a:pt x="14843" y="89057"/>
                  </a:cubicBezTo>
                  <a:close/>
                </a:path>
              </a:pathLst>
            </a:custGeom>
            <a:grpFill/>
            <a:ln w="19447" cap="flat">
              <a:noFill/>
              <a:prstDash val="solid"/>
              <a:miter/>
            </a:ln>
          </p:spPr>
          <p:txBody>
            <a:bodyPr rtlCol="0" anchor="ctr"/>
            <a:lstStyle/>
            <a:p>
              <a:endParaRPr lang="nl-NL"/>
            </a:p>
          </p:txBody>
        </p:sp>
        <p:sp>
          <p:nvSpPr>
            <p:cNvPr id="141" name="Vrije vorm: vorm 140">
              <a:extLst>
                <a:ext uri="{FF2B5EF4-FFF2-40B4-BE49-F238E27FC236}">
                  <a16:creationId xmlns:a16="http://schemas.microsoft.com/office/drawing/2014/main" id="{CDF6FBEA-7E44-7E46-4CE2-ABDC2CE76B1E}"/>
                </a:ext>
              </a:extLst>
            </p:cNvPr>
            <p:cNvSpPr/>
            <p:nvPr/>
          </p:nvSpPr>
          <p:spPr>
            <a:xfrm>
              <a:off x="11016022" y="2642565"/>
              <a:ext cx="59371" cy="89056"/>
            </a:xfrm>
            <a:custGeom>
              <a:avLst/>
              <a:gdLst>
                <a:gd name="connsiteX0" fmla="*/ 44528 w 59371"/>
                <a:gd name="connsiteY0" fmla="*/ 89057 h 89056"/>
                <a:gd name="connsiteX1" fmla="*/ 29686 w 59371"/>
                <a:gd name="connsiteY1" fmla="*/ 74214 h 89056"/>
                <a:gd name="connsiteX2" fmla="*/ 29686 w 59371"/>
                <a:gd name="connsiteY2" fmla="*/ 44528 h 89056"/>
                <a:gd name="connsiteX3" fmla="*/ 14843 w 59371"/>
                <a:gd name="connsiteY3" fmla="*/ 29686 h 89056"/>
                <a:gd name="connsiteX4" fmla="*/ 0 w 59371"/>
                <a:gd name="connsiteY4" fmla="*/ 14843 h 89056"/>
                <a:gd name="connsiteX5" fmla="*/ 14843 w 59371"/>
                <a:gd name="connsiteY5" fmla="*/ 0 h 89056"/>
                <a:gd name="connsiteX6" fmla="*/ 59371 w 59371"/>
                <a:gd name="connsiteY6" fmla="*/ 44528 h 89056"/>
                <a:gd name="connsiteX7" fmla="*/ 59371 w 59371"/>
                <a:gd name="connsiteY7" fmla="*/ 74214 h 89056"/>
                <a:gd name="connsiteX8" fmla="*/ 44528 w 59371"/>
                <a:gd name="connsiteY8" fmla="*/ 89057 h 8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371" h="89056">
                  <a:moveTo>
                    <a:pt x="44528" y="89057"/>
                  </a:moveTo>
                  <a:cubicBezTo>
                    <a:pt x="36335" y="89057"/>
                    <a:pt x="29686" y="82407"/>
                    <a:pt x="29686" y="74214"/>
                  </a:cubicBezTo>
                  <a:lnTo>
                    <a:pt x="29686" y="44528"/>
                  </a:lnTo>
                  <a:cubicBezTo>
                    <a:pt x="29686" y="36335"/>
                    <a:pt x="23036" y="29686"/>
                    <a:pt x="14843" y="29686"/>
                  </a:cubicBezTo>
                  <a:cubicBezTo>
                    <a:pt x="6650" y="29686"/>
                    <a:pt x="0" y="23036"/>
                    <a:pt x="0" y="14843"/>
                  </a:cubicBezTo>
                  <a:cubicBezTo>
                    <a:pt x="0" y="6650"/>
                    <a:pt x="6650" y="0"/>
                    <a:pt x="14843" y="0"/>
                  </a:cubicBezTo>
                  <a:cubicBezTo>
                    <a:pt x="39403" y="0"/>
                    <a:pt x="59371" y="19969"/>
                    <a:pt x="59371" y="44528"/>
                  </a:cubicBezTo>
                  <a:lnTo>
                    <a:pt x="59371" y="74214"/>
                  </a:lnTo>
                  <a:cubicBezTo>
                    <a:pt x="59371" y="82407"/>
                    <a:pt x="52722" y="89057"/>
                    <a:pt x="44528" y="89057"/>
                  </a:cubicBezTo>
                  <a:close/>
                </a:path>
              </a:pathLst>
            </a:custGeom>
            <a:grpFill/>
            <a:ln w="19447" cap="flat">
              <a:noFill/>
              <a:prstDash val="solid"/>
              <a:miter/>
            </a:ln>
          </p:spPr>
          <p:txBody>
            <a:bodyPr rtlCol="0" anchor="ctr"/>
            <a:lstStyle/>
            <a:p>
              <a:endParaRPr lang="nl-NL"/>
            </a:p>
          </p:txBody>
        </p:sp>
      </p:grpSp>
      <p:grpSp>
        <p:nvGrpSpPr>
          <p:cNvPr id="147" name="Icoon_2_1">
            <a:extLst>
              <a:ext uri="{FF2B5EF4-FFF2-40B4-BE49-F238E27FC236}">
                <a16:creationId xmlns:a16="http://schemas.microsoft.com/office/drawing/2014/main" id="{EE1E0CD5-A99B-C152-CC98-068B900959CC}"/>
              </a:ext>
            </a:extLst>
          </p:cNvPr>
          <p:cNvGrpSpPr>
            <a:grpSpLocks noChangeAspect="1"/>
          </p:cNvGrpSpPr>
          <p:nvPr/>
        </p:nvGrpSpPr>
        <p:grpSpPr>
          <a:xfrm>
            <a:off x="1173832" y="3649213"/>
            <a:ext cx="413166" cy="413234"/>
            <a:chOff x="1168400" y="3545928"/>
            <a:chExt cx="474970" cy="475049"/>
          </a:xfrm>
          <a:solidFill>
            <a:schemeClr val="tx1"/>
          </a:solidFill>
        </p:grpSpPr>
        <p:sp>
          <p:nvSpPr>
            <p:cNvPr id="144" name="Vrije vorm: vorm 143">
              <a:extLst>
                <a:ext uri="{FF2B5EF4-FFF2-40B4-BE49-F238E27FC236}">
                  <a16:creationId xmlns:a16="http://schemas.microsoft.com/office/drawing/2014/main" id="{F69B2FBE-B285-FE7C-9DF2-FD95FBE1E11E}"/>
                </a:ext>
              </a:extLst>
            </p:cNvPr>
            <p:cNvSpPr/>
            <p:nvPr/>
          </p:nvSpPr>
          <p:spPr>
            <a:xfrm>
              <a:off x="1168400" y="3545928"/>
              <a:ext cx="474970" cy="440237"/>
            </a:xfrm>
            <a:custGeom>
              <a:avLst/>
              <a:gdLst>
                <a:gd name="connsiteX0" fmla="*/ 163449 w 474970"/>
                <a:gd name="connsiteY0" fmla="*/ 440238 h 440237"/>
                <a:gd name="connsiteX1" fmla="*/ 161391 w 474970"/>
                <a:gd name="connsiteY1" fmla="*/ 440099 h 440237"/>
                <a:gd name="connsiteX2" fmla="*/ 0 w 474970"/>
                <a:gd name="connsiteY2" fmla="*/ 341385 h 440237"/>
                <a:gd name="connsiteX3" fmla="*/ 0 w 474970"/>
                <a:gd name="connsiteY3" fmla="*/ 103900 h 440237"/>
                <a:gd name="connsiteX4" fmla="*/ 237485 w 474970"/>
                <a:gd name="connsiteY4" fmla="*/ 0 h 440237"/>
                <a:gd name="connsiteX5" fmla="*/ 474970 w 474970"/>
                <a:gd name="connsiteY5" fmla="*/ 103900 h 440237"/>
                <a:gd name="connsiteX6" fmla="*/ 474970 w 474970"/>
                <a:gd name="connsiteY6" fmla="*/ 178411 h 440237"/>
                <a:gd name="connsiteX7" fmla="*/ 460127 w 474970"/>
                <a:gd name="connsiteY7" fmla="*/ 193253 h 440237"/>
                <a:gd name="connsiteX8" fmla="*/ 445284 w 474970"/>
                <a:gd name="connsiteY8" fmla="*/ 178411 h 440237"/>
                <a:gd name="connsiteX9" fmla="*/ 445284 w 474970"/>
                <a:gd name="connsiteY9" fmla="*/ 155909 h 440237"/>
                <a:gd name="connsiteX10" fmla="*/ 391969 w 474970"/>
                <a:gd name="connsiteY10" fmla="*/ 183912 h 440237"/>
                <a:gd name="connsiteX11" fmla="*/ 386903 w 474970"/>
                <a:gd name="connsiteY11" fmla="*/ 184803 h 440237"/>
                <a:gd name="connsiteX12" fmla="*/ 372950 w 474970"/>
                <a:gd name="connsiteY12" fmla="*/ 175026 h 440237"/>
                <a:gd name="connsiteX13" fmla="*/ 381836 w 474970"/>
                <a:gd name="connsiteY13" fmla="*/ 156008 h 440237"/>
                <a:gd name="connsiteX14" fmla="*/ 445284 w 474970"/>
                <a:gd name="connsiteY14" fmla="*/ 103900 h 440237"/>
                <a:gd name="connsiteX15" fmla="*/ 237485 w 474970"/>
                <a:gd name="connsiteY15" fmla="*/ 29686 h 440237"/>
                <a:gd name="connsiteX16" fmla="*/ 29686 w 474970"/>
                <a:gd name="connsiteY16" fmla="*/ 103900 h 440237"/>
                <a:gd name="connsiteX17" fmla="*/ 237485 w 474970"/>
                <a:gd name="connsiteY17" fmla="*/ 178114 h 440237"/>
                <a:gd name="connsiteX18" fmla="*/ 252328 w 474970"/>
                <a:gd name="connsiteY18" fmla="*/ 192957 h 440237"/>
                <a:gd name="connsiteX19" fmla="*/ 237485 w 474970"/>
                <a:gd name="connsiteY19" fmla="*/ 207799 h 440237"/>
                <a:gd name="connsiteX20" fmla="*/ 29686 w 474970"/>
                <a:gd name="connsiteY20" fmla="*/ 155612 h 440237"/>
                <a:gd name="connsiteX21" fmla="*/ 29686 w 474970"/>
                <a:gd name="connsiteY21" fmla="*/ 222642 h 440237"/>
                <a:gd name="connsiteX22" fmla="*/ 179460 w 474970"/>
                <a:gd name="connsiteY22" fmla="*/ 293690 h 440237"/>
                <a:gd name="connsiteX23" fmla="*/ 192581 w 474970"/>
                <a:gd name="connsiteY23" fmla="*/ 310076 h 440237"/>
                <a:gd name="connsiteX24" fmla="*/ 177837 w 474970"/>
                <a:gd name="connsiteY24" fmla="*/ 323276 h 440237"/>
                <a:gd name="connsiteX25" fmla="*/ 176234 w 474970"/>
                <a:gd name="connsiteY25" fmla="*/ 323197 h 440237"/>
                <a:gd name="connsiteX26" fmla="*/ 29686 w 474970"/>
                <a:gd name="connsiteY26" fmla="*/ 274454 h 440237"/>
                <a:gd name="connsiteX27" fmla="*/ 29686 w 474970"/>
                <a:gd name="connsiteY27" fmla="*/ 341365 h 440237"/>
                <a:gd name="connsiteX28" fmla="*/ 165507 w 474970"/>
                <a:gd name="connsiteY28" fmla="*/ 410671 h 440237"/>
                <a:gd name="connsiteX29" fmla="*/ 178134 w 474970"/>
                <a:gd name="connsiteY29" fmla="*/ 427453 h 440237"/>
                <a:gd name="connsiteX30" fmla="*/ 163449 w 474970"/>
                <a:gd name="connsiteY30" fmla="*/ 440238 h 44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74970" h="440237">
                  <a:moveTo>
                    <a:pt x="163449" y="440238"/>
                  </a:moveTo>
                  <a:cubicBezTo>
                    <a:pt x="162776" y="440238"/>
                    <a:pt x="162084" y="440198"/>
                    <a:pt x="161391" y="440099"/>
                  </a:cubicBezTo>
                  <a:cubicBezTo>
                    <a:pt x="61825" y="426068"/>
                    <a:pt x="0" y="388229"/>
                    <a:pt x="0" y="341385"/>
                  </a:cubicBezTo>
                  <a:lnTo>
                    <a:pt x="0" y="103900"/>
                  </a:lnTo>
                  <a:cubicBezTo>
                    <a:pt x="0" y="44667"/>
                    <a:pt x="102099" y="0"/>
                    <a:pt x="237485" y="0"/>
                  </a:cubicBezTo>
                  <a:cubicBezTo>
                    <a:pt x="372871" y="0"/>
                    <a:pt x="474970" y="44667"/>
                    <a:pt x="474970" y="103900"/>
                  </a:cubicBezTo>
                  <a:lnTo>
                    <a:pt x="474970" y="178411"/>
                  </a:lnTo>
                  <a:cubicBezTo>
                    <a:pt x="474970" y="186604"/>
                    <a:pt x="468320" y="193253"/>
                    <a:pt x="460127" y="193253"/>
                  </a:cubicBezTo>
                  <a:cubicBezTo>
                    <a:pt x="451934" y="193253"/>
                    <a:pt x="445284" y="186604"/>
                    <a:pt x="445284" y="178411"/>
                  </a:cubicBezTo>
                  <a:lnTo>
                    <a:pt x="445284" y="155909"/>
                  </a:lnTo>
                  <a:cubicBezTo>
                    <a:pt x="431768" y="166556"/>
                    <a:pt x="413917" y="175937"/>
                    <a:pt x="391969" y="183912"/>
                  </a:cubicBezTo>
                  <a:cubicBezTo>
                    <a:pt x="390326" y="184506"/>
                    <a:pt x="388644" y="184803"/>
                    <a:pt x="386903" y="184803"/>
                  </a:cubicBezTo>
                  <a:cubicBezTo>
                    <a:pt x="380688" y="184803"/>
                    <a:pt x="375068" y="180865"/>
                    <a:pt x="372950" y="175026"/>
                  </a:cubicBezTo>
                  <a:cubicBezTo>
                    <a:pt x="370160" y="167328"/>
                    <a:pt x="374158" y="158798"/>
                    <a:pt x="381836" y="156008"/>
                  </a:cubicBezTo>
                  <a:cubicBezTo>
                    <a:pt x="421575" y="141581"/>
                    <a:pt x="445284" y="122107"/>
                    <a:pt x="445284" y="103900"/>
                  </a:cubicBezTo>
                  <a:cubicBezTo>
                    <a:pt x="445284" y="73561"/>
                    <a:pt x="371288" y="29686"/>
                    <a:pt x="237485" y="29686"/>
                  </a:cubicBezTo>
                  <a:cubicBezTo>
                    <a:pt x="103682" y="29686"/>
                    <a:pt x="29686" y="73561"/>
                    <a:pt x="29686" y="103900"/>
                  </a:cubicBezTo>
                  <a:cubicBezTo>
                    <a:pt x="29686" y="134238"/>
                    <a:pt x="103682" y="178114"/>
                    <a:pt x="237485" y="178114"/>
                  </a:cubicBezTo>
                  <a:cubicBezTo>
                    <a:pt x="245678" y="178114"/>
                    <a:pt x="252328" y="184763"/>
                    <a:pt x="252328" y="192957"/>
                  </a:cubicBezTo>
                  <a:cubicBezTo>
                    <a:pt x="252328" y="201150"/>
                    <a:pt x="245678" y="207799"/>
                    <a:pt x="237485" y="207799"/>
                  </a:cubicBezTo>
                  <a:cubicBezTo>
                    <a:pt x="148883" y="207799"/>
                    <a:pt x="70335" y="187692"/>
                    <a:pt x="29686" y="155612"/>
                  </a:cubicBezTo>
                  <a:lnTo>
                    <a:pt x="29686" y="222642"/>
                  </a:lnTo>
                  <a:cubicBezTo>
                    <a:pt x="29686" y="249043"/>
                    <a:pt x="82170" y="282904"/>
                    <a:pt x="179460" y="293690"/>
                  </a:cubicBezTo>
                  <a:cubicBezTo>
                    <a:pt x="187593" y="294600"/>
                    <a:pt x="193471" y="301942"/>
                    <a:pt x="192581" y="310076"/>
                  </a:cubicBezTo>
                  <a:cubicBezTo>
                    <a:pt x="191749" y="317616"/>
                    <a:pt x="185416" y="323276"/>
                    <a:pt x="177837" y="323276"/>
                  </a:cubicBezTo>
                  <a:cubicBezTo>
                    <a:pt x="177302" y="323276"/>
                    <a:pt x="176768" y="323257"/>
                    <a:pt x="176234" y="323197"/>
                  </a:cubicBezTo>
                  <a:cubicBezTo>
                    <a:pt x="112231" y="316093"/>
                    <a:pt x="60222" y="298637"/>
                    <a:pt x="29686" y="274454"/>
                  </a:cubicBezTo>
                  <a:lnTo>
                    <a:pt x="29686" y="341365"/>
                  </a:lnTo>
                  <a:cubicBezTo>
                    <a:pt x="29686" y="366281"/>
                    <a:pt x="76332" y="398104"/>
                    <a:pt x="165507" y="410671"/>
                  </a:cubicBezTo>
                  <a:cubicBezTo>
                    <a:pt x="173621" y="411819"/>
                    <a:pt x="179281" y="419339"/>
                    <a:pt x="178134" y="427453"/>
                  </a:cubicBezTo>
                  <a:cubicBezTo>
                    <a:pt x="177104" y="434756"/>
                    <a:pt x="170791" y="440238"/>
                    <a:pt x="163449" y="440238"/>
                  </a:cubicBezTo>
                  <a:close/>
                </a:path>
              </a:pathLst>
            </a:custGeom>
            <a:grpFill/>
            <a:ln w="19447" cap="flat">
              <a:noFill/>
              <a:prstDash val="solid"/>
              <a:miter/>
            </a:ln>
          </p:spPr>
          <p:txBody>
            <a:bodyPr rtlCol="0" anchor="ctr"/>
            <a:lstStyle/>
            <a:p>
              <a:endParaRPr lang="nl-NL"/>
            </a:p>
          </p:txBody>
        </p:sp>
        <p:sp>
          <p:nvSpPr>
            <p:cNvPr id="145" name="Vrije vorm: vorm 144">
              <a:extLst>
                <a:ext uri="{FF2B5EF4-FFF2-40B4-BE49-F238E27FC236}">
                  <a16:creationId xmlns:a16="http://schemas.microsoft.com/office/drawing/2014/main" id="{90020A8F-219B-CB06-74EE-B72E52E335D2}"/>
                </a:ext>
              </a:extLst>
            </p:cNvPr>
            <p:cNvSpPr/>
            <p:nvPr/>
          </p:nvSpPr>
          <p:spPr>
            <a:xfrm>
              <a:off x="1376199" y="3902136"/>
              <a:ext cx="255609" cy="118841"/>
            </a:xfrm>
            <a:custGeom>
              <a:avLst/>
              <a:gdLst>
                <a:gd name="connsiteX0" fmla="*/ 136554 w 255609"/>
                <a:gd name="connsiteY0" fmla="*/ 118841 h 118841"/>
                <a:gd name="connsiteX1" fmla="*/ 95944 w 255609"/>
                <a:gd name="connsiteY1" fmla="*/ 112034 h 118841"/>
                <a:gd name="connsiteX2" fmla="*/ 29686 w 255609"/>
                <a:gd name="connsiteY2" fmla="*/ 58876 h 118841"/>
                <a:gd name="connsiteX3" fmla="*/ 29686 w 255609"/>
                <a:gd name="connsiteY3" fmla="*/ 89057 h 118841"/>
                <a:gd name="connsiteX4" fmla="*/ 14843 w 255609"/>
                <a:gd name="connsiteY4" fmla="*/ 103900 h 118841"/>
                <a:gd name="connsiteX5" fmla="*/ 0 w 255609"/>
                <a:gd name="connsiteY5" fmla="*/ 89057 h 118841"/>
                <a:gd name="connsiteX6" fmla="*/ 0 w 255609"/>
                <a:gd name="connsiteY6" fmla="*/ 14843 h 118841"/>
                <a:gd name="connsiteX7" fmla="*/ 14843 w 255609"/>
                <a:gd name="connsiteY7" fmla="*/ 0 h 118841"/>
                <a:gd name="connsiteX8" fmla="*/ 89057 w 255609"/>
                <a:gd name="connsiteY8" fmla="*/ 0 h 118841"/>
                <a:gd name="connsiteX9" fmla="*/ 103900 w 255609"/>
                <a:gd name="connsiteY9" fmla="*/ 14843 h 118841"/>
                <a:gd name="connsiteX10" fmla="*/ 89057 w 255609"/>
                <a:gd name="connsiteY10" fmla="*/ 29686 h 118841"/>
                <a:gd name="connsiteX11" fmla="*/ 48150 w 255609"/>
                <a:gd name="connsiteY11" fmla="*/ 29686 h 118841"/>
                <a:gd name="connsiteX12" fmla="*/ 105542 w 255609"/>
                <a:gd name="connsiteY12" fmla="*/ 83931 h 118841"/>
                <a:gd name="connsiteX13" fmla="*/ 136534 w 255609"/>
                <a:gd name="connsiteY13" fmla="*/ 89116 h 118841"/>
                <a:gd name="connsiteX14" fmla="*/ 178450 w 255609"/>
                <a:gd name="connsiteY14" fmla="*/ 79320 h 118841"/>
                <a:gd name="connsiteX15" fmla="*/ 226739 w 255609"/>
                <a:gd name="connsiteY15" fmla="*/ 24520 h 118841"/>
                <a:gd name="connsiteX16" fmla="*/ 240770 w 255609"/>
                <a:gd name="connsiteY16" fmla="*/ 14467 h 118841"/>
                <a:gd name="connsiteX17" fmla="*/ 245619 w 255609"/>
                <a:gd name="connsiteY17" fmla="*/ 15298 h 118841"/>
                <a:gd name="connsiteX18" fmla="*/ 254089 w 255609"/>
                <a:gd name="connsiteY18" fmla="*/ 22799 h 118841"/>
                <a:gd name="connsiteX19" fmla="*/ 254802 w 255609"/>
                <a:gd name="connsiteY19" fmla="*/ 34138 h 118841"/>
                <a:gd name="connsiteX20" fmla="*/ 191492 w 255609"/>
                <a:gd name="connsiteY20" fmla="*/ 105978 h 118841"/>
                <a:gd name="connsiteX21" fmla="*/ 136554 w 255609"/>
                <a:gd name="connsiteY21" fmla="*/ 118841 h 11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5609" h="118841">
                  <a:moveTo>
                    <a:pt x="136554" y="118841"/>
                  </a:moveTo>
                  <a:cubicBezTo>
                    <a:pt x="122800" y="118841"/>
                    <a:pt x="109144" y="116546"/>
                    <a:pt x="95944" y="112034"/>
                  </a:cubicBezTo>
                  <a:cubicBezTo>
                    <a:pt x="67861" y="102415"/>
                    <a:pt x="44647" y="83496"/>
                    <a:pt x="29686" y="58876"/>
                  </a:cubicBezTo>
                  <a:lnTo>
                    <a:pt x="29686" y="89057"/>
                  </a:lnTo>
                  <a:cubicBezTo>
                    <a:pt x="29686" y="97250"/>
                    <a:pt x="23036" y="103900"/>
                    <a:pt x="14843" y="103900"/>
                  </a:cubicBezTo>
                  <a:cubicBezTo>
                    <a:pt x="6650" y="103900"/>
                    <a:pt x="0" y="97250"/>
                    <a:pt x="0" y="89057"/>
                  </a:cubicBezTo>
                  <a:lnTo>
                    <a:pt x="0" y="14843"/>
                  </a:lnTo>
                  <a:cubicBezTo>
                    <a:pt x="0" y="6650"/>
                    <a:pt x="6650" y="0"/>
                    <a:pt x="14843" y="0"/>
                  </a:cubicBezTo>
                  <a:lnTo>
                    <a:pt x="89057" y="0"/>
                  </a:lnTo>
                  <a:cubicBezTo>
                    <a:pt x="97250" y="0"/>
                    <a:pt x="103900" y="6650"/>
                    <a:pt x="103900" y="14843"/>
                  </a:cubicBezTo>
                  <a:cubicBezTo>
                    <a:pt x="103900" y="23036"/>
                    <a:pt x="97250" y="29686"/>
                    <a:pt x="89057" y="29686"/>
                  </a:cubicBezTo>
                  <a:lnTo>
                    <a:pt x="48150" y="29686"/>
                  </a:lnTo>
                  <a:cubicBezTo>
                    <a:pt x="58520" y="55077"/>
                    <a:pt x="79399" y="74986"/>
                    <a:pt x="105542" y="83931"/>
                  </a:cubicBezTo>
                  <a:cubicBezTo>
                    <a:pt x="115616" y="87375"/>
                    <a:pt x="126045" y="89116"/>
                    <a:pt x="136534" y="89116"/>
                  </a:cubicBezTo>
                  <a:cubicBezTo>
                    <a:pt x="151080" y="89116"/>
                    <a:pt x="165191" y="85811"/>
                    <a:pt x="178450" y="79320"/>
                  </a:cubicBezTo>
                  <a:cubicBezTo>
                    <a:pt x="201348" y="68099"/>
                    <a:pt x="218486" y="48625"/>
                    <a:pt x="226739" y="24520"/>
                  </a:cubicBezTo>
                  <a:cubicBezTo>
                    <a:pt x="228797" y="18504"/>
                    <a:pt x="234417" y="14467"/>
                    <a:pt x="240770" y="14467"/>
                  </a:cubicBezTo>
                  <a:cubicBezTo>
                    <a:pt x="242433" y="14467"/>
                    <a:pt x="244055" y="14744"/>
                    <a:pt x="245619" y="15298"/>
                  </a:cubicBezTo>
                  <a:cubicBezTo>
                    <a:pt x="249320" y="16565"/>
                    <a:pt x="252348" y="19216"/>
                    <a:pt x="254089" y="22799"/>
                  </a:cubicBezTo>
                  <a:cubicBezTo>
                    <a:pt x="255831" y="26361"/>
                    <a:pt x="256088" y="30398"/>
                    <a:pt x="254802" y="34138"/>
                  </a:cubicBezTo>
                  <a:cubicBezTo>
                    <a:pt x="243976" y="65764"/>
                    <a:pt x="221494" y="91273"/>
                    <a:pt x="191492" y="105978"/>
                  </a:cubicBezTo>
                  <a:cubicBezTo>
                    <a:pt x="174156" y="114527"/>
                    <a:pt x="155652" y="118841"/>
                    <a:pt x="136554" y="118841"/>
                  </a:cubicBezTo>
                  <a:close/>
                </a:path>
              </a:pathLst>
            </a:custGeom>
            <a:grpFill/>
            <a:ln w="19447" cap="flat">
              <a:noFill/>
              <a:prstDash val="solid"/>
              <a:miter/>
            </a:ln>
          </p:spPr>
          <p:txBody>
            <a:bodyPr rtlCol="0" anchor="ctr"/>
            <a:lstStyle/>
            <a:p>
              <a:endParaRPr lang="nl-NL"/>
            </a:p>
          </p:txBody>
        </p:sp>
        <p:sp>
          <p:nvSpPr>
            <p:cNvPr id="146" name="Vrije vorm: vorm 145">
              <a:extLst>
                <a:ext uri="{FF2B5EF4-FFF2-40B4-BE49-F238E27FC236}">
                  <a16:creationId xmlns:a16="http://schemas.microsoft.com/office/drawing/2014/main" id="{2028F1FA-BF01-0BA4-0358-ED6EACDE220E}"/>
                </a:ext>
              </a:extLst>
            </p:cNvPr>
            <p:cNvSpPr/>
            <p:nvPr/>
          </p:nvSpPr>
          <p:spPr>
            <a:xfrm>
              <a:off x="1387746" y="3753688"/>
              <a:ext cx="255623" cy="118782"/>
            </a:xfrm>
            <a:custGeom>
              <a:avLst/>
              <a:gdLst>
                <a:gd name="connsiteX0" fmla="*/ 166567 w 255623"/>
                <a:gd name="connsiteY0" fmla="*/ 118782 h 118782"/>
                <a:gd name="connsiteX1" fmla="*/ 151724 w 255623"/>
                <a:gd name="connsiteY1" fmla="*/ 103939 h 118782"/>
                <a:gd name="connsiteX2" fmla="*/ 166567 w 255623"/>
                <a:gd name="connsiteY2" fmla="*/ 89096 h 118782"/>
                <a:gd name="connsiteX3" fmla="*/ 207454 w 255623"/>
                <a:gd name="connsiteY3" fmla="*/ 89096 h 118782"/>
                <a:gd name="connsiteX4" fmla="*/ 150141 w 255623"/>
                <a:gd name="connsiteY4" fmla="*/ 34910 h 118782"/>
                <a:gd name="connsiteX5" fmla="*/ 119090 w 255623"/>
                <a:gd name="connsiteY5" fmla="*/ 29686 h 118782"/>
                <a:gd name="connsiteX6" fmla="*/ 77233 w 255623"/>
                <a:gd name="connsiteY6" fmla="*/ 39442 h 118782"/>
                <a:gd name="connsiteX7" fmla="*/ 28885 w 255623"/>
                <a:gd name="connsiteY7" fmla="*/ 94222 h 118782"/>
                <a:gd name="connsiteX8" fmla="*/ 14854 w 255623"/>
                <a:gd name="connsiteY8" fmla="*/ 104256 h 118782"/>
                <a:gd name="connsiteX9" fmla="*/ 10025 w 255623"/>
                <a:gd name="connsiteY9" fmla="*/ 103444 h 118782"/>
                <a:gd name="connsiteX10" fmla="*/ 803 w 255623"/>
                <a:gd name="connsiteY10" fmla="*/ 84604 h 118782"/>
                <a:gd name="connsiteX11" fmla="*/ 64171 w 255623"/>
                <a:gd name="connsiteY11" fmla="*/ 12785 h 118782"/>
                <a:gd name="connsiteX12" fmla="*/ 119050 w 255623"/>
                <a:gd name="connsiteY12" fmla="*/ 0 h 118782"/>
                <a:gd name="connsiteX13" fmla="*/ 159739 w 255623"/>
                <a:gd name="connsiteY13" fmla="*/ 6828 h 118782"/>
                <a:gd name="connsiteX14" fmla="*/ 225919 w 255623"/>
                <a:gd name="connsiteY14" fmla="*/ 59945 h 118782"/>
                <a:gd name="connsiteX15" fmla="*/ 225919 w 255623"/>
                <a:gd name="connsiteY15" fmla="*/ 29705 h 118782"/>
                <a:gd name="connsiteX16" fmla="*/ 240761 w 255623"/>
                <a:gd name="connsiteY16" fmla="*/ 14863 h 118782"/>
                <a:gd name="connsiteX17" fmla="*/ 255624 w 255623"/>
                <a:gd name="connsiteY17" fmla="*/ 29725 h 118782"/>
                <a:gd name="connsiteX18" fmla="*/ 255624 w 255623"/>
                <a:gd name="connsiteY18" fmla="*/ 103939 h 118782"/>
                <a:gd name="connsiteX19" fmla="*/ 240781 w 255623"/>
                <a:gd name="connsiteY19" fmla="*/ 118782 h 118782"/>
                <a:gd name="connsiteX20" fmla="*/ 166567 w 255623"/>
                <a:gd name="connsiteY20" fmla="*/ 118782 h 11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5623" h="118782">
                  <a:moveTo>
                    <a:pt x="166567" y="118782"/>
                  </a:moveTo>
                  <a:cubicBezTo>
                    <a:pt x="158374" y="118782"/>
                    <a:pt x="151724" y="112132"/>
                    <a:pt x="151724" y="103939"/>
                  </a:cubicBezTo>
                  <a:cubicBezTo>
                    <a:pt x="151724" y="95746"/>
                    <a:pt x="158374" y="89096"/>
                    <a:pt x="166567" y="89096"/>
                  </a:cubicBezTo>
                  <a:lnTo>
                    <a:pt x="207454" y="89096"/>
                  </a:lnTo>
                  <a:cubicBezTo>
                    <a:pt x="197084" y="63745"/>
                    <a:pt x="176225" y="43875"/>
                    <a:pt x="150141" y="34910"/>
                  </a:cubicBezTo>
                  <a:cubicBezTo>
                    <a:pt x="140048" y="31447"/>
                    <a:pt x="129599" y="29686"/>
                    <a:pt x="119090" y="29686"/>
                  </a:cubicBezTo>
                  <a:cubicBezTo>
                    <a:pt x="104564" y="29686"/>
                    <a:pt x="90473" y="32971"/>
                    <a:pt x="77233" y="39442"/>
                  </a:cubicBezTo>
                  <a:cubicBezTo>
                    <a:pt x="54336" y="50644"/>
                    <a:pt x="37158" y="70098"/>
                    <a:pt x="28885" y="94222"/>
                  </a:cubicBezTo>
                  <a:cubicBezTo>
                    <a:pt x="26827" y="100219"/>
                    <a:pt x="21187" y="104256"/>
                    <a:pt x="14854" y="104256"/>
                  </a:cubicBezTo>
                  <a:cubicBezTo>
                    <a:pt x="13211" y="104256"/>
                    <a:pt x="11588" y="103979"/>
                    <a:pt x="10025" y="103444"/>
                  </a:cubicBezTo>
                  <a:cubicBezTo>
                    <a:pt x="2287" y="100793"/>
                    <a:pt x="-1849" y="92342"/>
                    <a:pt x="803" y="84604"/>
                  </a:cubicBezTo>
                  <a:cubicBezTo>
                    <a:pt x="11648" y="52979"/>
                    <a:pt x="34149" y="27489"/>
                    <a:pt x="64171" y="12785"/>
                  </a:cubicBezTo>
                  <a:cubicBezTo>
                    <a:pt x="81528" y="4295"/>
                    <a:pt x="99992" y="0"/>
                    <a:pt x="119050" y="0"/>
                  </a:cubicBezTo>
                  <a:cubicBezTo>
                    <a:pt x="132844" y="0"/>
                    <a:pt x="146539" y="2296"/>
                    <a:pt x="159739" y="6828"/>
                  </a:cubicBezTo>
                  <a:cubicBezTo>
                    <a:pt x="187782" y="16446"/>
                    <a:pt x="210957" y="35365"/>
                    <a:pt x="225919" y="59945"/>
                  </a:cubicBezTo>
                  <a:lnTo>
                    <a:pt x="225919" y="29705"/>
                  </a:lnTo>
                  <a:cubicBezTo>
                    <a:pt x="225919" y="21512"/>
                    <a:pt x="232568" y="14863"/>
                    <a:pt x="240761" y="14863"/>
                  </a:cubicBezTo>
                  <a:cubicBezTo>
                    <a:pt x="248955" y="14863"/>
                    <a:pt x="255624" y="21552"/>
                    <a:pt x="255624" y="29725"/>
                  </a:cubicBezTo>
                  <a:lnTo>
                    <a:pt x="255624" y="103939"/>
                  </a:lnTo>
                  <a:cubicBezTo>
                    <a:pt x="255624" y="112132"/>
                    <a:pt x="248974" y="118782"/>
                    <a:pt x="240781" y="118782"/>
                  </a:cubicBezTo>
                  <a:lnTo>
                    <a:pt x="166567" y="118782"/>
                  </a:lnTo>
                  <a:close/>
                </a:path>
              </a:pathLst>
            </a:custGeom>
            <a:grpFill/>
            <a:ln w="19447" cap="flat">
              <a:noFill/>
              <a:prstDash val="solid"/>
              <a:miter/>
            </a:ln>
          </p:spPr>
          <p:txBody>
            <a:bodyPr rtlCol="0" anchor="ctr"/>
            <a:lstStyle/>
            <a:p>
              <a:endParaRPr lang="nl-NL"/>
            </a:p>
          </p:txBody>
        </p:sp>
      </p:grpSp>
      <p:grpSp>
        <p:nvGrpSpPr>
          <p:cNvPr id="157" name="Icoon_2_3">
            <a:extLst>
              <a:ext uri="{FF2B5EF4-FFF2-40B4-BE49-F238E27FC236}">
                <a16:creationId xmlns:a16="http://schemas.microsoft.com/office/drawing/2014/main" id="{CF064212-41F0-59BB-18FB-A863640BCFD7}"/>
              </a:ext>
            </a:extLst>
          </p:cNvPr>
          <p:cNvGrpSpPr>
            <a:grpSpLocks noChangeAspect="1"/>
          </p:cNvGrpSpPr>
          <p:nvPr/>
        </p:nvGrpSpPr>
        <p:grpSpPr>
          <a:xfrm>
            <a:off x="2541744" y="4949646"/>
            <a:ext cx="413166" cy="413166"/>
            <a:chOff x="3923239" y="3545869"/>
            <a:chExt cx="474970" cy="474970"/>
          </a:xfrm>
          <a:solidFill>
            <a:schemeClr val="tx1"/>
          </a:solidFill>
        </p:grpSpPr>
        <p:sp>
          <p:nvSpPr>
            <p:cNvPr id="154" name="Vrije vorm: vorm 153">
              <a:extLst>
                <a:ext uri="{FF2B5EF4-FFF2-40B4-BE49-F238E27FC236}">
                  <a16:creationId xmlns:a16="http://schemas.microsoft.com/office/drawing/2014/main" id="{A28FE678-8EA4-A157-4AFC-FA4B67421912}"/>
                </a:ext>
              </a:extLst>
            </p:cNvPr>
            <p:cNvSpPr/>
            <p:nvPr/>
          </p:nvSpPr>
          <p:spPr>
            <a:xfrm>
              <a:off x="4086509" y="3634925"/>
              <a:ext cx="192956" cy="148428"/>
            </a:xfrm>
            <a:custGeom>
              <a:avLst/>
              <a:gdLst>
                <a:gd name="connsiteX0" fmla="*/ 118743 w 192956"/>
                <a:gd name="connsiteY0" fmla="*/ 148428 h 148428"/>
                <a:gd name="connsiteX1" fmla="*/ 108254 w 192956"/>
                <a:gd name="connsiteY1" fmla="*/ 144074 h 148428"/>
                <a:gd name="connsiteX2" fmla="*/ 103900 w 192956"/>
                <a:gd name="connsiteY2" fmla="*/ 133585 h 148428"/>
                <a:gd name="connsiteX3" fmla="*/ 108254 w 192956"/>
                <a:gd name="connsiteY3" fmla="*/ 123096 h 148428"/>
                <a:gd name="connsiteX4" fmla="*/ 142273 w 192956"/>
                <a:gd name="connsiteY4" fmla="*/ 89057 h 148428"/>
                <a:gd name="connsiteX5" fmla="*/ 14843 w 192956"/>
                <a:gd name="connsiteY5" fmla="*/ 89057 h 148428"/>
                <a:gd name="connsiteX6" fmla="*/ 0 w 192956"/>
                <a:gd name="connsiteY6" fmla="*/ 74214 h 148428"/>
                <a:gd name="connsiteX7" fmla="*/ 14843 w 192956"/>
                <a:gd name="connsiteY7" fmla="*/ 59371 h 148428"/>
                <a:gd name="connsiteX8" fmla="*/ 142273 w 192956"/>
                <a:gd name="connsiteY8" fmla="*/ 59371 h 148428"/>
                <a:gd name="connsiteX9" fmla="*/ 108234 w 192956"/>
                <a:gd name="connsiteY9" fmla="*/ 25332 h 148428"/>
                <a:gd name="connsiteX10" fmla="*/ 103880 w 192956"/>
                <a:gd name="connsiteY10" fmla="*/ 14843 h 148428"/>
                <a:gd name="connsiteX11" fmla="*/ 108234 w 192956"/>
                <a:gd name="connsiteY11" fmla="*/ 4354 h 148428"/>
                <a:gd name="connsiteX12" fmla="*/ 118723 w 192956"/>
                <a:gd name="connsiteY12" fmla="*/ 0 h 148428"/>
                <a:gd name="connsiteX13" fmla="*/ 129212 w 192956"/>
                <a:gd name="connsiteY13" fmla="*/ 4354 h 148428"/>
                <a:gd name="connsiteX14" fmla="*/ 188583 w 192956"/>
                <a:gd name="connsiteY14" fmla="*/ 63725 h 148428"/>
                <a:gd name="connsiteX15" fmla="*/ 191809 w 192956"/>
                <a:gd name="connsiteY15" fmla="*/ 68574 h 148428"/>
                <a:gd name="connsiteX16" fmla="*/ 192007 w 192956"/>
                <a:gd name="connsiteY16" fmla="*/ 69088 h 148428"/>
                <a:gd name="connsiteX17" fmla="*/ 192957 w 192956"/>
                <a:gd name="connsiteY17" fmla="*/ 74214 h 148428"/>
                <a:gd name="connsiteX18" fmla="*/ 192026 w 192956"/>
                <a:gd name="connsiteY18" fmla="*/ 79320 h 148428"/>
                <a:gd name="connsiteX19" fmla="*/ 191908 w 192956"/>
                <a:gd name="connsiteY19" fmla="*/ 79637 h 148428"/>
                <a:gd name="connsiteX20" fmla="*/ 188583 w 192956"/>
                <a:gd name="connsiteY20" fmla="*/ 84723 h 148428"/>
                <a:gd name="connsiteX21" fmla="*/ 129231 w 192956"/>
                <a:gd name="connsiteY21" fmla="*/ 144074 h 148428"/>
                <a:gd name="connsiteX22" fmla="*/ 118743 w 192956"/>
                <a:gd name="connsiteY22" fmla="*/ 148428 h 14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2956" h="148428">
                  <a:moveTo>
                    <a:pt x="118743" y="148428"/>
                  </a:moveTo>
                  <a:cubicBezTo>
                    <a:pt x="114784" y="148428"/>
                    <a:pt x="111044" y="146884"/>
                    <a:pt x="108254" y="144074"/>
                  </a:cubicBezTo>
                  <a:cubicBezTo>
                    <a:pt x="105443" y="141284"/>
                    <a:pt x="103900" y="137543"/>
                    <a:pt x="103900" y="133585"/>
                  </a:cubicBezTo>
                  <a:cubicBezTo>
                    <a:pt x="103900" y="129627"/>
                    <a:pt x="105443" y="125887"/>
                    <a:pt x="108254" y="123096"/>
                  </a:cubicBezTo>
                  <a:lnTo>
                    <a:pt x="142273" y="89057"/>
                  </a:lnTo>
                  <a:lnTo>
                    <a:pt x="14843" y="89057"/>
                  </a:lnTo>
                  <a:cubicBezTo>
                    <a:pt x="6650" y="89057"/>
                    <a:pt x="0" y="82407"/>
                    <a:pt x="0" y="74214"/>
                  </a:cubicBezTo>
                  <a:cubicBezTo>
                    <a:pt x="0" y="66021"/>
                    <a:pt x="6650" y="59371"/>
                    <a:pt x="14843" y="59371"/>
                  </a:cubicBezTo>
                  <a:lnTo>
                    <a:pt x="142273" y="59371"/>
                  </a:lnTo>
                  <a:lnTo>
                    <a:pt x="108234" y="25332"/>
                  </a:lnTo>
                  <a:cubicBezTo>
                    <a:pt x="105424" y="22541"/>
                    <a:pt x="103880" y="18801"/>
                    <a:pt x="103880" y="14843"/>
                  </a:cubicBezTo>
                  <a:cubicBezTo>
                    <a:pt x="103880" y="10885"/>
                    <a:pt x="105424" y="7144"/>
                    <a:pt x="108234" y="4354"/>
                  </a:cubicBezTo>
                  <a:cubicBezTo>
                    <a:pt x="111044" y="1563"/>
                    <a:pt x="114765" y="0"/>
                    <a:pt x="118723" y="0"/>
                  </a:cubicBezTo>
                  <a:cubicBezTo>
                    <a:pt x="122681" y="0"/>
                    <a:pt x="126421" y="1544"/>
                    <a:pt x="129212" y="4354"/>
                  </a:cubicBezTo>
                  <a:lnTo>
                    <a:pt x="188583" y="63725"/>
                  </a:lnTo>
                  <a:cubicBezTo>
                    <a:pt x="189968" y="65110"/>
                    <a:pt x="191057" y="66733"/>
                    <a:pt x="191809" y="68574"/>
                  </a:cubicBezTo>
                  <a:cubicBezTo>
                    <a:pt x="191868" y="68732"/>
                    <a:pt x="191947" y="68910"/>
                    <a:pt x="192007" y="69088"/>
                  </a:cubicBezTo>
                  <a:cubicBezTo>
                    <a:pt x="192620" y="70691"/>
                    <a:pt x="192957" y="72433"/>
                    <a:pt x="192957" y="74214"/>
                  </a:cubicBezTo>
                  <a:cubicBezTo>
                    <a:pt x="192957" y="75936"/>
                    <a:pt x="192640" y="77658"/>
                    <a:pt x="192026" y="79320"/>
                  </a:cubicBezTo>
                  <a:cubicBezTo>
                    <a:pt x="191987" y="79439"/>
                    <a:pt x="191947" y="79538"/>
                    <a:pt x="191908" y="79637"/>
                  </a:cubicBezTo>
                  <a:cubicBezTo>
                    <a:pt x="191076" y="81695"/>
                    <a:pt x="189968" y="83318"/>
                    <a:pt x="188583" y="84723"/>
                  </a:cubicBezTo>
                  <a:lnTo>
                    <a:pt x="129231" y="144074"/>
                  </a:lnTo>
                  <a:cubicBezTo>
                    <a:pt x="126441" y="146884"/>
                    <a:pt x="122701" y="148428"/>
                    <a:pt x="118743" y="148428"/>
                  </a:cubicBezTo>
                  <a:close/>
                </a:path>
              </a:pathLst>
            </a:custGeom>
            <a:grpFill/>
            <a:ln w="19447" cap="flat">
              <a:noFill/>
              <a:prstDash val="solid"/>
              <a:miter/>
            </a:ln>
          </p:spPr>
          <p:txBody>
            <a:bodyPr rtlCol="0" anchor="ctr"/>
            <a:lstStyle/>
            <a:p>
              <a:endParaRPr lang="nl-NL"/>
            </a:p>
          </p:txBody>
        </p:sp>
        <p:sp>
          <p:nvSpPr>
            <p:cNvPr id="155" name="Vrije vorm: vorm 154">
              <a:extLst>
                <a:ext uri="{FF2B5EF4-FFF2-40B4-BE49-F238E27FC236}">
                  <a16:creationId xmlns:a16="http://schemas.microsoft.com/office/drawing/2014/main" id="{FF9CFFE2-7D2B-D9FA-2D1A-AB6467ECBA43}"/>
                </a:ext>
              </a:extLst>
            </p:cNvPr>
            <p:cNvSpPr/>
            <p:nvPr/>
          </p:nvSpPr>
          <p:spPr>
            <a:xfrm>
              <a:off x="4041981" y="3783354"/>
              <a:ext cx="192956" cy="148428"/>
            </a:xfrm>
            <a:custGeom>
              <a:avLst/>
              <a:gdLst>
                <a:gd name="connsiteX0" fmla="*/ 74214 w 192956"/>
                <a:gd name="connsiteY0" fmla="*/ 148428 h 148428"/>
                <a:gd name="connsiteX1" fmla="*/ 63725 w 192956"/>
                <a:gd name="connsiteY1" fmla="*/ 144074 h 148428"/>
                <a:gd name="connsiteX2" fmla="*/ 4354 w 192956"/>
                <a:gd name="connsiteY2" fmla="*/ 84703 h 148428"/>
                <a:gd name="connsiteX3" fmla="*/ 1128 w 192956"/>
                <a:gd name="connsiteY3" fmla="*/ 79854 h 148428"/>
                <a:gd name="connsiteX4" fmla="*/ 950 w 192956"/>
                <a:gd name="connsiteY4" fmla="*/ 79379 h 148428"/>
                <a:gd name="connsiteX5" fmla="*/ 0 w 192956"/>
                <a:gd name="connsiteY5" fmla="*/ 74214 h 148428"/>
                <a:gd name="connsiteX6" fmla="*/ 950 w 192956"/>
                <a:gd name="connsiteY6" fmla="*/ 69049 h 148428"/>
                <a:gd name="connsiteX7" fmla="*/ 1187 w 192956"/>
                <a:gd name="connsiteY7" fmla="*/ 68415 h 148428"/>
                <a:gd name="connsiteX8" fmla="*/ 4354 w 192956"/>
                <a:gd name="connsiteY8" fmla="*/ 63705 h 148428"/>
                <a:gd name="connsiteX9" fmla="*/ 63725 w 192956"/>
                <a:gd name="connsiteY9" fmla="*/ 4334 h 148428"/>
                <a:gd name="connsiteX10" fmla="*/ 74214 w 192956"/>
                <a:gd name="connsiteY10" fmla="*/ 0 h 148428"/>
                <a:gd name="connsiteX11" fmla="*/ 84703 w 192956"/>
                <a:gd name="connsiteY11" fmla="*/ 4354 h 148428"/>
                <a:gd name="connsiteX12" fmla="*/ 84703 w 192956"/>
                <a:gd name="connsiteY12" fmla="*/ 25352 h 148428"/>
                <a:gd name="connsiteX13" fmla="*/ 50683 w 192956"/>
                <a:gd name="connsiteY13" fmla="*/ 59371 h 148428"/>
                <a:gd name="connsiteX14" fmla="*/ 178114 w 192956"/>
                <a:gd name="connsiteY14" fmla="*/ 59371 h 148428"/>
                <a:gd name="connsiteX15" fmla="*/ 192957 w 192956"/>
                <a:gd name="connsiteY15" fmla="*/ 74214 h 148428"/>
                <a:gd name="connsiteX16" fmla="*/ 178114 w 192956"/>
                <a:gd name="connsiteY16" fmla="*/ 89057 h 148428"/>
                <a:gd name="connsiteX17" fmla="*/ 50683 w 192956"/>
                <a:gd name="connsiteY17" fmla="*/ 89057 h 148428"/>
                <a:gd name="connsiteX18" fmla="*/ 84723 w 192956"/>
                <a:gd name="connsiteY18" fmla="*/ 123096 h 148428"/>
                <a:gd name="connsiteX19" fmla="*/ 84723 w 192956"/>
                <a:gd name="connsiteY19" fmla="*/ 144094 h 148428"/>
                <a:gd name="connsiteX20" fmla="*/ 74214 w 192956"/>
                <a:gd name="connsiteY20" fmla="*/ 148428 h 14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2956" h="148428">
                  <a:moveTo>
                    <a:pt x="74214" y="148428"/>
                  </a:moveTo>
                  <a:cubicBezTo>
                    <a:pt x="70256" y="148428"/>
                    <a:pt x="66516" y="146884"/>
                    <a:pt x="63725" y="144074"/>
                  </a:cubicBezTo>
                  <a:lnTo>
                    <a:pt x="4354" y="84703"/>
                  </a:lnTo>
                  <a:cubicBezTo>
                    <a:pt x="2969" y="83318"/>
                    <a:pt x="1880" y="81675"/>
                    <a:pt x="1128" y="79854"/>
                  </a:cubicBezTo>
                  <a:cubicBezTo>
                    <a:pt x="1069" y="79716"/>
                    <a:pt x="1009" y="79538"/>
                    <a:pt x="950" y="79379"/>
                  </a:cubicBezTo>
                  <a:cubicBezTo>
                    <a:pt x="336" y="77776"/>
                    <a:pt x="0" y="76015"/>
                    <a:pt x="0" y="74214"/>
                  </a:cubicBezTo>
                  <a:cubicBezTo>
                    <a:pt x="0" y="72453"/>
                    <a:pt x="317" y="70731"/>
                    <a:pt x="950" y="69049"/>
                  </a:cubicBezTo>
                  <a:cubicBezTo>
                    <a:pt x="1029" y="68831"/>
                    <a:pt x="1108" y="68613"/>
                    <a:pt x="1187" y="68415"/>
                  </a:cubicBezTo>
                  <a:cubicBezTo>
                    <a:pt x="1880" y="66733"/>
                    <a:pt x="2969" y="65110"/>
                    <a:pt x="4354" y="63705"/>
                  </a:cubicBezTo>
                  <a:lnTo>
                    <a:pt x="63725" y="4334"/>
                  </a:lnTo>
                  <a:cubicBezTo>
                    <a:pt x="66516" y="1544"/>
                    <a:pt x="70256" y="0"/>
                    <a:pt x="74214" y="0"/>
                  </a:cubicBezTo>
                  <a:cubicBezTo>
                    <a:pt x="78172" y="0"/>
                    <a:pt x="81913" y="1544"/>
                    <a:pt x="84703" y="4354"/>
                  </a:cubicBezTo>
                  <a:cubicBezTo>
                    <a:pt x="90482" y="10133"/>
                    <a:pt x="90482" y="19553"/>
                    <a:pt x="84703" y="25352"/>
                  </a:cubicBezTo>
                  <a:lnTo>
                    <a:pt x="50683" y="59371"/>
                  </a:lnTo>
                  <a:lnTo>
                    <a:pt x="178114" y="59371"/>
                  </a:lnTo>
                  <a:cubicBezTo>
                    <a:pt x="186307" y="59371"/>
                    <a:pt x="192957" y="66021"/>
                    <a:pt x="192957" y="74214"/>
                  </a:cubicBezTo>
                  <a:cubicBezTo>
                    <a:pt x="192957" y="82407"/>
                    <a:pt x="186307" y="89057"/>
                    <a:pt x="178114" y="89057"/>
                  </a:cubicBezTo>
                  <a:lnTo>
                    <a:pt x="50683" y="89057"/>
                  </a:lnTo>
                  <a:lnTo>
                    <a:pt x="84723" y="123096"/>
                  </a:lnTo>
                  <a:cubicBezTo>
                    <a:pt x="90502" y="128875"/>
                    <a:pt x="90502" y="138295"/>
                    <a:pt x="84723" y="144094"/>
                  </a:cubicBezTo>
                  <a:cubicBezTo>
                    <a:pt x="81913" y="146884"/>
                    <a:pt x="78172" y="148428"/>
                    <a:pt x="74214" y="148428"/>
                  </a:cubicBezTo>
                  <a:close/>
                </a:path>
              </a:pathLst>
            </a:custGeom>
            <a:grpFill/>
            <a:ln w="19447" cap="flat">
              <a:noFill/>
              <a:prstDash val="solid"/>
              <a:miter/>
            </a:ln>
          </p:spPr>
          <p:txBody>
            <a:bodyPr rtlCol="0" anchor="ctr"/>
            <a:lstStyle/>
            <a:p>
              <a:endParaRPr lang="nl-NL"/>
            </a:p>
          </p:txBody>
        </p:sp>
        <p:sp>
          <p:nvSpPr>
            <p:cNvPr id="156" name="Vrije vorm: vorm 155">
              <a:extLst>
                <a:ext uri="{FF2B5EF4-FFF2-40B4-BE49-F238E27FC236}">
                  <a16:creationId xmlns:a16="http://schemas.microsoft.com/office/drawing/2014/main" id="{C663A57D-F2EA-2FA5-270F-B4B8F6810BC8}"/>
                </a:ext>
              </a:extLst>
            </p:cNvPr>
            <p:cNvSpPr/>
            <p:nvPr/>
          </p:nvSpPr>
          <p:spPr>
            <a:xfrm>
              <a:off x="3923239" y="3545869"/>
              <a:ext cx="474970" cy="474970"/>
            </a:xfrm>
            <a:custGeom>
              <a:avLst/>
              <a:gdLst>
                <a:gd name="connsiteX0" fmla="*/ 74214 w 474970"/>
                <a:gd name="connsiteY0" fmla="*/ 474970 h 474970"/>
                <a:gd name="connsiteX1" fmla="*/ 0 w 474970"/>
                <a:gd name="connsiteY1" fmla="*/ 400756 h 474970"/>
                <a:gd name="connsiteX2" fmla="*/ 0 w 474970"/>
                <a:gd name="connsiteY2" fmla="*/ 74214 h 474970"/>
                <a:gd name="connsiteX3" fmla="*/ 74214 w 474970"/>
                <a:gd name="connsiteY3" fmla="*/ 0 h 474970"/>
                <a:gd name="connsiteX4" fmla="*/ 400756 w 474970"/>
                <a:gd name="connsiteY4" fmla="*/ 0 h 474970"/>
                <a:gd name="connsiteX5" fmla="*/ 474970 w 474970"/>
                <a:gd name="connsiteY5" fmla="*/ 74214 h 474970"/>
                <a:gd name="connsiteX6" fmla="*/ 474970 w 474970"/>
                <a:gd name="connsiteY6" fmla="*/ 400756 h 474970"/>
                <a:gd name="connsiteX7" fmla="*/ 400756 w 474970"/>
                <a:gd name="connsiteY7" fmla="*/ 474970 h 474970"/>
                <a:gd name="connsiteX8" fmla="*/ 74214 w 474970"/>
                <a:gd name="connsiteY8" fmla="*/ 474970 h 474970"/>
                <a:gd name="connsiteX9" fmla="*/ 74214 w 474970"/>
                <a:gd name="connsiteY9" fmla="*/ 29686 h 474970"/>
                <a:gd name="connsiteX10" fmla="*/ 29686 w 474970"/>
                <a:gd name="connsiteY10" fmla="*/ 74214 h 474970"/>
                <a:gd name="connsiteX11" fmla="*/ 29686 w 474970"/>
                <a:gd name="connsiteY11" fmla="*/ 400756 h 474970"/>
                <a:gd name="connsiteX12" fmla="*/ 74214 w 474970"/>
                <a:gd name="connsiteY12" fmla="*/ 445284 h 474970"/>
                <a:gd name="connsiteX13" fmla="*/ 400756 w 474970"/>
                <a:gd name="connsiteY13" fmla="*/ 445284 h 474970"/>
                <a:gd name="connsiteX14" fmla="*/ 445284 w 474970"/>
                <a:gd name="connsiteY14" fmla="*/ 400756 h 474970"/>
                <a:gd name="connsiteX15" fmla="*/ 445284 w 474970"/>
                <a:gd name="connsiteY15" fmla="*/ 74214 h 474970"/>
                <a:gd name="connsiteX16" fmla="*/ 400756 w 474970"/>
                <a:gd name="connsiteY16" fmla="*/ 29686 h 474970"/>
                <a:gd name="connsiteX17" fmla="*/ 74214 w 474970"/>
                <a:gd name="connsiteY17" fmla="*/ 29686 h 47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970" h="474970">
                  <a:moveTo>
                    <a:pt x="74214" y="474970"/>
                  </a:moveTo>
                  <a:cubicBezTo>
                    <a:pt x="33287" y="474970"/>
                    <a:pt x="0" y="441683"/>
                    <a:pt x="0" y="400756"/>
                  </a:cubicBezTo>
                  <a:lnTo>
                    <a:pt x="0" y="74214"/>
                  </a:lnTo>
                  <a:cubicBezTo>
                    <a:pt x="0" y="33287"/>
                    <a:pt x="33287" y="0"/>
                    <a:pt x="74214" y="0"/>
                  </a:cubicBezTo>
                  <a:lnTo>
                    <a:pt x="400756" y="0"/>
                  </a:lnTo>
                  <a:cubicBezTo>
                    <a:pt x="441683" y="0"/>
                    <a:pt x="474970" y="33287"/>
                    <a:pt x="474970" y="74214"/>
                  </a:cubicBezTo>
                  <a:lnTo>
                    <a:pt x="474970" y="400756"/>
                  </a:lnTo>
                  <a:cubicBezTo>
                    <a:pt x="474970" y="441683"/>
                    <a:pt x="441683" y="474970"/>
                    <a:pt x="400756" y="474970"/>
                  </a:cubicBezTo>
                  <a:lnTo>
                    <a:pt x="74214" y="474970"/>
                  </a:lnTo>
                  <a:close/>
                  <a:moveTo>
                    <a:pt x="74214" y="29686"/>
                  </a:moveTo>
                  <a:cubicBezTo>
                    <a:pt x="49654" y="29686"/>
                    <a:pt x="29686" y="49654"/>
                    <a:pt x="29686" y="74214"/>
                  </a:cubicBezTo>
                  <a:lnTo>
                    <a:pt x="29686" y="400756"/>
                  </a:lnTo>
                  <a:cubicBezTo>
                    <a:pt x="29686" y="425316"/>
                    <a:pt x="49654" y="445284"/>
                    <a:pt x="74214" y="445284"/>
                  </a:cubicBezTo>
                  <a:lnTo>
                    <a:pt x="400756" y="445284"/>
                  </a:lnTo>
                  <a:cubicBezTo>
                    <a:pt x="425316" y="445284"/>
                    <a:pt x="445284" y="425316"/>
                    <a:pt x="445284" y="400756"/>
                  </a:cubicBezTo>
                  <a:lnTo>
                    <a:pt x="445284" y="74214"/>
                  </a:lnTo>
                  <a:cubicBezTo>
                    <a:pt x="445284" y="49654"/>
                    <a:pt x="425316" y="29686"/>
                    <a:pt x="400756" y="29686"/>
                  </a:cubicBezTo>
                  <a:lnTo>
                    <a:pt x="74214" y="29686"/>
                  </a:lnTo>
                  <a:close/>
                </a:path>
              </a:pathLst>
            </a:custGeom>
            <a:grpFill/>
            <a:ln w="19447" cap="flat">
              <a:noFill/>
              <a:prstDash val="solid"/>
              <a:miter/>
            </a:ln>
          </p:spPr>
          <p:txBody>
            <a:bodyPr rtlCol="0" anchor="ctr"/>
            <a:lstStyle/>
            <a:p>
              <a:endParaRPr lang="nl-NL"/>
            </a:p>
          </p:txBody>
        </p:sp>
      </p:grpSp>
      <p:grpSp>
        <p:nvGrpSpPr>
          <p:cNvPr id="162" name="Icoon_2_4">
            <a:extLst>
              <a:ext uri="{FF2B5EF4-FFF2-40B4-BE49-F238E27FC236}">
                <a16:creationId xmlns:a16="http://schemas.microsoft.com/office/drawing/2014/main" id="{936BBCB3-22B1-80AE-BF3F-5DD792FFF45F}"/>
              </a:ext>
            </a:extLst>
          </p:cNvPr>
          <p:cNvGrpSpPr>
            <a:grpSpLocks noChangeAspect="1"/>
          </p:cNvGrpSpPr>
          <p:nvPr/>
        </p:nvGrpSpPr>
        <p:grpSpPr>
          <a:xfrm>
            <a:off x="1148009" y="4981545"/>
            <a:ext cx="413166" cy="413166"/>
            <a:chOff x="5276741" y="3700972"/>
            <a:chExt cx="474970" cy="474970"/>
          </a:xfrm>
          <a:solidFill>
            <a:schemeClr val="tx1"/>
          </a:solidFill>
        </p:grpSpPr>
        <p:sp>
          <p:nvSpPr>
            <p:cNvPr id="159" name="Vrije vorm: vorm 158">
              <a:extLst>
                <a:ext uri="{FF2B5EF4-FFF2-40B4-BE49-F238E27FC236}">
                  <a16:creationId xmlns:a16="http://schemas.microsoft.com/office/drawing/2014/main" id="{44259497-EC78-85A0-9E0D-2661BE34D848}"/>
                </a:ext>
              </a:extLst>
            </p:cNvPr>
            <p:cNvSpPr/>
            <p:nvPr/>
          </p:nvSpPr>
          <p:spPr>
            <a:xfrm>
              <a:off x="5514226" y="3864242"/>
              <a:ext cx="148408" cy="192956"/>
            </a:xfrm>
            <a:custGeom>
              <a:avLst/>
              <a:gdLst>
                <a:gd name="connsiteX0" fmla="*/ 74214 w 148408"/>
                <a:gd name="connsiteY0" fmla="*/ 192957 h 192956"/>
                <a:gd name="connsiteX1" fmla="*/ 69108 w 148408"/>
                <a:gd name="connsiteY1" fmla="*/ 192046 h 192956"/>
                <a:gd name="connsiteX2" fmla="*/ 68772 w 148408"/>
                <a:gd name="connsiteY2" fmla="*/ 191927 h 192956"/>
                <a:gd name="connsiteX3" fmla="*/ 63705 w 148408"/>
                <a:gd name="connsiteY3" fmla="*/ 188622 h 192956"/>
                <a:gd name="connsiteX4" fmla="*/ 4334 w 148408"/>
                <a:gd name="connsiteY4" fmla="*/ 129251 h 192956"/>
                <a:gd name="connsiteX5" fmla="*/ 4334 w 148408"/>
                <a:gd name="connsiteY5" fmla="*/ 108254 h 192956"/>
                <a:gd name="connsiteX6" fmla="*/ 14823 w 148408"/>
                <a:gd name="connsiteY6" fmla="*/ 103900 h 192956"/>
                <a:gd name="connsiteX7" fmla="*/ 25312 w 148408"/>
                <a:gd name="connsiteY7" fmla="*/ 108254 h 192956"/>
                <a:gd name="connsiteX8" fmla="*/ 59351 w 148408"/>
                <a:gd name="connsiteY8" fmla="*/ 142293 h 192956"/>
                <a:gd name="connsiteX9" fmla="*/ 59351 w 148408"/>
                <a:gd name="connsiteY9" fmla="*/ 14843 h 192956"/>
                <a:gd name="connsiteX10" fmla="*/ 74194 w 148408"/>
                <a:gd name="connsiteY10" fmla="*/ 0 h 192956"/>
                <a:gd name="connsiteX11" fmla="*/ 89057 w 148408"/>
                <a:gd name="connsiteY11" fmla="*/ 14843 h 192956"/>
                <a:gd name="connsiteX12" fmla="*/ 89057 w 148408"/>
                <a:gd name="connsiteY12" fmla="*/ 142273 h 192956"/>
                <a:gd name="connsiteX13" fmla="*/ 123096 w 148408"/>
                <a:gd name="connsiteY13" fmla="*/ 108234 h 192956"/>
                <a:gd name="connsiteX14" fmla="*/ 133585 w 148408"/>
                <a:gd name="connsiteY14" fmla="*/ 103880 h 192956"/>
                <a:gd name="connsiteX15" fmla="*/ 144074 w 148408"/>
                <a:gd name="connsiteY15" fmla="*/ 108234 h 192956"/>
                <a:gd name="connsiteX16" fmla="*/ 144074 w 148408"/>
                <a:gd name="connsiteY16" fmla="*/ 129231 h 192956"/>
                <a:gd name="connsiteX17" fmla="*/ 84703 w 148408"/>
                <a:gd name="connsiteY17" fmla="*/ 188603 h 192956"/>
                <a:gd name="connsiteX18" fmla="*/ 79854 w 148408"/>
                <a:gd name="connsiteY18" fmla="*/ 191829 h 192956"/>
                <a:gd name="connsiteX19" fmla="*/ 79340 w 148408"/>
                <a:gd name="connsiteY19" fmla="*/ 192026 h 192956"/>
                <a:gd name="connsiteX20" fmla="*/ 74214 w 148408"/>
                <a:gd name="connsiteY20" fmla="*/ 192957 h 192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8408" h="192956">
                  <a:moveTo>
                    <a:pt x="74214" y="192957"/>
                  </a:moveTo>
                  <a:cubicBezTo>
                    <a:pt x="72492" y="192957"/>
                    <a:pt x="70771" y="192640"/>
                    <a:pt x="69108" y="192046"/>
                  </a:cubicBezTo>
                  <a:cubicBezTo>
                    <a:pt x="68989" y="192007"/>
                    <a:pt x="68890" y="191967"/>
                    <a:pt x="68772" y="191927"/>
                  </a:cubicBezTo>
                  <a:cubicBezTo>
                    <a:pt x="66714" y="191096"/>
                    <a:pt x="65091" y="190008"/>
                    <a:pt x="63705" y="188622"/>
                  </a:cubicBezTo>
                  <a:lnTo>
                    <a:pt x="4334" y="129251"/>
                  </a:lnTo>
                  <a:cubicBezTo>
                    <a:pt x="-1445" y="123472"/>
                    <a:pt x="-1445" y="114052"/>
                    <a:pt x="4334" y="108254"/>
                  </a:cubicBezTo>
                  <a:cubicBezTo>
                    <a:pt x="7144" y="105443"/>
                    <a:pt x="10865" y="103900"/>
                    <a:pt x="14823" y="103900"/>
                  </a:cubicBezTo>
                  <a:cubicBezTo>
                    <a:pt x="18781" y="103900"/>
                    <a:pt x="22521" y="105443"/>
                    <a:pt x="25312" y="108254"/>
                  </a:cubicBezTo>
                  <a:lnTo>
                    <a:pt x="59351" y="142293"/>
                  </a:lnTo>
                  <a:lnTo>
                    <a:pt x="59351" y="14843"/>
                  </a:lnTo>
                  <a:cubicBezTo>
                    <a:pt x="59351" y="6650"/>
                    <a:pt x="66001" y="0"/>
                    <a:pt x="74194" y="0"/>
                  </a:cubicBezTo>
                  <a:cubicBezTo>
                    <a:pt x="82388" y="0"/>
                    <a:pt x="89057" y="6650"/>
                    <a:pt x="89057" y="14843"/>
                  </a:cubicBezTo>
                  <a:lnTo>
                    <a:pt x="89057" y="142273"/>
                  </a:lnTo>
                  <a:lnTo>
                    <a:pt x="123096" y="108234"/>
                  </a:lnTo>
                  <a:cubicBezTo>
                    <a:pt x="125907" y="105424"/>
                    <a:pt x="129627" y="103880"/>
                    <a:pt x="133585" y="103880"/>
                  </a:cubicBezTo>
                  <a:cubicBezTo>
                    <a:pt x="137543" y="103880"/>
                    <a:pt x="141284" y="105424"/>
                    <a:pt x="144074" y="108234"/>
                  </a:cubicBezTo>
                  <a:cubicBezTo>
                    <a:pt x="149853" y="114013"/>
                    <a:pt x="149853" y="123433"/>
                    <a:pt x="144074" y="129231"/>
                  </a:cubicBezTo>
                  <a:lnTo>
                    <a:pt x="84703" y="188603"/>
                  </a:lnTo>
                  <a:cubicBezTo>
                    <a:pt x="83318" y="189988"/>
                    <a:pt x="81695" y="191076"/>
                    <a:pt x="79854" y="191829"/>
                  </a:cubicBezTo>
                  <a:cubicBezTo>
                    <a:pt x="79696" y="191888"/>
                    <a:pt x="79518" y="191967"/>
                    <a:pt x="79340" y="192026"/>
                  </a:cubicBezTo>
                  <a:cubicBezTo>
                    <a:pt x="77737" y="192640"/>
                    <a:pt x="75975" y="192957"/>
                    <a:pt x="74214" y="192957"/>
                  </a:cubicBezTo>
                  <a:close/>
                </a:path>
              </a:pathLst>
            </a:custGeom>
            <a:grpFill/>
            <a:ln w="19447" cap="flat">
              <a:noFill/>
              <a:prstDash val="solid"/>
              <a:miter/>
            </a:ln>
          </p:spPr>
          <p:txBody>
            <a:bodyPr rtlCol="0" anchor="ctr"/>
            <a:lstStyle/>
            <a:p>
              <a:endParaRPr lang="nl-NL"/>
            </a:p>
          </p:txBody>
        </p:sp>
        <p:sp>
          <p:nvSpPr>
            <p:cNvPr id="160" name="Vrije vorm: vorm 159">
              <a:extLst>
                <a:ext uri="{FF2B5EF4-FFF2-40B4-BE49-F238E27FC236}">
                  <a16:creationId xmlns:a16="http://schemas.microsoft.com/office/drawing/2014/main" id="{511272D8-6702-6505-122B-5B257983FB86}"/>
                </a:ext>
              </a:extLst>
            </p:cNvPr>
            <p:cNvSpPr/>
            <p:nvPr/>
          </p:nvSpPr>
          <p:spPr>
            <a:xfrm>
              <a:off x="5365797" y="3819714"/>
              <a:ext cx="148428" cy="192956"/>
            </a:xfrm>
            <a:custGeom>
              <a:avLst/>
              <a:gdLst>
                <a:gd name="connsiteX0" fmla="*/ 74214 w 148428"/>
                <a:gd name="connsiteY0" fmla="*/ 192957 h 192956"/>
                <a:gd name="connsiteX1" fmla="*/ 59371 w 148428"/>
                <a:gd name="connsiteY1" fmla="*/ 178114 h 192956"/>
                <a:gd name="connsiteX2" fmla="*/ 59371 w 148428"/>
                <a:gd name="connsiteY2" fmla="*/ 50683 h 192956"/>
                <a:gd name="connsiteX3" fmla="*/ 25332 w 148428"/>
                <a:gd name="connsiteY3" fmla="*/ 84723 h 192956"/>
                <a:gd name="connsiteX4" fmla="*/ 14843 w 148428"/>
                <a:gd name="connsiteY4" fmla="*/ 89077 h 192956"/>
                <a:gd name="connsiteX5" fmla="*/ 4354 w 148428"/>
                <a:gd name="connsiteY5" fmla="*/ 84723 h 192956"/>
                <a:gd name="connsiteX6" fmla="*/ 0 w 148428"/>
                <a:gd name="connsiteY6" fmla="*/ 74214 h 192956"/>
                <a:gd name="connsiteX7" fmla="*/ 4354 w 148428"/>
                <a:gd name="connsiteY7" fmla="*/ 63725 h 192956"/>
                <a:gd name="connsiteX8" fmla="*/ 63705 w 148428"/>
                <a:gd name="connsiteY8" fmla="*/ 4354 h 192956"/>
                <a:gd name="connsiteX9" fmla="*/ 68554 w 148428"/>
                <a:gd name="connsiteY9" fmla="*/ 1128 h 192956"/>
                <a:gd name="connsiteX10" fmla="*/ 69069 w 148428"/>
                <a:gd name="connsiteY10" fmla="*/ 930 h 192956"/>
                <a:gd name="connsiteX11" fmla="*/ 74214 w 148428"/>
                <a:gd name="connsiteY11" fmla="*/ 0 h 192956"/>
                <a:gd name="connsiteX12" fmla="*/ 79379 w 148428"/>
                <a:gd name="connsiteY12" fmla="*/ 950 h 192956"/>
                <a:gd name="connsiteX13" fmla="*/ 79795 w 148428"/>
                <a:gd name="connsiteY13" fmla="*/ 1088 h 192956"/>
                <a:gd name="connsiteX14" fmla="*/ 84723 w 148428"/>
                <a:gd name="connsiteY14" fmla="*/ 4374 h 192956"/>
                <a:gd name="connsiteX15" fmla="*/ 144074 w 148428"/>
                <a:gd name="connsiteY15" fmla="*/ 63725 h 192956"/>
                <a:gd name="connsiteX16" fmla="*/ 148428 w 148428"/>
                <a:gd name="connsiteY16" fmla="*/ 74214 h 192956"/>
                <a:gd name="connsiteX17" fmla="*/ 144074 w 148428"/>
                <a:gd name="connsiteY17" fmla="*/ 84703 h 192956"/>
                <a:gd name="connsiteX18" fmla="*/ 133585 w 148428"/>
                <a:gd name="connsiteY18" fmla="*/ 89057 h 192956"/>
                <a:gd name="connsiteX19" fmla="*/ 123096 w 148428"/>
                <a:gd name="connsiteY19" fmla="*/ 84703 h 192956"/>
                <a:gd name="connsiteX20" fmla="*/ 89057 w 148428"/>
                <a:gd name="connsiteY20" fmla="*/ 50683 h 192956"/>
                <a:gd name="connsiteX21" fmla="*/ 89057 w 148428"/>
                <a:gd name="connsiteY21" fmla="*/ 178114 h 192956"/>
                <a:gd name="connsiteX22" fmla="*/ 74214 w 148428"/>
                <a:gd name="connsiteY22" fmla="*/ 192957 h 192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8428" h="192956">
                  <a:moveTo>
                    <a:pt x="74214" y="192957"/>
                  </a:moveTo>
                  <a:cubicBezTo>
                    <a:pt x="66021" y="192957"/>
                    <a:pt x="59371" y="186307"/>
                    <a:pt x="59371" y="178114"/>
                  </a:cubicBezTo>
                  <a:lnTo>
                    <a:pt x="59371" y="50683"/>
                  </a:lnTo>
                  <a:lnTo>
                    <a:pt x="25332" y="84723"/>
                  </a:lnTo>
                  <a:cubicBezTo>
                    <a:pt x="22521" y="87533"/>
                    <a:pt x="18801" y="89077"/>
                    <a:pt x="14843" y="89077"/>
                  </a:cubicBezTo>
                  <a:cubicBezTo>
                    <a:pt x="10885" y="89077"/>
                    <a:pt x="7144" y="87533"/>
                    <a:pt x="4354" y="84723"/>
                  </a:cubicBezTo>
                  <a:cubicBezTo>
                    <a:pt x="1544" y="81913"/>
                    <a:pt x="0" y="78172"/>
                    <a:pt x="0" y="74214"/>
                  </a:cubicBezTo>
                  <a:cubicBezTo>
                    <a:pt x="0" y="70256"/>
                    <a:pt x="1544" y="66516"/>
                    <a:pt x="4354" y="63725"/>
                  </a:cubicBezTo>
                  <a:lnTo>
                    <a:pt x="63705" y="4354"/>
                  </a:lnTo>
                  <a:cubicBezTo>
                    <a:pt x="65091" y="2969"/>
                    <a:pt x="66713" y="1880"/>
                    <a:pt x="68554" y="1128"/>
                  </a:cubicBezTo>
                  <a:cubicBezTo>
                    <a:pt x="68712" y="1049"/>
                    <a:pt x="68890" y="990"/>
                    <a:pt x="69069" y="930"/>
                  </a:cubicBezTo>
                  <a:cubicBezTo>
                    <a:pt x="70751" y="317"/>
                    <a:pt x="72473" y="0"/>
                    <a:pt x="74214" y="0"/>
                  </a:cubicBezTo>
                  <a:cubicBezTo>
                    <a:pt x="75975" y="0"/>
                    <a:pt x="77717" y="317"/>
                    <a:pt x="79379" y="950"/>
                  </a:cubicBezTo>
                  <a:cubicBezTo>
                    <a:pt x="79518" y="990"/>
                    <a:pt x="79676" y="1049"/>
                    <a:pt x="79795" y="1088"/>
                  </a:cubicBezTo>
                  <a:cubicBezTo>
                    <a:pt x="81715" y="1880"/>
                    <a:pt x="83337" y="2969"/>
                    <a:pt x="84723" y="4374"/>
                  </a:cubicBezTo>
                  <a:lnTo>
                    <a:pt x="144074" y="63725"/>
                  </a:lnTo>
                  <a:cubicBezTo>
                    <a:pt x="146884" y="66516"/>
                    <a:pt x="148428" y="70256"/>
                    <a:pt x="148428" y="74214"/>
                  </a:cubicBezTo>
                  <a:cubicBezTo>
                    <a:pt x="148428" y="78172"/>
                    <a:pt x="146884" y="81913"/>
                    <a:pt x="144074" y="84703"/>
                  </a:cubicBezTo>
                  <a:cubicBezTo>
                    <a:pt x="141284" y="87513"/>
                    <a:pt x="137543" y="89057"/>
                    <a:pt x="133585" y="89057"/>
                  </a:cubicBezTo>
                  <a:cubicBezTo>
                    <a:pt x="129627" y="89057"/>
                    <a:pt x="125887" y="87513"/>
                    <a:pt x="123096" y="84703"/>
                  </a:cubicBezTo>
                  <a:lnTo>
                    <a:pt x="89057" y="50683"/>
                  </a:lnTo>
                  <a:lnTo>
                    <a:pt x="89057" y="178114"/>
                  </a:lnTo>
                  <a:cubicBezTo>
                    <a:pt x="89057" y="186307"/>
                    <a:pt x="82407" y="192957"/>
                    <a:pt x="74214" y="192957"/>
                  </a:cubicBezTo>
                  <a:close/>
                </a:path>
              </a:pathLst>
            </a:custGeom>
            <a:grpFill/>
            <a:ln w="19447" cap="flat">
              <a:noFill/>
              <a:prstDash val="solid"/>
              <a:miter/>
            </a:ln>
          </p:spPr>
          <p:txBody>
            <a:bodyPr rtlCol="0" anchor="ctr"/>
            <a:lstStyle/>
            <a:p>
              <a:endParaRPr lang="nl-NL"/>
            </a:p>
          </p:txBody>
        </p:sp>
        <p:sp>
          <p:nvSpPr>
            <p:cNvPr id="161" name="Vrije vorm: vorm 160">
              <a:extLst>
                <a:ext uri="{FF2B5EF4-FFF2-40B4-BE49-F238E27FC236}">
                  <a16:creationId xmlns:a16="http://schemas.microsoft.com/office/drawing/2014/main" id="{FCB8F0EE-17B6-28C4-768A-C4B5C2C4D385}"/>
                </a:ext>
              </a:extLst>
            </p:cNvPr>
            <p:cNvSpPr/>
            <p:nvPr/>
          </p:nvSpPr>
          <p:spPr>
            <a:xfrm>
              <a:off x="5276741" y="3700972"/>
              <a:ext cx="474970" cy="474970"/>
            </a:xfrm>
            <a:custGeom>
              <a:avLst/>
              <a:gdLst>
                <a:gd name="connsiteX0" fmla="*/ 74214 w 474970"/>
                <a:gd name="connsiteY0" fmla="*/ 474970 h 474970"/>
                <a:gd name="connsiteX1" fmla="*/ 0 w 474970"/>
                <a:gd name="connsiteY1" fmla="*/ 400756 h 474970"/>
                <a:gd name="connsiteX2" fmla="*/ 0 w 474970"/>
                <a:gd name="connsiteY2" fmla="*/ 74214 h 474970"/>
                <a:gd name="connsiteX3" fmla="*/ 74214 w 474970"/>
                <a:gd name="connsiteY3" fmla="*/ 0 h 474970"/>
                <a:gd name="connsiteX4" fmla="*/ 400756 w 474970"/>
                <a:gd name="connsiteY4" fmla="*/ 0 h 474970"/>
                <a:gd name="connsiteX5" fmla="*/ 474970 w 474970"/>
                <a:gd name="connsiteY5" fmla="*/ 74214 h 474970"/>
                <a:gd name="connsiteX6" fmla="*/ 474970 w 474970"/>
                <a:gd name="connsiteY6" fmla="*/ 400756 h 474970"/>
                <a:gd name="connsiteX7" fmla="*/ 400756 w 474970"/>
                <a:gd name="connsiteY7" fmla="*/ 474970 h 474970"/>
                <a:gd name="connsiteX8" fmla="*/ 74214 w 474970"/>
                <a:gd name="connsiteY8" fmla="*/ 474970 h 474970"/>
                <a:gd name="connsiteX9" fmla="*/ 74214 w 474970"/>
                <a:gd name="connsiteY9" fmla="*/ 29686 h 474970"/>
                <a:gd name="connsiteX10" fmla="*/ 29686 w 474970"/>
                <a:gd name="connsiteY10" fmla="*/ 74214 h 474970"/>
                <a:gd name="connsiteX11" fmla="*/ 29686 w 474970"/>
                <a:gd name="connsiteY11" fmla="*/ 400756 h 474970"/>
                <a:gd name="connsiteX12" fmla="*/ 74214 w 474970"/>
                <a:gd name="connsiteY12" fmla="*/ 445284 h 474970"/>
                <a:gd name="connsiteX13" fmla="*/ 400756 w 474970"/>
                <a:gd name="connsiteY13" fmla="*/ 445284 h 474970"/>
                <a:gd name="connsiteX14" fmla="*/ 445284 w 474970"/>
                <a:gd name="connsiteY14" fmla="*/ 400756 h 474970"/>
                <a:gd name="connsiteX15" fmla="*/ 445284 w 474970"/>
                <a:gd name="connsiteY15" fmla="*/ 74214 h 474970"/>
                <a:gd name="connsiteX16" fmla="*/ 400756 w 474970"/>
                <a:gd name="connsiteY16" fmla="*/ 29686 h 474970"/>
                <a:gd name="connsiteX17" fmla="*/ 74214 w 474970"/>
                <a:gd name="connsiteY17" fmla="*/ 29686 h 47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970" h="474970">
                  <a:moveTo>
                    <a:pt x="74214" y="474970"/>
                  </a:moveTo>
                  <a:cubicBezTo>
                    <a:pt x="33287" y="474970"/>
                    <a:pt x="0" y="441683"/>
                    <a:pt x="0" y="400756"/>
                  </a:cubicBezTo>
                  <a:lnTo>
                    <a:pt x="0" y="74214"/>
                  </a:lnTo>
                  <a:cubicBezTo>
                    <a:pt x="0" y="33287"/>
                    <a:pt x="33287" y="0"/>
                    <a:pt x="74214" y="0"/>
                  </a:cubicBezTo>
                  <a:lnTo>
                    <a:pt x="400756" y="0"/>
                  </a:lnTo>
                  <a:cubicBezTo>
                    <a:pt x="441683" y="0"/>
                    <a:pt x="474970" y="33287"/>
                    <a:pt x="474970" y="74214"/>
                  </a:cubicBezTo>
                  <a:lnTo>
                    <a:pt x="474970" y="400756"/>
                  </a:lnTo>
                  <a:cubicBezTo>
                    <a:pt x="474970" y="441683"/>
                    <a:pt x="441683" y="474970"/>
                    <a:pt x="400756" y="474970"/>
                  </a:cubicBezTo>
                  <a:lnTo>
                    <a:pt x="74214" y="474970"/>
                  </a:lnTo>
                  <a:close/>
                  <a:moveTo>
                    <a:pt x="74214" y="29686"/>
                  </a:moveTo>
                  <a:cubicBezTo>
                    <a:pt x="49654" y="29686"/>
                    <a:pt x="29686" y="49654"/>
                    <a:pt x="29686" y="74214"/>
                  </a:cubicBezTo>
                  <a:lnTo>
                    <a:pt x="29686" y="400756"/>
                  </a:lnTo>
                  <a:cubicBezTo>
                    <a:pt x="29686" y="425316"/>
                    <a:pt x="49654" y="445284"/>
                    <a:pt x="74214" y="445284"/>
                  </a:cubicBezTo>
                  <a:lnTo>
                    <a:pt x="400756" y="445284"/>
                  </a:lnTo>
                  <a:cubicBezTo>
                    <a:pt x="425316" y="445284"/>
                    <a:pt x="445284" y="425316"/>
                    <a:pt x="445284" y="400756"/>
                  </a:cubicBezTo>
                  <a:lnTo>
                    <a:pt x="445284" y="74214"/>
                  </a:lnTo>
                  <a:cubicBezTo>
                    <a:pt x="445284" y="49654"/>
                    <a:pt x="425316" y="29686"/>
                    <a:pt x="400756" y="29686"/>
                  </a:cubicBezTo>
                  <a:lnTo>
                    <a:pt x="74214" y="29686"/>
                  </a:lnTo>
                  <a:close/>
                </a:path>
              </a:pathLst>
            </a:custGeom>
            <a:grpFill/>
            <a:ln w="19447" cap="flat">
              <a:noFill/>
              <a:prstDash val="solid"/>
              <a:miter/>
            </a:ln>
          </p:spPr>
          <p:txBody>
            <a:bodyPr rtlCol="0" anchor="ctr"/>
            <a:lstStyle/>
            <a:p>
              <a:endParaRPr lang="nl-NL"/>
            </a:p>
          </p:txBody>
        </p:sp>
      </p:grpSp>
      <p:pic>
        <p:nvPicPr>
          <p:cNvPr id="3" name="Graphic 2">
            <a:extLst>
              <a:ext uri="{FF2B5EF4-FFF2-40B4-BE49-F238E27FC236}">
                <a16:creationId xmlns:a16="http://schemas.microsoft.com/office/drawing/2014/main" id="{1776CC12-434C-6050-E4B9-46758928E1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5224" y="2353104"/>
            <a:ext cx="437838" cy="437838"/>
          </a:xfrm>
          <a:prstGeom prst="rect">
            <a:avLst/>
          </a:prstGeom>
        </p:spPr>
      </p:pic>
      <p:pic>
        <p:nvPicPr>
          <p:cNvPr id="7" name="Graphic 6">
            <a:extLst>
              <a:ext uri="{FF2B5EF4-FFF2-40B4-BE49-F238E27FC236}">
                <a16:creationId xmlns:a16="http://schemas.microsoft.com/office/drawing/2014/main" id="{809CF22E-E195-FCFC-9FA7-96EC17F36A5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36781" y="3662683"/>
            <a:ext cx="437837" cy="437837"/>
          </a:xfrm>
          <a:prstGeom prst="rect">
            <a:avLst/>
          </a:prstGeom>
        </p:spPr>
      </p:pic>
      <p:pic>
        <p:nvPicPr>
          <p:cNvPr id="9" name="Graphic 8">
            <a:extLst>
              <a:ext uri="{FF2B5EF4-FFF2-40B4-BE49-F238E27FC236}">
                <a16:creationId xmlns:a16="http://schemas.microsoft.com/office/drawing/2014/main" id="{29D9E7EB-B3CB-9602-7455-1370012FD96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98159" y="2388986"/>
            <a:ext cx="437838" cy="437838"/>
          </a:xfrm>
          <a:prstGeom prst="rect">
            <a:avLst/>
          </a:prstGeom>
        </p:spPr>
      </p:pic>
      <p:pic>
        <p:nvPicPr>
          <p:cNvPr id="11" name="Graphic 10">
            <a:extLst>
              <a:ext uri="{FF2B5EF4-FFF2-40B4-BE49-F238E27FC236}">
                <a16:creationId xmlns:a16="http://schemas.microsoft.com/office/drawing/2014/main" id="{45551FDC-0626-FC8C-A4C5-21C3F2B57A3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705376" y="2385950"/>
            <a:ext cx="433828" cy="433828"/>
          </a:xfrm>
          <a:prstGeom prst="rect">
            <a:avLst/>
          </a:prstGeom>
        </p:spPr>
      </p:pic>
      <p:pic>
        <p:nvPicPr>
          <p:cNvPr id="13" name="Graphic 12">
            <a:extLst>
              <a:ext uri="{FF2B5EF4-FFF2-40B4-BE49-F238E27FC236}">
                <a16:creationId xmlns:a16="http://schemas.microsoft.com/office/drawing/2014/main" id="{6512021C-9476-A996-7144-DB2A3A2F518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64646" y="2343664"/>
            <a:ext cx="413166" cy="413166"/>
          </a:xfrm>
          <a:prstGeom prst="rect">
            <a:avLst/>
          </a:prstGeom>
        </p:spPr>
      </p:pic>
      <p:pic>
        <p:nvPicPr>
          <p:cNvPr id="15" name="Graphic 14">
            <a:extLst>
              <a:ext uri="{FF2B5EF4-FFF2-40B4-BE49-F238E27FC236}">
                <a16:creationId xmlns:a16="http://schemas.microsoft.com/office/drawing/2014/main" id="{8AA51247-2DD8-F1E1-A8C1-B36847A6907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308028" y="3674273"/>
            <a:ext cx="413166" cy="413166"/>
          </a:xfrm>
          <a:prstGeom prst="rect">
            <a:avLst/>
          </a:prstGeom>
        </p:spPr>
      </p:pic>
      <p:pic>
        <p:nvPicPr>
          <p:cNvPr id="19" name="Graphic 18">
            <a:extLst>
              <a:ext uri="{FF2B5EF4-FFF2-40B4-BE49-F238E27FC236}">
                <a16:creationId xmlns:a16="http://schemas.microsoft.com/office/drawing/2014/main" id="{AA28EF58-0569-3DAE-E66F-20673C325AD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878318" y="4933199"/>
            <a:ext cx="413165" cy="413165"/>
          </a:xfrm>
          <a:prstGeom prst="rect">
            <a:avLst/>
          </a:prstGeom>
        </p:spPr>
      </p:pic>
      <p:pic>
        <p:nvPicPr>
          <p:cNvPr id="23" name="Graphic 22">
            <a:extLst>
              <a:ext uri="{FF2B5EF4-FFF2-40B4-BE49-F238E27FC236}">
                <a16:creationId xmlns:a16="http://schemas.microsoft.com/office/drawing/2014/main" id="{0DA691BE-DAFA-E66A-9391-709C9A0846C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270150" y="4862303"/>
            <a:ext cx="445065" cy="445065"/>
          </a:xfrm>
          <a:prstGeom prst="rect">
            <a:avLst/>
          </a:prstGeom>
        </p:spPr>
      </p:pic>
      <p:pic>
        <p:nvPicPr>
          <p:cNvPr id="30" name="Graphic 29">
            <a:extLst>
              <a:ext uri="{FF2B5EF4-FFF2-40B4-BE49-F238E27FC236}">
                <a16:creationId xmlns:a16="http://schemas.microsoft.com/office/drawing/2014/main" id="{165A6417-E72E-5485-DA15-6B6FAF42769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682108" y="4874168"/>
            <a:ext cx="409343" cy="409343"/>
          </a:xfrm>
          <a:prstGeom prst="rect">
            <a:avLst/>
          </a:prstGeom>
        </p:spPr>
      </p:pic>
      <p:pic>
        <p:nvPicPr>
          <p:cNvPr id="37" name="Graphic 36">
            <a:extLst>
              <a:ext uri="{FF2B5EF4-FFF2-40B4-BE49-F238E27FC236}">
                <a16:creationId xmlns:a16="http://schemas.microsoft.com/office/drawing/2014/main" id="{81BFDBE0-8FE9-9BE1-0B64-C0BC8EF0042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9394112" y="4905855"/>
            <a:ext cx="383811" cy="383811"/>
          </a:xfrm>
          <a:prstGeom prst="rect">
            <a:avLst/>
          </a:prstGeom>
        </p:spPr>
      </p:pic>
      <p:pic>
        <p:nvPicPr>
          <p:cNvPr id="39" name="Graphic 38">
            <a:extLst>
              <a:ext uri="{FF2B5EF4-FFF2-40B4-BE49-F238E27FC236}">
                <a16:creationId xmlns:a16="http://schemas.microsoft.com/office/drawing/2014/main" id="{A79A1BC0-A050-A637-98CB-873BDD1A46E0}"/>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8019915" y="4862303"/>
            <a:ext cx="437836" cy="437836"/>
          </a:xfrm>
          <a:prstGeom prst="rect">
            <a:avLst/>
          </a:prstGeom>
        </p:spPr>
      </p:pic>
      <p:pic>
        <p:nvPicPr>
          <p:cNvPr id="42" name="Graphic 41">
            <a:extLst>
              <a:ext uri="{FF2B5EF4-FFF2-40B4-BE49-F238E27FC236}">
                <a16:creationId xmlns:a16="http://schemas.microsoft.com/office/drawing/2014/main" id="{2339551A-AD50-B836-8B65-A70A9F744FA3}"/>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6622113" y="4876551"/>
            <a:ext cx="437838" cy="437838"/>
          </a:xfrm>
          <a:prstGeom prst="rect">
            <a:avLst/>
          </a:prstGeom>
        </p:spPr>
      </p:pic>
      <p:pic>
        <p:nvPicPr>
          <p:cNvPr id="44" name="Graphic 43">
            <a:extLst>
              <a:ext uri="{FF2B5EF4-FFF2-40B4-BE49-F238E27FC236}">
                <a16:creationId xmlns:a16="http://schemas.microsoft.com/office/drawing/2014/main" id="{834BB7F8-D876-4418-83FD-CA0DF24C21D0}"/>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6714538" y="3668464"/>
            <a:ext cx="413144" cy="413144"/>
          </a:xfrm>
          <a:prstGeom prst="rect">
            <a:avLst/>
          </a:prstGeom>
        </p:spPr>
      </p:pic>
    </p:spTree>
    <p:extLst>
      <p:ext uri="{BB962C8B-B14F-4D97-AF65-F5344CB8AC3E}">
        <p14:creationId xmlns:p14="http://schemas.microsoft.com/office/powerpoint/2010/main" val="2156819779"/>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3011172F-FA0B-4008-9CE7-6B42D0A66CDE}"/>
              </a:ext>
            </a:extLst>
          </p:cNvPr>
          <p:cNvSpPr>
            <a:spLocks noGrp="1"/>
          </p:cNvSpPr>
          <p:nvPr>
            <p:ph type="body" sz="quarter" idx="13"/>
          </p:nvPr>
        </p:nvSpPr>
        <p:spPr>
          <a:xfrm>
            <a:off x="449999" y="412144"/>
            <a:ext cx="414143" cy="185756"/>
          </a:xfrm>
        </p:spPr>
        <p:txBody>
          <a:bodyPr/>
          <a:lstStyle/>
          <a:p>
            <a:r>
              <a:rPr lang="en-US" dirty="0"/>
              <a:t>SURF</a:t>
            </a:r>
          </a:p>
        </p:txBody>
      </p:sp>
      <p:sp>
        <p:nvSpPr>
          <p:cNvPr id="5" name="Titel 4">
            <a:extLst>
              <a:ext uri="{FF2B5EF4-FFF2-40B4-BE49-F238E27FC236}">
                <a16:creationId xmlns:a16="http://schemas.microsoft.com/office/drawing/2014/main" id="{4B420271-A636-47D9-9869-49BF52A57E69}"/>
              </a:ext>
            </a:extLst>
          </p:cNvPr>
          <p:cNvSpPr>
            <a:spLocks noGrp="1"/>
          </p:cNvSpPr>
          <p:nvPr>
            <p:ph type="title"/>
          </p:nvPr>
        </p:nvSpPr>
        <p:spPr/>
        <p:txBody>
          <a:bodyPr/>
          <a:lstStyle/>
          <a:p>
            <a:r>
              <a:rPr lang="en-US" dirty="0"/>
              <a:t>Security</a:t>
            </a:r>
          </a:p>
        </p:txBody>
      </p:sp>
      <p:grpSp>
        <p:nvGrpSpPr>
          <p:cNvPr id="580" name="Icoon_1_1">
            <a:extLst>
              <a:ext uri="{FF2B5EF4-FFF2-40B4-BE49-F238E27FC236}">
                <a16:creationId xmlns:a16="http://schemas.microsoft.com/office/drawing/2014/main" id="{FE23F446-7791-26F5-955A-15C8FB379088}"/>
              </a:ext>
            </a:extLst>
          </p:cNvPr>
          <p:cNvGrpSpPr>
            <a:grpSpLocks noChangeAspect="1"/>
          </p:cNvGrpSpPr>
          <p:nvPr/>
        </p:nvGrpSpPr>
        <p:grpSpPr>
          <a:xfrm>
            <a:off x="10774366" y="3675834"/>
            <a:ext cx="397012" cy="397012"/>
            <a:chOff x="1168400" y="2230961"/>
            <a:chExt cx="453737" cy="453737"/>
          </a:xfrm>
          <a:solidFill>
            <a:schemeClr val="tx1"/>
          </a:solidFill>
        </p:grpSpPr>
        <p:sp>
          <p:nvSpPr>
            <p:cNvPr id="577" name="Vrije vorm: vorm 576">
              <a:extLst>
                <a:ext uri="{FF2B5EF4-FFF2-40B4-BE49-F238E27FC236}">
                  <a16:creationId xmlns:a16="http://schemas.microsoft.com/office/drawing/2014/main" id="{371EDD4B-7FA5-DBD5-F774-4390C3310511}"/>
                </a:ext>
              </a:extLst>
            </p:cNvPr>
            <p:cNvSpPr/>
            <p:nvPr/>
          </p:nvSpPr>
          <p:spPr>
            <a:xfrm>
              <a:off x="1168400" y="2230961"/>
              <a:ext cx="453737" cy="425151"/>
            </a:xfrm>
            <a:custGeom>
              <a:avLst/>
              <a:gdLst>
                <a:gd name="connsiteX0" fmla="*/ 210515 w 453737"/>
                <a:gd name="connsiteY0" fmla="*/ 425133 h 425151"/>
                <a:gd name="connsiteX1" fmla="*/ 0 w 453737"/>
                <a:gd name="connsiteY1" fmla="*/ 326123 h 425151"/>
                <a:gd name="connsiteX2" fmla="*/ 0 w 453737"/>
                <a:gd name="connsiteY2" fmla="*/ 99255 h 425151"/>
                <a:gd name="connsiteX3" fmla="*/ 226869 w 453737"/>
                <a:gd name="connsiteY3" fmla="*/ 0 h 425151"/>
                <a:gd name="connsiteX4" fmla="*/ 453737 w 453737"/>
                <a:gd name="connsiteY4" fmla="*/ 99255 h 425151"/>
                <a:gd name="connsiteX5" fmla="*/ 453737 w 453737"/>
                <a:gd name="connsiteY5" fmla="*/ 198510 h 425151"/>
                <a:gd name="connsiteX6" fmla="*/ 439558 w 453737"/>
                <a:gd name="connsiteY6" fmla="*/ 212689 h 425151"/>
                <a:gd name="connsiteX7" fmla="*/ 425378 w 453737"/>
                <a:gd name="connsiteY7" fmla="*/ 198510 h 425151"/>
                <a:gd name="connsiteX8" fmla="*/ 425378 w 453737"/>
                <a:gd name="connsiteY8" fmla="*/ 148788 h 425151"/>
                <a:gd name="connsiteX9" fmla="*/ 388153 w 453737"/>
                <a:gd name="connsiteY9" fmla="*/ 170227 h 425151"/>
                <a:gd name="connsiteX10" fmla="*/ 382557 w 453737"/>
                <a:gd name="connsiteY10" fmla="*/ 171380 h 425151"/>
                <a:gd name="connsiteX11" fmla="*/ 369531 w 453737"/>
                <a:gd name="connsiteY11" fmla="*/ 162778 h 425151"/>
                <a:gd name="connsiteX12" fmla="*/ 369399 w 453737"/>
                <a:gd name="connsiteY12" fmla="*/ 151945 h 425151"/>
                <a:gd name="connsiteX13" fmla="*/ 376980 w 453737"/>
                <a:gd name="connsiteY13" fmla="*/ 144175 h 425151"/>
                <a:gd name="connsiteX14" fmla="*/ 425378 w 453737"/>
                <a:gd name="connsiteY14" fmla="*/ 99255 h 425151"/>
                <a:gd name="connsiteX15" fmla="*/ 226869 w 453737"/>
                <a:gd name="connsiteY15" fmla="*/ 28359 h 425151"/>
                <a:gd name="connsiteX16" fmla="*/ 28359 w 453737"/>
                <a:gd name="connsiteY16" fmla="*/ 99255 h 425151"/>
                <a:gd name="connsiteX17" fmla="*/ 41857 w 453737"/>
                <a:gd name="connsiteY17" fmla="*/ 123190 h 425151"/>
                <a:gd name="connsiteX18" fmla="*/ 226509 w 453737"/>
                <a:gd name="connsiteY18" fmla="*/ 170170 h 425151"/>
                <a:gd name="connsiteX19" fmla="*/ 282413 w 453737"/>
                <a:gd name="connsiteY19" fmla="*/ 167240 h 425151"/>
                <a:gd name="connsiteX20" fmla="*/ 283907 w 453737"/>
                <a:gd name="connsiteY20" fmla="*/ 167164 h 425151"/>
                <a:gd name="connsiteX21" fmla="*/ 297992 w 453737"/>
                <a:gd name="connsiteY21" fmla="*/ 179869 h 425151"/>
                <a:gd name="connsiteX22" fmla="*/ 285363 w 453737"/>
                <a:gd name="connsiteY22" fmla="*/ 195447 h 425151"/>
                <a:gd name="connsiteX23" fmla="*/ 226604 w 453737"/>
                <a:gd name="connsiteY23" fmla="*/ 198491 h 425151"/>
                <a:gd name="connsiteX24" fmla="*/ 28359 w 453737"/>
                <a:gd name="connsiteY24" fmla="*/ 148864 h 425151"/>
                <a:gd name="connsiteX25" fmla="*/ 28359 w 453737"/>
                <a:gd name="connsiteY25" fmla="*/ 212670 h 425151"/>
                <a:gd name="connsiteX26" fmla="*/ 211593 w 453737"/>
                <a:gd name="connsiteY26" fmla="*/ 283359 h 425151"/>
                <a:gd name="connsiteX27" fmla="*/ 221499 w 453737"/>
                <a:gd name="connsiteY27" fmla="*/ 287802 h 425151"/>
                <a:gd name="connsiteX28" fmla="*/ 225356 w 453737"/>
                <a:gd name="connsiteY28" fmla="*/ 297935 h 425151"/>
                <a:gd name="connsiteX29" fmla="*/ 211177 w 453737"/>
                <a:gd name="connsiteY29" fmla="*/ 311698 h 425151"/>
                <a:gd name="connsiteX30" fmla="*/ 210515 w 453737"/>
                <a:gd name="connsiteY30" fmla="*/ 311680 h 425151"/>
                <a:gd name="connsiteX31" fmla="*/ 28359 w 453737"/>
                <a:gd name="connsiteY31" fmla="*/ 262014 h 425151"/>
                <a:gd name="connsiteX32" fmla="*/ 28359 w 453737"/>
                <a:gd name="connsiteY32" fmla="*/ 326123 h 425151"/>
                <a:gd name="connsiteX33" fmla="*/ 211593 w 453737"/>
                <a:gd name="connsiteY33" fmla="*/ 396812 h 425151"/>
                <a:gd name="connsiteX34" fmla="*/ 221499 w 453737"/>
                <a:gd name="connsiteY34" fmla="*/ 401255 h 425151"/>
                <a:gd name="connsiteX35" fmla="*/ 225356 w 453737"/>
                <a:gd name="connsiteY35" fmla="*/ 411388 h 425151"/>
                <a:gd name="connsiteX36" fmla="*/ 211177 w 453737"/>
                <a:gd name="connsiteY36" fmla="*/ 425152 h 425151"/>
                <a:gd name="connsiteX37" fmla="*/ 210515 w 453737"/>
                <a:gd name="connsiteY37" fmla="*/ 425133 h 42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53737" h="425151">
                  <a:moveTo>
                    <a:pt x="210515" y="425133"/>
                  </a:moveTo>
                  <a:cubicBezTo>
                    <a:pt x="88630" y="421578"/>
                    <a:pt x="0" y="379929"/>
                    <a:pt x="0" y="326123"/>
                  </a:cubicBezTo>
                  <a:lnTo>
                    <a:pt x="0" y="99255"/>
                  </a:lnTo>
                  <a:cubicBezTo>
                    <a:pt x="0" y="42670"/>
                    <a:pt x="97535" y="0"/>
                    <a:pt x="226869" y="0"/>
                  </a:cubicBezTo>
                  <a:cubicBezTo>
                    <a:pt x="356202" y="0"/>
                    <a:pt x="453737" y="42670"/>
                    <a:pt x="453737" y="99255"/>
                  </a:cubicBezTo>
                  <a:lnTo>
                    <a:pt x="453737" y="198510"/>
                  </a:lnTo>
                  <a:cubicBezTo>
                    <a:pt x="453737" y="206337"/>
                    <a:pt x="447385" y="212689"/>
                    <a:pt x="439558" y="212689"/>
                  </a:cubicBezTo>
                  <a:cubicBezTo>
                    <a:pt x="431731" y="212689"/>
                    <a:pt x="425378" y="206337"/>
                    <a:pt x="425378" y="198510"/>
                  </a:cubicBezTo>
                  <a:lnTo>
                    <a:pt x="425378" y="148788"/>
                  </a:lnTo>
                  <a:cubicBezTo>
                    <a:pt x="415377" y="156709"/>
                    <a:pt x="402918" y="163894"/>
                    <a:pt x="388153" y="170227"/>
                  </a:cubicBezTo>
                  <a:cubicBezTo>
                    <a:pt x="386357" y="170983"/>
                    <a:pt x="384485" y="171380"/>
                    <a:pt x="382557" y="171380"/>
                  </a:cubicBezTo>
                  <a:cubicBezTo>
                    <a:pt x="376866" y="171380"/>
                    <a:pt x="371762" y="167996"/>
                    <a:pt x="369531" y="162778"/>
                  </a:cubicBezTo>
                  <a:cubicBezTo>
                    <a:pt x="368037" y="159318"/>
                    <a:pt x="368000" y="155462"/>
                    <a:pt x="369399" y="151945"/>
                  </a:cubicBezTo>
                  <a:cubicBezTo>
                    <a:pt x="370798" y="148429"/>
                    <a:pt x="373501" y="145668"/>
                    <a:pt x="376980" y="144175"/>
                  </a:cubicBezTo>
                  <a:cubicBezTo>
                    <a:pt x="407286" y="131168"/>
                    <a:pt x="425378" y="114361"/>
                    <a:pt x="425378" y="99255"/>
                  </a:cubicBezTo>
                  <a:cubicBezTo>
                    <a:pt x="425378" y="70273"/>
                    <a:pt x="354690" y="28359"/>
                    <a:pt x="226869" y="28359"/>
                  </a:cubicBezTo>
                  <a:cubicBezTo>
                    <a:pt x="99047" y="28359"/>
                    <a:pt x="28359" y="70273"/>
                    <a:pt x="28359" y="99255"/>
                  </a:cubicBezTo>
                  <a:cubicBezTo>
                    <a:pt x="28359" y="107063"/>
                    <a:pt x="32896" y="115117"/>
                    <a:pt x="41857" y="123190"/>
                  </a:cubicBezTo>
                  <a:cubicBezTo>
                    <a:pt x="67796" y="146576"/>
                    <a:pt x="134968" y="170189"/>
                    <a:pt x="226509" y="170170"/>
                  </a:cubicBezTo>
                  <a:cubicBezTo>
                    <a:pt x="244942" y="170170"/>
                    <a:pt x="263754" y="169187"/>
                    <a:pt x="282413" y="167240"/>
                  </a:cubicBezTo>
                  <a:cubicBezTo>
                    <a:pt x="282905" y="167183"/>
                    <a:pt x="283397" y="167164"/>
                    <a:pt x="283907" y="167164"/>
                  </a:cubicBezTo>
                  <a:cubicBezTo>
                    <a:pt x="291186" y="167164"/>
                    <a:pt x="297236" y="172628"/>
                    <a:pt x="297992" y="179869"/>
                  </a:cubicBezTo>
                  <a:cubicBezTo>
                    <a:pt x="298786" y="187658"/>
                    <a:pt x="293114" y="194634"/>
                    <a:pt x="285363" y="195447"/>
                  </a:cubicBezTo>
                  <a:cubicBezTo>
                    <a:pt x="265928" y="197470"/>
                    <a:pt x="246171" y="198491"/>
                    <a:pt x="226604" y="198491"/>
                  </a:cubicBezTo>
                  <a:cubicBezTo>
                    <a:pt x="142209" y="198491"/>
                    <a:pt x="67342" y="179604"/>
                    <a:pt x="28359" y="148864"/>
                  </a:cubicBezTo>
                  <a:lnTo>
                    <a:pt x="28359" y="212670"/>
                  </a:lnTo>
                  <a:cubicBezTo>
                    <a:pt x="28359" y="244224"/>
                    <a:pt x="101996" y="280145"/>
                    <a:pt x="211593" y="283359"/>
                  </a:cubicBezTo>
                  <a:cubicBezTo>
                    <a:pt x="215374" y="283472"/>
                    <a:pt x="218890" y="285041"/>
                    <a:pt x="221499" y="287802"/>
                  </a:cubicBezTo>
                  <a:cubicBezTo>
                    <a:pt x="224089" y="290562"/>
                    <a:pt x="225469" y="294154"/>
                    <a:pt x="225356" y="297935"/>
                  </a:cubicBezTo>
                  <a:cubicBezTo>
                    <a:pt x="225129" y="305649"/>
                    <a:pt x="218909" y="311698"/>
                    <a:pt x="211177" y="311698"/>
                  </a:cubicBezTo>
                  <a:cubicBezTo>
                    <a:pt x="211026" y="311698"/>
                    <a:pt x="210666" y="311698"/>
                    <a:pt x="210515" y="311680"/>
                  </a:cubicBezTo>
                  <a:cubicBezTo>
                    <a:pt x="132132" y="309411"/>
                    <a:pt x="64601" y="290732"/>
                    <a:pt x="28359" y="262014"/>
                  </a:cubicBezTo>
                  <a:lnTo>
                    <a:pt x="28359" y="326123"/>
                  </a:lnTo>
                  <a:cubicBezTo>
                    <a:pt x="28359" y="357677"/>
                    <a:pt x="101996" y="393598"/>
                    <a:pt x="211593" y="396812"/>
                  </a:cubicBezTo>
                  <a:cubicBezTo>
                    <a:pt x="215374" y="396925"/>
                    <a:pt x="218890" y="398495"/>
                    <a:pt x="221499" y="401255"/>
                  </a:cubicBezTo>
                  <a:cubicBezTo>
                    <a:pt x="224089" y="404015"/>
                    <a:pt x="225469" y="407607"/>
                    <a:pt x="225356" y="411388"/>
                  </a:cubicBezTo>
                  <a:cubicBezTo>
                    <a:pt x="225129" y="419102"/>
                    <a:pt x="218909" y="425152"/>
                    <a:pt x="211177" y="425152"/>
                  </a:cubicBezTo>
                  <a:cubicBezTo>
                    <a:pt x="211026" y="425152"/>
                    <a:pt x="210666" y="425152"/>
                    <a:pt x="210515" y="425133"/>
                  </a:cubicBezTo>
                  <a:close/>
                </a:path>
              </a:pathLst>
            </a:custGeom>
            <a:grpFill/>
            <a:ln w="18653" cap="flat">
              <a:noFill/>
              <a:prstDash val="solid"/>
              <a:miter/>
            </a:ln>
          </p:spPr>
          <p:txBody>
            <a:bodyPr rtlCol="0" anchor="ctr"/>
            <a:lstStyle/>
            <a:p>
              <a:endParaRPr lang="nl-NL"/>
            </a:p>
          </p:txBody>
        </p:sp>
        <p:sp>
          <p:nvSpPr>
            <p:cNvPr id="578" name="Vrije vorm: vorm 577">
              <a:extLst>
                <a:ext uri="{FF2B5EF4-FFF2-40B4-BE49-F238E27FC236}">
                  <a16:creationId xmlns:a16="http://schemas.microsoft.com/office/drawing/2014/main" id="{32E0F826-7E16-6F87-8108-DFEC58845530}"/>
                </a:ext>
              </a:extLst>
            </p:cNvPr>
            <p:cNvSpPr/>
            <p:nvPr/>
          </p:nvSpPr>
          <p:spPr>
            <a:xfrm>
              <a:off x="1423627" y="2429471"/>
              <a:ext cx="198509" cy="255227"/>
            </a:xfrm>
            <a:custGeom>
              <a:avLst/>
              <a:gdLst>
                <a:gd name="connsiteX0" fmla="*/ 42538 w 198509"/>
                <a:gd name="connsiteY0" fmla="*/ 255227 h 255227"/>
                <a:gd name="connsiteX1" fmla="*/ 0 w 198509"/>
                <a:gd name="connsiteY1" fmla="*/ 212689 h 255227"/>
                <a:gd name="connsiteX2" fmla="*/ 0 w 198509"/>
                <a:gd name="connsiteY2" fmla="*/ 127614 h 255227"/>
                <a:gd name="connsiteX3" fmla="*/ 28359 w 198509"/>
                <a:gd name="connsiteY3" fmla="*/ 87515 h 255227"/>
                <a:gd name="connsiteX4" fmla="*/ 28359 w 198509"/>
                <a:gd name="connsiteY4" fmla="*/ 70896 h 255227"/>
                <a:gd name="connsiteX5" fmla="*/ 99255 w 198509"/>
                <a:gd name="connsiteY5" fmla="*/ 0 h 255227"/>
                <a:gd name="connsiteX6" fmla="*/ 170151 w 198509"/>
                <a:gd name="connsiteY6" fmla="*/ 70896 h 255227"/>
                <a:gd name="connsiteX7" fmla="*/ 170151 w 198509"/>
                <a:gd name="connsiteY7" fmla="*/ 87515 h 255227"/>
                <a:gd name="connsiteX8" fmla="*/ 198510 w 198509"/>
                <a:gd name="connsiteY8" fmla="*/ 127614 h 255227"/>
                <a:gd name="connsiteX9" fmla="*/ 198510 w 198509"/>
                <a:gd name="connsiteY9" fmla="*/ 212689 h 255227"/>
                <a:gd name="connsiteX10" fmla="*/ 155972 w 198509"/>
                <a:gd name="connsiteY10" fmla="*/ 255227 h 255227"/>
                <a:gd name="connsiteX11" fmla="*/ 42538 w 198509"/>
                <a:gd name="connsiteY11" fmla="*/ 255227 h 255227"/>
                <a:gd name="connsiteX12" fmla="*/ 42538 w 198509"/>
                <a:gd name="connsiteY12" fmla="*/ 113434 h 255227"/>
                <a:gd name="connsiteX13" fmla="*/ 28359 w 198509"/>
                <a:gd name="connsiteY13" fmla="*/ 127614 h 255227"/>
                <a:gd name="connsiteX14" fmla="*/ 28359 w 198509"/>
                <a:gd name="connsiteY14" fmla="*/ 212689 h 255227"/>
                <a:gd name="connsiteX15" fmla="*/ 42538 w 198509"/>
                <a:gd name="connsiteY15" fmla="*/ 226868 h 255227"/>
                <a:gd name="connsiteX16" fmla="*/ 155972 w 198509"/>
                <a:gd name="connsiteY16" fmla="*/ 226868 h 255227"/>
                <a:gd name="connsiteX17" fmla="*/ 170151 w 198509"/>
                <a:gd name="connsiteY17" fmla="*/ 212689 h 255227"/>
                <a:gd name="connsiteX18" fmla="*/ 170151 w 198509"/>
                <a:gd name="connsiteY18" fmla="*/ 127614 h 255227"/>
                <a:gd name="connsiteX19" fmla="*/ 155972 w 198509"/>
                <a:gd name="connsiteY19" fmla="*/ 113434 h 255227"/>
                <a:gd name="connsiteX20" fmla="*/ 42538 w 198509"/>
                <a:gd name="connsiteY20" fmla="*/ 113434 h 255227"/>
                <a:gd name="connsiteX21" fmla="*/ 141793 w 198509"/>
                <a:gd name="connsiteY21" fmla="*/ 85076 h 255227"/>
                <a:gd name="connsiteX22" fmla="*/ 141793 w 198509"/>
                <a:gd name="connsiteY22" fmla="*/ 70896 h 255227"/>
                <a:gd name="connsiteX23" fmla="*/ 99255 w 198509"/>
                <a:gd name="connsiteY23" fmla="*/ 28359 h 255227"/>
                <a:gd name="connsiteX24" fmla="*/ 56717 w 198509"/>
                <a:gd name="connsiteY24" fmla="*/ 70896 h 255227"/>
                <a:gd name="connsiteX25" fmla="*/ 141793 w 198509"/>
                <a:gd name="connsiteY25" fmla="*/ 85076 h 255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8509" h="255227">
                  <a:moveTo>
                    <a:pt x="42538" y="255227"/>
                  </a:moveTo>
                  <a:cubicBezTo>
                    <a:pt x="19076" y="255227"/>
                    <a:pt x="0" y="236151"/>
                    <a:pt x="0" y="212689"/>
                  </a:cubicBezTo>
                  <a:lnTo>
                    <a:pt x="0" y="127614"/>
                  </a:lnTo>
                  <a:cubicBezTo>
                    <a:pt x="0" y="109464"/>
                    <a:pt x="11627" y="93432"/>
                    <a:pt x="28359" y="87515"/>
                  </a:cubicBezTo>
                  <a:lnTo>
                    <a:pt x="28359" y="70896"/>
                  </a:lnTo>
                  <a:cubicBezTo>
                    <a:pt x="28359" y="31799"/>
                    <a:pt x="60158" y="0"/>
                    <a:pt x="99255" y="0"/>
                  </a:cubicBezTo>
                  <a:cubicBezTo>
                    <a:pt x="138352" y="0"/>
                    <a:pt x="170151" y="31799"/>
                    <a:pt x="170151" y="70896"/>
                  </a:cubicBezTo>
                  <a:lnTo>
                    <a:pt x="170151" y="87515"/>
                  </a:lnTo>
                  <a:cubicBezTo>
                    <a:pt x="186883" y="93451"/>
                    <a:pt x="198510" y="109483"/>
                    <a:pt x="198510" y="127614"/>
                  </a:cubicBezTo>
                  <a:lnTo>
                    <a:pt x="198510" y="212689"/>
                  </a:lnTo>
                  <a:cubicBezTo>
                    <a:pt x="198510" y="236151"/>
                    <a:pt x="179434" y="255227"/>
                    <a:pt x="155972" y="255227"/>
                  </a:cubicBezTo>
                  <a:lnTo>
                    <a:pt x="42538" y="255227"/>
                  </a:lnTo>
                  <a:close/>
                  <a:moveTo>
                    <a:pt x="42538" y="113434"/>
                  </a:moveTo>
                  <a:cubicBezTo>
                    <a:pt x="34711" y="113434"/>
                    <a:pt x="28359" y="119787"/>
                    <a:pt x="28359" y="127614"/>
                  </a:cubicBezTo>
                  <a:lnTo>
                    <a:pt x="28359" y="212689"/>
                  </a:lnTo>
                  <a:cubicBezTo>
                    <a:pt x="28359" y="220516"/>
                    <a:pt x="34711" y="226868"/>
                    <a:pt x="42538" y="226868"/>
                  </a:cubicBezTo>
                  <a:lnTo>
                    <a:pt x="155972" y="226868"/>
                  </a:lnTo>
                  <a:cubicBezTo>
                    <a:pt x="163799" y="226868"/>
                    <a:pt x="170151" y="220516"/>
                    <a:pt x="170151" y="212689"/>
                  </a:cubicBezTo>
                  <a:lnTo>
                    <a:pt x="170151" y="127614"/>
                  </a:lnTo>
                  <a:cubicBezTo>
                    <a:pt x="170151" y="119787"/>
                    <a:pt x="163799" y="113434"/>
                    <a:pt x="155972" y="113434"/>
                  </a:cubicBezTo>
                  <a:lnTo>
                    <a:pt x="42538" y="113434"/>
                  </a:lnTo>
                  <a:close/>
                  <a:moveTo>
                    <a:pt x="141793" y="85076"/>
                  </a:moveTo>
                  <a:lnTo>
                    <a:pt x="141793" y="70896"/>
                  </a:lnTo>
                  <a:cubicBezTo>
                    <a:pt x="141793" y="47434"/>
                    <a:pt x="122717" y="28359"/>
                    <a:pt x="99255" y="28359"/>
                  </a:cubicBezTo>
                  <a:cubicBezTo>
                    <a:pt x="75793" y="28359"/>
                    <a:pt x="56717" y="47434"/>
                    <a:pt x="56717" y="70896"/>
                  </a:cubicBezTo>
                  <a:lnTo>
                    <a:pt x="141793" y="85076"/>
                  </a:lnTo>
                  <a:close/>
                </a:path>
              </a:pathLst>
            </a:custGeom>
            <a:grpFill/>
            <a:ln w="18653" cap="flat">
              <a:noFill/>
              <a:prstDash val="solid"/>
              <a:miter/>
            </a:ln>
          </p:spPr>
          <p:txBody>
            <a:bodyPr rtlCol="0" anchor="ctr"/>
            <a:lstStyle/>
            <a:p>
              <a:endParaRPr lang="nl-NL"/>
            </a:p>
          </p:txBody>
        </p:sp>
        <p:sp>
          <p:nvSpPr>
            <p:cNvPr id="579" name="Vrije vorm: vorm 578">
              <a:extLst>
                <a:ext uri="{FF2B5EF4-FFF2-40B4-BE49-F238E27FC236}">
                  <a16:creationId xmlns:a16="http://schemas.microsoft.com/office/drawing/2014/main" id="{E7E17B4E-E176-FA71-90A4-E5BD0C4D1D49}"/>
                </a:ext>
              </a:extLst>
            </p:cNvPr>
            <p:cNvSpPr/>
            <p:nvPr/>
          </p:nvSpPr>
          <p:spPr>
            <a:xfrm>
              <a:off x="1501613" y="2578902"/>
              <a:ext cx="42537" cy="42537"/>
            </a:xfrm>
            <a:custGeom>
              <a:avLst/>
              <a:gdLst>
                <a:gd name="connsiteX0" fmla="*/ 42538 w 42537"/>
                <a:gd name="connsiteY0" fmla="*/ 21269 h 42537"/>
                <a:gd name="connsiteX1" fmla="*/ 21269 w 42537"/>
                <a:gd name="connsiteY1" fmla="*/ 42538 h 42537"/>
                <a:gd name="connsiteX2" fmla="*/ 0 w 42537"/>
                <a:gd name="connsiteY2" fmla="*/ 21269 h 42537"/>
                <a:gd name="connsiteX3" fmla="*/ 21269 w 42537"/>
                <a:gd name="connsiteY3" fmla="*/ 0 h 42537"/>
                <a:gd name="connsiteX4" fmla="*/ 42538 w 42537"/>
                <a:gd name="connsiteY4" fmla="*/ 21269 h 42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37" h="42537">
                  <a:moveTo>
                    <a:pt x="42538" y="21269"/>
                  </a:moveTo>
                  <a:cubicBezTo>
                    <a:pt x="42538" y="33015"/>
                    <a:pt x="33015" y="42538"/>
                    <a:pt x="21269" y="42538"/>
                  </a:cubicBezTo>
                  <a:cubicBezTo>
                    <a:pt x="9522" y="42538"/>
                    <a:pt x="0" y="33015"/>
                    <a:pt x="0" y="21269"/>
                  </a:cubicBezTo>
                  <a:cubicBezTo>
                    <a:pt x="0" y="9522"/>
                    <a:pt x="9522" y="0"/>
                    <a:pt x="21269" y="0"/>
                  </a:cubicBezTo>
                  <a:cubicBezTo>
                    <a:pt x="33015" y="0"/>
                    <a:pt x="42538" y="9522"/>
                    <a:pt x="42538" y="21269"/>
                  </a:cubicBezTo>
                  <a:close/>
                </a:path>
              </a:pathLst>
            </a:custGeom>
            <a:grpFill/>
            <a:ln w="18653" cap="flat">
              <a:noFill/>
              <a:prstDash val="solid"/>
              <a:miter/>
            </a:ln>
          </p:spPr>
          <p:txBody>
            <a:bodyPr rtlCol="0" anchor="ctr"/>
            <a:lstStyle/>
            <a:p>
              <a:endParaRPr lang="nl-NL"/>
            </a:p>
          </p:txBody>
        </p:sp>
      </p:grpSp>
      <p:grpSp>
        <p:nvGrpSpPr>
          <p:cNvPr id="610" name="Icoon_1_3">
            <a:extLst>
              <a:ext uri="{FF2B5EF4-FFF2-40B4-BE49-F238E27FC236}">
                <a16:creationId xmlns:a16="http://schemas.microsoft.com/office/drawing/2014/main" id="{F841FC75-AF9F-0082-3151-680592407764}"/>
              </a:ext>
            </a:extLst>
          </p:cNvPr>
          <p:cNvGrpSpPr>
            <a:grpSpLocks noChangeAspect="1"/>
          </p:cNvGrpSpPr>
          <p:nvPr/>
        </p:nvGrpSpPr>
        <p:grpSpPr>
          <a:xfrm>
            <a:off x="1163753" y="3648238"/>
            <a:ext cx="453736" cy="453736"/>
            <a:chOff x="3720149" y="2376399"/>
            <a:chExt cx="453736" cy="453736"/>
          </a:xfrm>
          <a:solidFill>
            <a:schemeClr val="tx1"/>
          </a:solidFill>
        </p:grpSpPr>
        <p:sp>
          <p:nvSpPr>
            <p:cNvPr id="605" name="Vrije vorm: vorm 604">
              <a:extLst>
                <a:ext uri="{FF2B5EF4-FFF2-40B4-BE49-F238E27FC236}">
                  <a16:creationId xmlns:a16="http://schemas.microsoft.com/office/drawing/2014/main" id="{C56EB834-7A2F-64D7-A19D-C29F1DAC85D9}"/>
                </a:ext>
              </a:extLst>
            </p:cNvPr>
            <p:cNvSpPr/>
            <p:nvPr/>
          </p:nvSpPr>
          <p:spPr>
            <a:xfrm>
              <a:off x="3975376" y="2546550"/>
              <a:ext cx="198509" cy="113434"/>
            </a:xfrm>
            <a:custGeom>
              <a:avLst/>
              <a:gdLst>
                <a:gd name="connsiteX0" fmla="*/ 141793 w 198509"/>
                <a:gd name="connsiteY0" fmla="*/ 113434 h 113434"/>
                <a:gd name="connsiteX1" fmla="*/ 86928 w 198509"/>
                <a:gd name="connsiteY1" fmla="*/ 70896 h 113434"/>
                <a:gd name="connsiteX2" fmla="*/ 14179 w 198509"/>
                <a:gd name="connsiteY2" fmla="*/ 70896 h 113434"/>
                <a:gd name="connsiteX3" fmla="*/ 0 w 198509"/>
                <a:gd name="connsiteY3" fmla="*/ 56717 h 113434"/>
                <a:gd name="connsiteX4" fmla="*/ 14179 w 198509"/>
                <a:gd name="connsiteY4" fmla="*/ 42538 h 113434"/>
                <a:gd name="connsiteX5" fmla="*/ 86928 w 198509"/>
                <a:gd name="connsiteY5" fmla="*/ 42538 h 113434"/>
                <a:gd name="connsiteX6" fmla="*/ 141793 w 198509"/>
                <a:gd name="connsiteY6" fmla="*/ 0 h 113434"/>
                <a:gd name="connsiteX7" fmla="*/ 198510 w 198509"/>
                <a:gd name="connsiteY7" fmla="*/ 56717 h 113434"/>
                <a:gd name="connsiteX8" fmla="*/ 141793 w 198509"/>
                <a:gd name="connsiteY8" fmla="*/ 113434 h 113434"/>
                <a:gd name="connsiteX9" fmla="*/ 141793 w 198509"/>
                <a:gd name="connsiteY9" fmla="*/ 28359 h 113434"/>
                <a:gd name="connsiteX10" fmla="*/ 113434 w 198509"/>
                <a:gd name="connsiteY10" fmla="*/ 56717 h 113434"/>
                <a:gd name="connsiteX11" fmla="*/ 141793 w 198509"/>
                <a:gd name="connsiteY11" fmla="*/ 85076 h 113434"/>
                <a:gd name="connsiteX12" fmla="*/ 170151 w 198509"/>
                <a:gd name="connsiteY12" fmla="*/ 56717 h 113434"/>
                <a:gd name="connsiteX13" fmla="*/ 141793 w 198509"/>
                <a:gd name="connsiteY13" fmla="*/ 28359 h 11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8509" h="113434">
                  <a:moveTo>
                    <a:pt x="141793" y="113434"/>
                  </a:moveTo>
                  <a:cubicBezTo>
                    <a:pt x="115892" y="113434"/>
                    <a:pt x="93319" y="95531"/>
                    <a:pt x="86928" y="70896"/>
                  </a:cubicBezTo>
                  <a:lnTo>
                    <a:pt x="14179" y="70896"/>
                  </a:lnTo>
                  <a:cubicBezTo>
                    <a:pt x="6352" y="70896"/>
                    <a:pt x="0" y="64544"/>
                    <a:pt x="0" y="56717"/>
                  </a:cubicBezTo>
                  <a:cubicBezTo>
                    <a:pt x="0" y="48890"/>
                    <a:pt x="6352" y="42538"/>
                    <a:pt x="14179" y="42538"/>
                  </a:cubicBezTo>
                  <a:lnTo>
                    <a:pt x="86928" y="42538"/>
                  </a:lnTo>
                  <a:cubicBezTo>
                    <a:pt x="93319" y="17904"/>
                    <a:pt x="115892" y="0"/>
                    <a:pt x="141793" y="0"/>
                  </a:cubicBezTo>
                  <a:cubicBezTo>
                    <a:pt x="173063" y="0"/>
                    <a:pt x="198510" y="25447"/>
                    <a:pt x="198510" y="56717"/>
                  </a:cubicBezTo>
                  <a:cubicBezTo>
                    <a:pt x="198510" y="87987"/>
                    <a:pt x="173063" y="113434"/>
                    <a:pt x="141793" y="113434"/>
                  </a:cubicBezTo>
                  <a:close/>
                  <a:moveTo>
                    <a:pt x="141793" y="28359"/>
                  </a:moveTo>
                  <a:cubicBezTo>
                    <a:pt x="126158" y="28359"/>
                    <a:pt x="113434" y="41082"/>
                    <a:pt x="113434" y="56717"/>
                  </a:cubicBezTo>
                  <a:cubicBezTo>
                    <a:pt x="113434" y="72352"/>
                    <a:pt x="126158" y="85076"/>
                    <a:pt x="141793" y="85076"/>
                  </a:cubicBezTo>
                  <a:cubicBezTo>
                    <a:pt x="157428" y="85076"/>
                    <a:pt x="170151" y="72352"/>
                    <a:pt x="170151" y="56717"/>
                  </a:cubicBezTo>
                  <a:cubicBezTo>
                    <a:pt x="170151" y="41082"/>
                    <a:pt x="157428" y="28359"/>
                    <a:pt x="141793" y="28359"/>
                  </a:cubicBezTo>
                  <a:close/>
                </a:path>
              </a:pathLst>
            </a:custGeom>
            <a:grpFill/>
            <a:ln w="18653" cap="flat">
              <a:noFill/>
              <a:prstDash val="solid"/>
              <a:miter/>
            </a:ln>
          </p:spPr>
          <p:txBody>
            <a:bodyPr rtlCol="0" anchor="ctr"/>
            <a:lstStyle/>
            <a:p>
              <a:endParaRPr lang="nl-NL"/>
            </a:p>
          </p:txBody>
        </p:sp>
        <p:sp>
          <p:nvSpPr>
            <p:cNvPr id="606" name="Vrije vorm: vorm 605">
              <a:extLst>
                <a:ext uri="{FF2B5EF4-FFF2-40B4-BE49-F238E27FC236}">
                  <a16:creationId xmlns:a16="http://schemas.microsoft.com/office/drawing/2014/main" id="{EE3D842D-FCA4-3AB7-436B-460DB5F432CF}"/>
                </a:ext>
              </a:extLst>
            </p:cNvPr>
            <p:cNvSpPr/>
            <p:nvPr/>
          </p:nvSpPr>
          <p:spPr>
            <a:xfrm>
              <a:off x="3975371" y="2376399"/>
              <a:ext cx="198514" cy="155972"/>
            </a:xfrm>
            <a:custGeom>
              <a:avLst/>
              <a:gdLst>
                <a:gd name="connsiteX0" fmla="*/ 14184 w 198514"/>
                <a:gd name="connsiteY0" fmla="*/ 155972 h 155972"/>
                <a:gd name="connsiteX1" fmla="*/ 2368 w 198514"/>
                <a:gd name="connsiteY1" fmla="*/ 149639 h 155972"/>
                <a:gd name="connsiteX2" fmla="*/ 6319 w 198514"/>
                <a:gd name="connsiteY2" fmla="*/ 129977 h 155972"/>
                <a:gd name="connsiteX3" fmla="*/ 88294 w 198514"/>
                <a:gd name="connsiteY3" fmla="*/ 75453 h 155972"/>
                <a:gd name="connsiteX4" fmla="*/ 85080 w 198514"/>
                <a:gd name="connsiteY4" fmla="*/ 56717 h 155972"/>
                <a:gd name="connsiteX5" fmla="*/ 141797 w 198514"/>
                <a:gd name="connsiteY5" fmla="*/ 0 h 155972"/>
                <a:gd name="connsiteX6" fmla="*/ 198514 w 198514"/>
                <a:gd name="connsiteY6" fmla="*/ 56717 h 155972"/>
                <a:gd name="connsiteX7" fmla="*/ 141797 w 198514"/>
                <a:gd name="connsiteY7" fmla="*/ 113434 h 155972"/>
                <a:gd name="connsiteX8" fmla="*/ 104118 w 198514"/>
                <a:gd name="connsiteY8" fmla="*/ 99009 h 155972"/>
                <a:gd name="connsiteX9" fmla="*/ 22030 w 198514"/>
                <a:gd name="connsiteY9" fmla="*/ 153609 h 155972"/>
                <a:gd name="connsiteX10" fmla="*/ 14184 w 198514"/>
                <a:gd name="connsiteY10" fmla="*/ 155972 h 155972"/>
                <a:gd name="connsiteX11" fmla="*/ 141797 w 198514"/>
                <a:gd name="connsiteY11" fmla="*/ 28359 h 155972"/>
                <a:gd name="connsiteX12" fmla="*/ 113439 w 198514"/>
                <a:gd name="connsiteY12" fmla="*/ 56717 h 155972"/>
                <a:gd name="connsiteX13" fmla="*/ 118260 w 198514"/>
                <a:gd name="connsiteY13" fmla="*/ 72522 h 155972"/>
                <a:gd name="connsiteX14" fmla="*/ 141797 w 198514"/>
                <a:gd name="connsiteY14" fmla="*/ 85076 h 155972"/>
                <a:gd name="connsiteX15" fmla="*/ 170156 w 198514"/>
                <a:gd name="connsiteY15" fmla="*/ 56717 h 155972"/>
                <a:gd name="connsiteX16" fmla="*/ 141797 w 198514"/>
                <a:gd name="connsiteY16" fmla="*/ 28359 h 155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8514" h="155972">
                  <a:moveTo>
                    <a:pt x="14184" y="155972"/>
                  </a:moveTo>
                  <a:cubicBezTo>
                    <a:pt x="9419" y="155972"/>
                    <a:pt x="5014" y="153609"/>
                    <a:pt x="2368" y="149639"/>
                  </a:cubicBezTo>
                  <a:cubicBezTo>
                    <a:pt x="-1962" y="143135"/>
                    <a:pt x="-185" y="134306"/>
                    <a:pt x="6319" y="129977"/>
                  </a:cubicBezTo>
                  <a:lnTo>
                    <a:pt x="88294" y="75453"/>
                  </a:lnTo>
                  <a:cubicBezTo>
                    <a:pt x="86158" y="69422"/>
                    <a:pt x="85080" y="63145"/>
                    <a:pt x="85080" y="56717"/>
                  </a:cubicBezTo>
                  <a:cubicBezTo>
                    <a:pt x="85080" y="25447"/>
                    <a:pt x="110527" y="0"/>
                    <a:pt x="141797" y="0"/>
                  </a:cubicBezTo>
                  <a:cubicBezTo>
                    <a:pt x="173067" y="0"/>
                    <a:pt x="198514" y="25447"/>
                    <a:pt x="198514" y="56717"/>
                  </a:cubicBezTo>
                  <a:cubicBezTo>
                    <a:pt x="198514" y="87987"/>
                    <a:pt x="173067" y="113434"/>
                    <a:pt x="141797" y="113434"/>
                  </a:cubicBezTo>
                  <a:cubicBezTo>
                    <a:pt x="127901" y="113434"/>
                    <a:pt x="114478" y="108235"/>
                    <a:pt x="104118" y="99009"/>
                  </a:cubicBezTo>
                  <a:lnTo>
                    <a:pt x="22030" y="153609"/>
                  </a:lnTo>
                  <a:cubicBezTo>
                    <a:pt x="19704" y="155159"/>
                    <a:pt x="16982" y="155972"/>
                    <a:pt x="14184" y="155972"/>
                  </a:cubicBezTo>
                  <a:close/>
                  <a:moveTo>
                    <a:pt x="141797" y="28359"/>
                  </a:moveTo>
                  <a:cubicBezTo>
                    <a:pt x="126162" y="28359"/>
                    <a:pt x="113439" y="41082"/>
                    <a:pt x="113439" y="56717"/>
                  </a:cubicBezTo>
                  <a:cubicBezTo>
                    <a:pt x="113439" y="62370"/>
                    <a:pt x="115102" y="67834"/>
                    <a:pt x="118260" y="72522"/>
                  </a:cubicBezTo>
                  <a:cubicBezTo>
                    <a:pt x="123572" y="80387"/>
                    <a:pt x="132363" y="85076"/>
                    <a:pt x="141797" y="85076"/>
                  </a:cubicBezTo>
                  <a:cubicBezTo>
                    <a:pt x="157432" y="85076"/>
                    <a:pt x="170156" y="72352"/>
                    <a:pt x="170156" y="56717"/>
                  </a:cubicBezTo>
                  <a:cubicBezTo>
                    <a:pt x="170156" y="41082"/>
                    <a:pt x="157432" y="28359"/>
                    <a:pt x="141797" y="28359"/>
                  </a:cubicBezTo>
                  <a:close/>
                </a:path>
              </a:pathLst>
            </a:custGeom>
            <a:grpFill/>
            <a:ln w="18653" cap="flat">
              <a:noFill/>
              <a:prstDash val="solid"/>
              <a:miter/>
            </a:ln>
          </p:spPr>
          <p:txBody>
            <a:bodyPr rtlCol="0" anchor="ctr"/>
            <a:lstStyle/>
            <a:p>
              <a:endParaRPr lang="nl-NL"/>
            </a:p>
          </p:txBody>
        </p:sp>
        <p:sp>
          <p:nvSpPr>
            <p:cNvPr id="607" name="Vrije vorm: vorm 606">
              <a:extLst>
                <a:ext uri="{FF2B5EF4-FFF2-40B4-BE49-F238E27FC236}">
                  <a16:creationId xmlns:a16="http://schemas.microsoft.com/office/drawing/2014/main" id="{33A51F34-8E10-1E98-8CF6-2A01F2F240AF}"/>
                </a:ext>
              </a:extLst>
            </p:cNvPr>
            <p:cNvSpPr/>
            <p:nvPr/>
          </p:nvSpPr>
          <p:spPr>
            <a:xfrm>
              <a:off x="3975373" y="2674163"/>
              <a:ext cx="198512" cy="155972"/>
            </a:xfrm>
            <a:custGeom>
              <a:avLst/>
              <a:gdLst>
                <a:gd name="connsiteX0" fmla="*/ 141796 w 198512"/>
                <a:gd name="connsiteY0" fmla="*/ 155972 h 155972"/>
                <a:gd name="connsiteX1" fmla="*/ 85078 w 198512"/>
                <a:gd name="connsiteY1" fmla="*/ 99255 h 155972"/>
                <a:gd name="connsiteX2" fmla="*/ 88311 w 198512"/>
                <a:gd name="connsiteY2" fmla="*/ 80500 h 155972"/>
                <a:gd name="connsiteX3" fmla="*/ 6336 w 198512"/>
                <a:gd name="connsiteY3" fmla="*/ 25995 h 155972"/>
                <a:gd name="connsiteX4" fmla="*/ 286 w 198512"/>
                <a:gd name="connsiteY4" fmla="*/ 16977 h 155972"/>
                <a:gd name="connsiteX5" fmla="*/ 2385 w 198512"/>
                <a:gd name="connsiteY5" fmla="*/ 6333 h 155972"/>
                <a:gd name="connsiteX6" fmla="*/ 14201 w 198512"/>
                <a:gd name="connsiteY6" fmla="*/ 0 h 155972"/>
                <a:gd name="connsiteX7" fmla="*/ 22047 w 198512"/>
                <a:gd name="connsiteY7" fmla="*/ 2382 h 155972"/>
                <a:gd name="connsiteX8" fmla="*/ 104135 w 198512"/>
                <a:gd name="connsiteY8" fmla="*/ 56963 h 155972"/>
                <a:gd name="connsiteX9" fmla="*/ 141796 w 198512"/>
                <a:gd name="connsiteY9" fmla="*/ 42538 h 155972"/>
                <a:gd name="connsiteX10" fmla="*/ 198513 w 198512"/>
                <a:gd name="connsiteY10" fmla="*/ 99255 h 155972"/>
                <a:gd name="connsiteX11" fmla="*/ 141796 w 198512"/>
                <a:gd name="connsiteY11" fmla="*/ 155972 h 155972"/>
                <a:gd name="connsiteX12" fmla="*/ 141796 w 198512"/>
                <a:gd name="connsiteY12" fmla="*/ 70896 h 155972"/>
                <a:gd name="connsiteX13" fmla="*/ 113437 w 198512"/>
                <a:gd name="connsiteY13" fmla="*/ 99255 h 155972"/>
                <a:gd name="connsiteX14" fmla="*/ 141796 w 198512"/>
                <a:gd name="connsiteY14" fmla="*/ 127614 h 155972"/>
                <a:gd name="connsiteX15" fmla="*/ 170154 w 198512"/>
                <a:gd name="connsiteY15" fmla="*/ 99255 h 155972"/>
                <a:gd name="connsiteX16" fmla="*/ 141796 w 198512"/>
                <a:gd name="connsiteY16" fmla="*/ 70896 h 155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8512" h="155972">
                  <a:moveTo>
                    <a:pt x="141796" y="155972"/>
                  </a:moveTo>
                  <a:cubicBezTo>
                    <a:pt x="110525" y="155972"/>
                    <a:pt x="85078" y="130525"/>
                    <a:pt x="85078" y="99255"/>
                  </a:cubicBezTo>
                  <a:cubicBezTo>
                    <a:pt x="85078" y="92827"/>
                    <a:pt x="86156" y="86531"/>
                    <a:pt x="88311" y="80500"/>
                  </a:cubicBezTo>
                  <a:lnTo>
                    <a:pt x="6336" y="25995"/>
                  </a:lnTo>
                  <a:cubicBezTo>
                    <a:pt x="3179" y="23897"/>
                    <a:pt x="1024" y="20702"/>
                    <a:pt x="286" y="16977"/>
                  </a:cubicBezTo>
                  <a:cubicBezTo>
                    <a:pt x="-470" y="13272"/>
                    <a:pt x="286" y="9491"/>
                    <a:pt x="2385" y="6333"/>
                  </a:cubicBezTo>
                  <a:cubicBezTo>
                    <a:pt x="5013" y="2382"/>
                    <a:pt x="9437" y="0"/>
                    <a:pt x="14201" y="0"/>
                  </a:cubicBezTo>
                  <a:cubicBezTo>
                    <a:pt x="16999" y="0"/>
                    <a:pt x="19721" y="813"/>
                    <a:pt x="22047" y="2382"/>
                  </a:cubicBezTo>
                  <a:lnTo>
                    <a:pt x="104135" y="56963"/>
                  </a:lnTo>
                  <a:cubicBezTo>
                    <a:pt x="114477" y="47737"/>
                    <a:pt x="127900" y="42538"/>
                    <a:pt x="141796" y="42538"/>
                  </a:cubicBezTo>
                  <a:cubicBezTo>
                    <a:pt x="173066" y="42538"/>
                    <a:pt x="198513" y="67985"/>
                    <a:pt x="198513" y="99255"/>
                  </a:cubicBezTo>
                  <a:cubicBezTo>
                    <a:pt x="198513" y="130525"/>
                    <a:pt x="173066" y="155972"/>
                    <a:pt x="141796" y="155972"/>
                  </a:cubicBezTo>
                  <a:close/>
                  <a:moveTo>
                    <a:pt x="141796" y="70896"/>
                  </a:moveTo>
                  <a:cubicBezTo>
                    <a:pt x="126161" y="70896"/>
                    <a:pt x="113437" y="83620"/>
                    <a:pt x="113437" y="99255"/>
                  </a:cubicBezTo>
                  <a:cubicBezTo>
                    <a:pt x="113437" y="114890"/>
                    <a:pt x="126161" y="127614"/>
                    <a:pt x="141796" y="127614"/>
                  </a:cubicBezTo>
                  <a:cubicBezTo>
                    <a:pt x="157431" y="127614"/>
                    <a:pt x="170154" y="114890"/>
                    <a:pt x="170154" y="99255"/>
                  </a:cubicBezTo>
                  <a:cubicBezTo>
                    <a:pt x="170154" y="83620"/>
                    <a:pt x="157431" y="70896"/>
                    <a:pt x="141796" y="70896"/>
                  </a:cubicBezTo>
                  <a:close/>
                </a:path>
              </a:pathLst>
            </a:custGeom>
            <a:grpFill/>
            <a:ln w="18653" cap="flat">
              <a:noFill/>
              <a:prstDash val="solid"/>
              <a:miter/>
            </a:ln>
          </p:spPr>
          <p:txBody>
            <a:bodyPr rtlCol="0" anchor="ctr"/>
            <a:lstStyle/>
            <a:p>
              <a:endParaRPr lang="nl-NL"/>
            </a:p>
          </p:txBody>
        </p:sp>
        <p:sp>
          <p:nvSpPr>
            <p:cNvPr id="608" name="Vrije vorm: vorm 607">
              <a:extLst>
                <a:ext uri="{FF2B5EF4-FFF2-40B4-BE49-F238E27FC236}">
                  <a16:creationId xmlns:a16="http://schemas.microsoft.com/office/drawing/2014/main" id="{3299208D-EDFD-8909-E77F-BD415392C599}"/>
                </a:ext>
              </a:extLst>
            </p:cNvPr>
            <p:cNvSpPr/>
            <p:nvPr/>
          </p:nvSpPr>
          <p:spPr>
            <a:xfrm>
              <a:off x="3720149" y="2433116"/>
              <a:ext cx="226868" cy="283585"/>
            </a:xfrm>
            <a:custGeom>
              <a:avLst/>
              <a:gdLst>
                <a:gd name="connsiteX0" fmla="*/ 42538 w 226868"/>
                <a:gd name="connsiteY0" fmla="*/ 283586 h 283585"/>
                <a:gd name="connsiteX1" fmla="*/ 0 w 226868"/>
                <a:gd name="connsiteY1" fmla="*/ 241048 h 283585"/>
                <a:gd name="connsiteX2" fmla="*/ 0 w 226868"/>
                <a:gd name="connsiteY2" fmla="*/ 155972 h 283585"/>
                <a:gd name="connsiteX3" fmla="*/ 28359 w 226868"/>
                <a:gd name="connsiteY3" fmla="*/ 115873 h 283585"/>
                <a:gd name="connsiteX4" fmla="*/ 28359 w 226868"/>
                <a:gd name="connsiteY4" fmla="*/ 85076 h 283585"/>
                <a:gd name="connsiteX5" fmla="*/ 113434 w 226868"/>
                <a:gd name="connsiteY5" fmla="*/ 0 h 283585"/>
                <a:gd name="connsiteX6" fmla="*/ 198510 w 226868"/>
                <a:gd name="connsiteY6" fmla="*/ 85076 h 283585"/>
                <a:gd name="connsiteX7" fmla="*/ 198510 w 226868"/>
                <a:gd name="connsiteY7" fmla="*/ 115873 h 283585"/>
                <a:gd name="connsiteX8" fmla="*/ 226869 w 226868"/>
                <a:gd name="connsiteY8" fmla="*/ 155972 h 283585"/>
                <a:gd name="connsiteX9" fmla="*/ 226869 w 226868"/>
                <a:gd name="connsiteY9" fmla="*/ 241048 h 283585"/>
                <a:gd name="connsiteX10" fmla="*/ 184331 w 226868"/>
                <a:gd name="connsiteY10" fmla="*/ 283586 h 283585"/>
                <a:gd name="connsiteX11" fmla="*/ 42538 w 226868"/>
                <a:gd name="connsiteY11" fmla="*/ 283586 h 283585"/>
                <a:gd name="connsiteX12" fmla="*/ 42538 w 226868"/>
                <a:gd name="connsiteY12" fmla="*/ 141793 h 283585"/>
                <a:gd name="connsiteX13" fmla="*/ 28359 w 226868"/>
                <a:gd name="connsiteY13" fmla="*/ 155972 h 283585"/>
                <a:gd name="connsiteX14" fmla="*/ 28359 w 226868"/>
                <a:gd name="connsiteY14" fmla="*/ 241048 h 283585"/>
                <a:gd name="connsiteX15" fmla="*/ 42538 w 226868"/>
                <a:gd name="connsiteY15" fmla="*/ 255227 h 283585"/>
                <a:gd name="connsiteX16" fmla="*/ 184331 w 226868"/>
                <a:gd name="connsiteY16" fmla="*/ 255227 h 283585"/>
                <a:gd name="connsiteX17" fmla="*/ 198510 w 226868"/>
                <a:gd name="connsiteY17" fmla="*/ 241048 h 283585"/>
                <a:gd name="connsiteX18" fmla="*/ 198510 w 226868"/>
                <a:gd name="connsiteY18" fmla="*/ 155972 h 283585"/>
                <a:gd name="connsiteX19" fmla="*/ 184331 w 226868"/>
                <a:gd name="connsiteY19" fmla="*/ 141793 h 283585"/>
                <a:gd name="connsiteX20" fmla="*/ 42538 w 226868"/>
                <a:gd name="connsiteY20" fmla="*/ 141793 h 283585"/>
                <a:gd name="connsiteX21" fmla="*/ 170151 w 226868"/>
                <a:gd name="connsiteY21" fmla="*/ 113434 h 283585"/>
                <a:gd name="connsiteX22" fmla="*/ 170151 w 226868"/>
                <a:gd name="connsiteY22" fmla="*/ 85076 h 283585"/>
                <a:gd name="connsiteX23" fmla="*/ 113434 w 226868"/>
                <a:gd name="connsiteY23" fmla="*/ 28359 h 283585"/>
                <a:gd name="connsiteX24" fmla="*/ 56717 w 226868"/>
                <a:gd name="connsiteY24" fmla="*/ 85076 h 283585"/>
                <a:gd name="connsiteX25" fmla="*/ 56717 w 226868"/>
                <a:gd name="connsiteY25" fmla="*/ 113434 h 283585"/>
                <a:gd name="connsiteX26" fmla="*/ 170151 w 226868"/>
                <a:gd name="connsiteY26" fmla="*/ 113434 h 28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6868" h="283585">
                  <a:moveTo>
                    <a:pt x="42538" y="283586"/>
                  </a:moveTo>
                  <a:cubicBezTo>
                    <a:pt x="19076" y="283586"/>
                    <a:pt x="0" y="264510"/>
                    <a:pt x="0" y="241048"/>
                  </a:cubicBezTo>
                  <a:lnTo>
                    <a:pt x="0" y="155972"/>
                  </a:lnTo>
                  <a:cubicBezTo>
                    <a:pt x="0" y="137823"/>
                    <a:pt x="11627" y="121791"/>
                    <a:pt x="28359" y="115873"/>
                  </a:cubicBezTo>
                  <a:lnTo>
                    <a:pt x="28359" y="85076"/>
                  </a:lnTo>
                  <a:cubicBezTo>
                    <a:pt x="28359" y="38171"/>
                    <a:pt x="66529" y="0"/>
                    <a:pt x="113434" y="0"/>
                  </a:cubicBezTo>
                  <a:cubicBezTo>
                    <a:pt x="160339" y="0"/>
                    <a:pt x="198510" y="38171"/>
                    <a:pt x="198510" y="85076"/>
                  </a:cubicBezTo>
                  <a:lnTo>
                    <a:pt x="198510" y="115873"/>
                  </a:lnTo>
                  <a:cubicBezTo>
                    <a:pt x="215242" y="121791"/>
                    <a:pt x="226869" y="137823"/>
                    <a:pt x="226869" y="155972"/>
                  </a:cubicBezTo>
                  <a:lnTo>
                    <a:pt x="226869" y="241048"/>
                  </a:lnTo>
                  <a:cubicBezTo>
                    <a:pt x="226869" y="264510"/>
                    <a:pt x="207793" y="283586"/>
                    <a:pt x="184331" y="283586"/>
                  </a:cubicBezTo>
                  <a:lnTo>
                    <a:pt x="42538" y="283586"/>
                  </a:lnTo>
                  <a:close/>
                  <a:moveTo>
                    <a:pt x="42538" y="141793"/>
                  </a:moveTo>
                  <a:cubicBezTo>
                    <a:pt x="34711" y="141793"/>
                    <a:pt x="28359" y="148145"/>
                    <a:pt x="28359" y="155972"/>
                  </a:cubicBezTo>
                  <a:lnTo>
                    <a:pt x="28359" y="241048"/>
                  </a:lnTo>
                  <a:cubicBezTo>
                    <a:pt x="28359" y="248875"/>
                    <a:pt x="34711" y="255227"/>
                    <a:pt x="42538" y="255227"/>
                  </a:cubicBezTo>
                  <a:lnTo>
                    <a:pt x="184331" y="255227"/>
                  </a:lnTo>
                  <a:cubicBezTo>
                    <a:pt x="192158" y="255227"/>
                    <a:pt x="198510" y="248875"/>
                    <a:pt x="198510" y="241048"/>
                  </a:cubicBezTo>
                  <a:lnTo>
                    <a:pt x="198510" y="155972"/>
                  </a:lnTo>
                  <a:cubicBezTo>
                    <a:pt x="198510" y="148145"/>
                    <a:pt x="192158" y="141793"/>
                    <a:pt x="184331" y="141793"/>
                  </a:cubicBezTo>
                  <a:lnTo>
                    <a:pt x="42538" y="141793"/>
                  </a:lnTo>
                  <a:close/>
                  <a:moveTo>
                    <a:pt x="170151" y="113434"/>
                  </a:moveTo>
                  <a:lnTo>
                    <a:pt x="170151" y="85076"/>
                  </a:lnTo>
                  <a:cubicBezTo>
                    <a:pt x="170151" y="53806"/>
                    <a:pt x="144704" y="28359"/>
                    <a:pt x="113434" y="28359"/>
                  </a:cubicBezTo>
                  <a:cubicBezTo>
                    <a:pt x="82164" y="28359"/>
                    <a:pt x="56717" y="53806"/>
                    <a:pt x="56717" y="85076"/>
                  </a:cubicBezTo>
                  <a:lnTo>
                    <a:pt x="56717" y="113434"/>
                  </a:lnTo>
                  <a:lnTo>
                    <a:pt x="170151" y="113434"/>
                  </a:lnTo>
                  <a:close/>
                </a:path>
              </a:pathLst>
            </a:custGeom>
            <a:grpFill/>
            <a:ln w="18653" cap="flat">
              <a:noFill/>
              <a:prstDash val="solid"/>
              <a:miter/>
            </a:ln>
          </p:spPr>
          <p:txBody>
            <a:bodyPr rtlCol="0" anchor="ctr"/>
            <a:lstStyle/>
            <a:p>
              <a:endParaRPr lang="nl-NL"/>
            </a:p>
          </p:txBody>
        </p:sp>
        <p:sp>
          <p:nvSpPr>
            <p:cNvPr id="609" name="Vrije vorm: vorm 608">
              <a:extLst>
                <a:ext uri="{FF2B5EF4-FFF2-40B4-BE49-F238E27FC236}">
                  <a16:creationId xmlns:a16="http://schemas.microsoft.com/office/drawing/2014/main" id="{39409F31-FA0F-1E5C-950A-EA82510B5E12}"/>
                </a:ext>
              </a:extLst>
            </p:cNvPr>
            <p:cNvSpPr/>
            <p:nvPr/>
          </p:nvSpPr>
          <p:spPr>
            <a:xfrm>
              <a:off x="3812314" y="2610357"/>
              <a:ext cx="42537" cy="42537"/>
            </a:xfrm>
            <a:custGeom>
              <a:avLst/>
              <a:gdLst>
                <a:gd name="connsiteX0" fmla="*/ 21269 w 42537"/>
                <a:gd name="connsiteY0" fmla="*/ 42538 h 42537"/>
                <a:gd name="connsiteX1" fmla="*/ 0 w 42537"/>
                <a:gd name="connsiteY1" fmla="*/ 21269 h 42537"/>
                <a:gd name="connsiteX2" fmla="*/ 21269 w 42537"/>
                <a:gd name="connsiteY2" fmla="*/ 0 h 42537"/>
                <a:gd name="connsiteX3" fmla="*/ 36356 w 42537"/>
                <a:gd name="connsiteY3" fmla="*/ 6258 h 42537"/>
                <a:gd name="connsiteX4" fmla="*/ 42538 w 42537"/>
                <a:gd name="connsiteY4" fmla="*/ 21307 h 42537"/>
                <a:gd name="connsiteX5" fmla="*/ 21269 w 42537"/>
                <a:gd name="connsiteY5" fmla="*/ 42538 h 4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37" h="42537">
                  <a:moveTo>
                    <a:pt x="21269" y="42538"/>
                  </a:moveTo>
                  <a:cubicBezTo>
                    <a:pt x="9547" y="42538"/>
                    <a:pt x="0" y="32990"/>
                    <a:pt x="0" y="21269"/>
                  </a:cubicBezTo>
                  <a:cubicBezTo>
                    <a:pt x="0" y="9547"/>
                    <a:pt x="9547" y="0"/>
                    <a:pt x="21269" y="0"/>
                  </a:cubicBezTo>
                  <a:cubicBezTo>
                    <a:pt x="27016" y="19"/>
                    <a:pt x="32348" y="2231"/>
                    <a:pt x="36356" y="6258"/>
                  </a:cubicBezTo>
                  <a:cubicBezTo>
                    <a:pt x="40364" y="10285"/>
                    <a:pt x="42557" y="15616"/>
                    <a:pt x="42538" y="21307"/>
                  </a:cubicBezTo>
                  <a:cubicBezTo>
                    <a:pt x="42538" y="33009"/>
                    <a:pt x="32990" y="42538"/>
                    <a:pt x="21269" y="42538"/>
                  </a:cubicBezTo>
                  <a:close/>
                </a:path>
              </a:pathLst>
            </a:custGeom>
            <a:grpFill/>
            <a:ln w="18653" cap="flat">
              <a:noFill/>
              <a:prstDash val="solid"/>
              <a:miter/>
            </a:ln>
          </p:spPr>
          <p:txBody>
            <a:bodyPr rtlCol="0" anchor="ctr"/>
            <a:lstStyle/>
            <a:p>
              <a:endParaRPr lang="nl-NL"/>
            </a:p>
          </p:txBody>
        </p:sp>
      </p:grpSp>
      <p:grpSp>
        <p:nvGrpSpPr>
          <p:cNvPr id="612" name="Icoon_1_5">
            <a:extLst>
              <a:ext uri="{FF2B5EF4-FFF2-40B4-BE49-F238E27FC236}">
                <a16:creationId xmlns:a16="http://schemas.microsoft.com/office/drawing/2014/main" id="{537777D4-78B4-79AD-B9CF-E1266D78A08B}"/>
              </a:ext>
            </a:extLst>
          </p:cNvPr>
          <p:cNvGrpSpPr>
            <a:grpSpLocks noChangeAspect="1"/>
          </p:cNvGrpSpPr>
          <p:nvPr/>
        </p:nvGrpSpPr>
        <p:grpSpPr>
          <a:xfrm>
            <a:off x="6642523" y="2328559"/>
            <a:ext cx="397012" cy="453745"/>
            <a:chOff x="6490077" y="2457810"/>
            <a:chExt cx="397021" cy="453755"/>
          </a:xfrm>
          <a:solidFill>
            <a:schemeClr val="tx1"/>
          </a:solidFill>
        </p:grpSpPr>
        <p:sp>
          <p:nvSpPr>
            <p:cNvPr id="589" name="Vrije vorm: vorm 588">
              <a:extLst>
                <a:ext uri="{FF2B5EF4-FFF2-40B4-BE49-F238E27FC236}">
                  <a16:creationId xmlns:a16="http://schemas.microsoft.com/office/drawing/2014/main" id="{226937B7-78B4-12AF-6109-CA1436B7F0B8}"/>
                </a:ext>
              </a:extLst>
            </p:cNvPr>
            <p:cNvSpPr/>
            <p:nvPr/>
          </p:nvSpPr>
          <p:spPr>
            <a:xfrm>
              <a:off x="6490077" y="2457810"/>
              <a:ext cx="397021" cy="453755"/>
            </a:xfrm>
            <a:custGeom>
              <a:avLst/>
              <a:gdLst>
                <a:gd name="connsiteX0" fmla="*/ 198511 w 397021"/>
                <a:gd name="connsiteY0" fmla="*/ 453756 h 453755"/>
                <a:gd name="connsiteX1" fmla="*/ 173064 w 397021"/>
                <a:gd name="connsiteY1" fmla="*/ 449029 h 453755"/>
                <a:gd name="connsiteX2" fmla="*/ 153383 w 397021"/>
                <a:gd name="connsiteY2" fmla="*/ 441467 h 453755"/>
                <a:gd name="connsiteX3" fmla="*/ 1 w 397021"/>
                <a:gd name="connsiteY3" fmla="*/ 218134 h 453755"/>
                <a:gd name="connsiteX4" fmla="*/ 1 w 397021"/>
                <a:gd name="connsiteY4" fmla="*/ 74186 h 453755"/>
                <a:gd name="connsiteX5" fmla="*/ 24692 w 397021"/>
                <a:gd name="connsiteY5" fmla="*/ 35543 h 453755"/>
                <a:gd name="connsiteX6" fmla="*/ 194503 w 397021"/>
                <a:gd name="connsiteY6" fmla="*/ 0 h 453755"/>
                <a:gd name="connsiteX7" fmla="*/ 198643 w 397021"/>
                <a:gd name="connsiteY7" fmla="*/ 19 h 453755"/>
                <a:gd name="connsiteX8" fmla="*/ 202159 w 397021"/>
                <a:gd name="connsiteY8" fmla="*/ 0 h 453755"/>
                <a:gd name="connsiteX9" fmla="*/ 372103 w 397021"/>
                <a:gd name="connsiteY9" fmla="*/ 35448 h 453755"/>
                <a:gd name="connsiteX10" fmla="*/ 397021 w 397021"/>
                <a:gd name="connsiteY10" fmla="*/ 74281 h 453755"/>
                <a:gd name="connsiteX11" fmla="*/ 397021 w 397021"/>
                <a:gd name="connsiteY11" fmla="*/ 218134 h 453755"/>
                <a:gd name="connsiteX12" fmla="*/ 243639 w 397021"/>
                <a:gd name="connsiteY12" fmla="*/ 441467 h 453755"/>
                <a:gd name="connsiteX13" fmla="*/ 223958 w 397021"/>
                <a:gd name="connsiteY13" fmla="*/ 449029 h 453755"/>
                <a:gd name="connsiteX14" fmla="*/ 198511 w 397021"/>
                <a:gd name="connsiteY14" fmla="*/ 453756 h 453755"/>
                <a:gd name="connsiteX15" fmla="*/ 194729 w 397021"/>
                <a:gd name="connsiteY15" fmla="*/ 28359 h 453755"/>
                <a:gd name="connsiteX16" fmla="*/ 36262 w 397021"/>
                <a:gd name="connsiteY16" fmla="*/ 61425 h 453755"/>
                <a:gd name="connsiteX17" fmla="*/ 28359 w 397021"/>
                <a:gd name="connsiteY17" fmla="*/ 74091 h 453755"/>
                <a:gd name="connsiteX18" fmla="*/ 28359 w 397021"/>
                <a:gd name="connsiteY18" fmla="*/ 218134 h 453755"/>
                <a:gd name="connsiteX19" fmla="*/ 163554 w 397021"/>
                <a:gd name="connsiteY19" fmla="*/ 414999 h 453755"/>
                <a:gd name="connsiteX20" fmla="*/ 183235 w 397021"/>
                <a:gd name="connsiteY20" fmla="*/ 422561 h 453755"/>
                <a:gd name="connsiteX21" fmla="*/ 198511 w 397021"/>
                <a:gd name="connsiteY21" fmla="*/ 425416 h 453755"/>
                <a:gd name="connsiteX22" fmla="*/ 213786 w 397021"/>
                <a:gd name="connsiteY22" fmla="*/ 422580 h 453755"/>
                <a:gd name="connsiteX23" fmla="*/ 233467 w 397021"/>
                <a:gd name="connsiteY23" fmla="*/ 415018 h 453755"/>
                <a:gd name="connsiteX24" fmla="*/ 368662 w 397021"/>
                <a:gd name="connsiteY24" fmla="*/ 218134 h 453755"/>
                <a:gd name="connsiteX25" fmla="*/ 368662 w 397021"/>
                <a:gd name="connsiteY25" fmla="*/ 74186 h 453755"/>
                <a:gd name="connsiteX26" fmla="*/ 360533 w 397021"/>
                <a:gd name="connsiteY26" fmla="*/ 61330 h 453755"/>
                <a:gd name="connsiteX27" fmla="*/ 202178 w 397021"/>
                <a:gd name="connsiteY27" fmla="*/ 28359 h 453755"/>
                <a:gd name="connsiteX28" fmla="*/ 198643 w 397021"/>
                <a:gd name="connsiteY28" fmla="*/ 28377 h 453755"/>
                <a:gd name="connsiteX29" fmla="*/ 194729 w 397021"/>
                <a:gd name="connsiteY29" fmla="*/ 28359 h 453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7021" h="453755">
                  <a:moveTo>
                    <a:pt x="198511" y="453756"/>
                  </a:moveTo>
                  <a:cubicBezTo>
                    <a:pt x="189795" y="453756"/>
                    <a:pt x="181231" y="452168"/>
                    <a:pt x="173064" y="449029"/>
                  </a:cubicBezTo>
                  <a:lnTo>
                    <a:pt x="153383" y="441467"/>
                  </a:lnTo>
                  <a:cubicBezTo>
                    <a:pt x="61633" y="406170"/>
                    <a:pt x="1" y="316425"/>
                    <a:pt x="1" y="218134"/>
                  </a:cubicBezTo>
                  <a:lnTo>
                    <a:pt x="1" y="74186"/>
                  </a:lnTo>
                  <a:cubicBezTo>
                    <a:pt x="-94" y="57625"/>
                    <a:pt x="9605" y="42443"/>
                    <a:pt x="24692" y="35543"/>
                  </a:cubicBezTo>
                  <a:cubicBezTo>
                    <a:pt x="78762" y="11930"/>
                    <a:pt x="135857" y="0"/>
                    <a:pt x="194503" y="0"/>
                  </a:cubicBezTo>
                  <a:lnTo>
                    <a:pt x="198643" y="19"/>
                  </a:lnTo>
                  <a:lnTo>
                    <a:pt x="202159" y="0"/>
                  </a:lnTo>
                  <a:cubicBezTo>
                    <a:pt x="261051" y="0"/>
                    <a:pt x="318240" y="11930"/>
                    <a:pt x="372103" y="35448"/>
                  </a:cubicBezTo>
                  <a:cubicBezTo>
                    <a:pt x="387398" y="42443"/>
                    <a:pt x="397134" y="57662"/>
                    <a:pt x="397021" y="74281"/>
                  </a:cubicBezTo>
                  <a:lnTo>
                    <a:pt x="397021" y="218134"/>
                  </a:lnTo>
                  <a:cubicBezTo>
                    <a:pt x="397021" y="316425"/>
                    <a:pt x="335388" y="406170"/>
                    <a:pt x="243639" y="441467"/>
                  </a:cubicBezTo>
                  <a:lnTo>
                    <a:pt x="223958" y="449029"/>
                  </a:lnTo>
                  <a:cubicBezTo>
                    <a:pt x="215790" y="452168"/>
                    <a:pt x="207226" y="453756"/>
                    <a:pt x="198511" y="453756"/>
                  </a:cubicBezTo>
                  <a:close/>
                  <a:moveTo>
                    <a:pt x="194729" y="28359"/>
                  </a:moveTo>
                  <a:cubicBezTo>
                    <a:pt x="139846" y="28359"/>
                    <a:pt x="86532" y="39494"/>
                    <a:pt x="36262" y="61425"/>
                  </a:cubicBezTo>
                  <a:cubicBezTo>
                    <a:pt x="31479" y="63618"/>
                    <a:pt x="28321" y="68609"/>
                    <a:pt x="28359" y="74091"/>
                  </a:cubicBezTo>
                  <a:lnTo>
                    <a:pt x="28359" y="218134"/>
                  </a:lnTo>
                  <a:cubicBezTo>
                    <a:pt x="28359" y="304779"/>
                    <a:pt x="82694" y="383899"/>
                    <a:pt x="163554" y="414999"/>
                  </a:cubicBezTo>
                  <a:lnTo>
                    <a:pt x="183235" y="422561"/>
                  </a:lnTo>
                  <a:cubicBezTo>
                    <a:pt x="188150" y="424452"/>
                    <a:pt x="193274" y="425416"/>
                    <a:pt x="198511" y="425416"/>
                  </a:cubicBezTo>
                  <a:cubicBezTo>
                    <a:pt x="203748" y="425416"/>
                    <a:pt x="208871" y="424452"/>
                    <a:pt x="213786" y="422580"/>
                  </a:cubicBezTo>
                  <a:lnTo>
                    <a:pt x="233467" y="415018"/>
                  </a:lnTo>
                  <a:cubicBezTo>
                    <a:pt x="314327" y="383880"/>
                    <a:pt x="368662" y="304779"/>
                    <a:pt x="368662" y="218134"/>
                  </a:cubicBezTo>
                  <a:lnTo>
                    <a:pt x="368662" y="74186"/>
                  </a:lnTo>
                  <a:cubicBezTo>
                    <a:pt x="368700" y="68647"/>
                    <a:pt x="365505" y="63618"/>
                    <a:pt x="360533" y="61330"/>
                  </a:cubicBezTo>
                  <a:cubicBezTo>
                    <a:pt x="310451" y="39456"/>
                    <a:pt x="257137" y="28359"/>
                    <a:pt x="202178" y="28359"/>
                  </a:cubicBezTo>
                  <a:lnTo>
                    <a:pt x="198643" y="28377"/>
                  </a:lnTo>
                  <a:lnTo>
                    <a:pt x="194729" y="28359"/>
                  </a:lnTo>
                  <a:close/>
                </a:path>
              </a:pathLst>
            </a:custGeom>
            <a:grpFill/>
            <a:ln w="18653" cap="flat">
              <a:noFill/>
              <a:prstDash val="solid"/>
              <a:miter/>
            </a:ln>
          </p:spPr>
          <p:txBody>
            <a:bodyPr rtlCol="0" anchor="ctr"/>
            <a:lstStyle/>
            <a:p>
              <a:endParaRPr lang="nl-NL"/>
            </a:p>
          </p:txBody>
        </p:sp>
        <p:sp>
          <p:nvSpPr>
            <p:cNvPr id="590" name="Vrije vorm: vorm 589">
              <a:extLst>
                <a:ext uri="{FF2B5EF4-FFF2-40B4-BE49-F238E27FC236}">
                  <a16:creationId xmlns:a16="http://schemas.microsoft.com/office/drawing/2014/main" id="{1D21138F-BFC5-8011-3DE9-769CB6797C68}"/>
                </a:ext>
              </a:extLst>
            </p:cNvPr>
            <p:cNvSpPr/>
            <p:nvPr/>
          </p:nvSpPr>
          <p:spPr>
            <a:xfrm>
              <a:off x="6575215" y="2542904"/>
              <a:ext cx="225857" cy="226887"/>
            </a:xfrm>
            <a:custGeom>
              <a:avLst/>
              <a:gdLst>
                <a:gd name="connsiteX0" fmla="*/ 113676 w 225857"/>
                <a:gd name="connsiteY0" fmla="*/ 226887 h 226887"/>
                <a:gd name="connsiteX1" fmla="*/ 97247 w 225857"/>
                <a:gd name="connsiteY1" fmla="*/ 225696 h 226887"/>
                <a:gd name="connsiteX2" fmla="*/ 22607 w 225857"/>
                <a:gd name="connsiteY2" fmla="*/ 181362 h 226887"/>
                <a:gd name="connsiteX3" fmla="*/ 1187 w 225857"/>
                <a:gd name="connsiteY3" fmla="*/ 97232 h 226887"/>
                <a:gd name="connsiteX4" fmla="*/ 113373 w 225857"/>
                <a:gd name="connsiteY4" fmla="*/ 0 h 226887"/>
                <a:gd name="connsiteX5" fmla="*/ 127553 w 225857"/>
                <a:gd name="connsiteY5" fmla="*/ 14160 h 226887"/>
                <a:gd name="connsiteX6" fmla="*/ 123412 w 225857"/>
                <a:gd name="connsiteY6" fmla="*/ 24199 h 226887"/>
                <a:gd name="connsiteX7" fmla="*/ 113392 w 225857"/>
                <a:gd name="connsiteY7" fmla="*/ 28359 h 226887"/>
                <a:gd name="connsiteX8" fmla="*/ 29243 w 225857"/>
                <a:gd name="connsiteY8" fmla="*/ 101278 h 226887"/>
                <a:gd name="connsiteX9" fmla="*/ 45313 w 225857"/>
                <a:gd name="connsiteY9" fmla="*/ 164385 h 226887"/>
                <a:gd name="connsiteX10" fmla="*/ 101293 w 225857"/>
                <a:gd name="connsiteY10" fmla="*/ 197640 h 226887"/>
                <a:gd name="connsiteX11" fmla="*/ 113600 w 225857"/>
                <a:gd name="connsiteY11" fmla="*/ 198529 h 226887"/>
                <a:gd name="connsiteX12" fmla="*/ 164381 w 225857"/>
                <a:gd name="connsiteY12" fmla="*/ 181570 h 226887"/>
                <a:gd name="connsiteX13" fmla="*/ 197636 w 225857"/>
                <a:gd name="connsiteY13" fmla="*/ 125591 h 226887"/>
                <a:gd name="connsiteX14" fmla="*/ 211683 w 225857"/>
                <a:gd name="connsiteY14" fmla="*/ 113415 h 226887"/>
                <a:gd name="connsiteX15" fmla="*/ 213706 w 225857"/>
                <a:gd name="connsiteY15" fmla="*/ 113567 h 226887"/>
                <a:gd name="connsiteX16" fmla="*/ 225711 w 225857"/>
                <a:gd name="connsiteY16" fmla="*/ 129618 h 226887"/>
                <a:gd name="connsiteX17" fmla="*/ 181377 w 225857"/>
                <a:gd name="connsiteY17" fmla="*/ 204257 h 226887"/>
                <a:gd name="connsiteX18" fmla="*/ 113676 w 225857"/>
                <a:gd name="connsiteY18" fmla="*/ 226887 h 226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5857" h="226887">
                  <a:moveTo>
                    <a:pt x="113676" y="226887"/>
                  </a:moveTo>
                  <a:cubicBezTo>
                    <a:pt x="108231" y="226887"/>
                    <a:pt x="102692" y="226490"/>
                    <a:pt x="97247" y="225696"/>
                  </a:cubicBezTo>
                  <a:cubicBezTo>
                    <a:pt x="67262" y="221367"/>
                    <a:pt x="40756" y="205618"/>
                    <a:pt x="22607" y="181362"/>
                  </a:cubicBezTo>
                  <a:cubicBezTo>
                    <a:pt x="4457" y="157088"/>
                    <a:pt x="-3143" y="127217"/>
                    <a:pt x="1187" y="97232"/>
                  </a:cubicBezTo>
                  <a:cubicBezTo>
                    <a:pt x="9165" y="41838"/>
                    <a:pt x="57393" y="38"/>
                    <a:pt x="113373" y="0"/>
                  </a:cubicBezTo>
                  <a:cubicBezTo>
                    <a:pt x="121181" y="0"/>
                    <a:pt x="127553" y="6352"/>
                    <a:pt x="127553" y="14160"/>
                  </a:cubicBezTo>
                  <a:cubicBezTo>
                    <a:pt x="127553" y="17942"/>
                    <a:pt x="126078" y="21515"/>
                    <a:pt x="123412" y="24199"/>
                  </a:cubicBezTo>
                  <a:cubicBezTo>
                    <a:pt x="120728" y="26884"/>
                    <a:pt x="117173" y="28359"/>
                    <a:pt x="113392" y="28359"/>
                  </a:cubicBezTo>
                  <a:cubicBezTo>
                    <a:pt x="71422" y="28377"/>
                    <a:pt x="35236" y="59723"/>
                    <a:pt x="29243" y="101278"/>
                  </a:cubicBezTo>
                  <a:cubicBezTo>
                    <a:pt x="25991" y="123776"/>
                    <a:pt x="31701" y="146179"/>
                    <a:pt x="45313" y="164385"/>
                  </a:cubicBezTo>
                  <a:cubicBezTo>
                    <a:pt x="58925" y="182591"/>
                    <a:pt x="78814" y="194389"/>
                    <a:pt x="101293" y="197640"/>
                  </a:cubicBezTo>
                  <a:cubicBezTo>
                    <a:pt x="105376" y="198226"/>
                    <a:pt x="109516" y="198529"/>
                    <a:pt x="113600" y="198529"/>
                  </a:cubicBezTo>
                  <a:cubicBezTo>
                    <a:pt x="131995" y="198529"/>
                    <a:pt x="149559" y="192668"/>
                    <a:pt x="164381" y="181570"/>
                  </a:cubicBezTo>
                  <a:cubicBezTo>
                    <a:pt x="182587" y="167958"/>
                    <a:pt x="194384" y="148088"/>
                    <a:pt x="197636" y="125591"/>
                  </a:cubicBezTo>
                  <a:cubicBezTo>
                    <a:pt x="198657" y="118652"/>
                    <a:pt x="204688" y="113415"/>
                    <a:pt x="211683" y="113415"/>
                  </a:cubicBezTo>
                  <a:cubicBezTo>
                    <a:pt x="212345" y="113415"/>
                    <a:pt x="213025" y="113472"/>
                    <a:pt x="213706" y="113567"/>
                  </a:cubicBezTo>
                  <a:cubicBezTo>
                    <a:pt x="221438" y="114682"/>
                    <a:pt x="226826" y="121885"/>
                    <a:pt x="225711" y="129618"/>
                  </a:cubicBezTo>
                  <a:cubicBezTo>
                    <a:pt x="221382" y="159602"/>
                    <a:pt x="205633" y="186127"/>
                    <a:pt x="181377" y="204257"/>
                  </a:cubicBezTo>
                  <a:cubicBezTo>
                    <a:pt x="161602" y="219060"/>
                    <a:pt x="138178" y="226887"/>
                    <a:pt x="113676" y="226887"/>
                  </a:cubicBezTo>
                  <a:close/>
                </a:path>
              </a:pathLst>
            </a:custGeom>
            <a:grpFill/>
            <a:ln w="18653" cap="flat">
              <a:noFill/>
              <a:prstDash val="solid"/>
              <a:miter/>
            </a:ln>
          </p:spPr>
          <p:txBody>
            <a:bodyPr rtlCol="0" anchor="ctr"/>
            <a:lstStyle/>
            <a:p>
              <a:endParaRPr lang="nl-NL"/>
            </a:p>
          </p:txBody>
        </p:sp>
        <p:sp>
          <p:nvSpPr>
            <p:cNvPr id="591" name="Vrije vorm: vorm 590">
              <a:extLst>
                <a:ext uri="{FF2B5EF4-FFF2-40B4-BE49-F238E27FC236}">
                  <a16:creationId xmlns:a16="http://schemas.microsoft.com/office/drawing/2014/main" id="{F81DAA69-A1B1-4F5A-89E0-571FE3CE9676}"/>
                </a:ext>
              </a:extLst>
            </p:cNvPr>
            <p:cNvSpPr/>
            <p:nvPr/>
          </p:nvSpPr>
          <p:spPr>
            <a:xfrm>
              <a:off x="6637285" y="2567708"/>
              <a:ext cx="164737" cy="122433"/>
            </a:xfrm>
            <a:custGeom>
              <a:avLst/>
              <a:gdLst>
                <a:gd name="connsiteX0" fmla="*/ 51303 w 164737"/>
                <a:gd name="connsiteY0" fmla="*/ 122433 h 122433"/>
                <a:gd name="connsiteX1" fmla="*/ 32511 w 164737"/>
                <a:gd name="connsiteY1" fmla="*/ 114682 h 122433"/>
                <a:gd name="connsiteX2" fmla="*/ 4114 w 164737"/>
                <a:gd name="connsiteY2" fmla="*/ 86210 h 122433"/>
                <a:gd name="connsiteX3" fmla="*/ 4152 w 164737"/>
                <a:gd name="connsiteY3" fmla="*/ 66151 h 122433"/>
                <a:gd name="connsiteX4" fmla="*/ 14172 w 164737"/>
                <a:gd name="connsiteY4" fmla="*/ 62011 h 122433"/>
                <a:gd name="connsiteX5" fmla="*/ 24211 w 164737"/>
                <a:gd name="connsiteY5" fmla="*/ 66170 h 122433"/>
                <a:gd name="connsiteX6" fmla="*/ 51303 w 164737"/>
                <a:gd name="connsiteY6" fmla="*/ 93375 h 122433"/>
                <a:gd name="connsiteX7" fmla="*/ 140538 w 164737"/>
                <a:gd name="connsiteY7" fmla="*/ 4159 h 122433"/>
                <a:gd name="connsiteX8" fmla="*/ 150558 w 164737"/>
                <a:gd name="connsiteY8" fmla="*/ 0 h 122433"/>
                <a:gd name="connsiteX9" fmla="*/ 160578 w 164737"/>
                <a:gd name="connsiteY9" fmla="*/ 4159 h 122433"/>
                <a:gd name="connsiteX10" fmla="*/ 164737 w 164737"/>
                <a:gd name="connsiteY10" fmla="*/ 14179 h 122433"/>
                <a:gd name="connsiteX11" fmla="*/ 160578 w 164737"/>
                <a:gd name="connsiteY11" fmla="*/ 24199 h 122433"/>
                <a:gd name="connsiteX12" fmla="*/ 70095 w 164737"/>
                <a:gd name="connsiteY12" fmla="*/ 114682 h 122433"/>
                <a:gd name="connsiteX13" fmla="*/ 51303 w 164737"/>
                <a:gd name="connsiteY13" fmla="*/ 122433 h 12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737" h="122433">
                  <a:moveTo>
                    <a:pt x="51303" y="122433"/>
                  </a:moveTo>
                  <a:cubicBezTo>
                    <a:pt x="44194" y="122433"/>
                    <a:pt x="37540" y="119673"/>
                    <a:pt x="32511" y="114682"/>
                  </a:cubicBezTo>
                  <a:lnTo>
                    <a:pt x="4114" y="86210"/>
                  </a:lnTo>
                  <a:cubicBezTo>
                    <a:pt x="-1387" y="80671"/>
                    <a:pt x="-1368" y="71672"/>
                    <a:pt x="4152" y="66151"/>
                  </a:cubicBezTo>
                  <a:cubicBezTo>
                    <a:pt x="6837" y="63485"/>
                    <a:pt x="10391" y="62011"/>
                    <a:pt x="14172" y="62011"/>
                  </a:cubicBezTo>
                  <a:cubicBezTo>
                    <a:pt x="17972" y="62011"/>
                    <a:pt x="21545" y="63485"/>
                    <a:pt x="24211" y="66170"/>
                  </a:cubicBezTo>
                  <a:lnTo>
                    <a:pt x="51303" y="93375"/>
                  </a:lnTo>
                  <a:lnTo>
                    <a:pt x="140538" y="4159"/>
                  </a:lnTo>
                  <a:cubicBezTo>
                    <a:pt x="143223" y="1475"/>
                    <a:pt x="146777" y="0"/>
                    <a:pt x="150558" y="0"/>
                  </a:cubicBezTo>
                  <a:cubicBezTo>
                    <a:pt x="154339" y="0"/>
                    <a:pt x="157912" y="1475"/>
                    <a:pt x="160578" y="4159"/>
                  </a:cubicBezTo>
                  <a:cubicBezTo>
                    <a:pt x="163263" y="6825"/>
                    <a:pt x="164737" y="10379"/>
                    <a:pt x="164737" y="14179"/>
                  </a:cubicBezTo>
                  <a:cubicBezTo>
                    <a:pt x="164737" y="17979"/>
                    <a:pt x="163263" y="21534"/>
                    <a:pt x="160578" y="24199"/>
                  </a:cubicBezTo>
                  <a:lnTo>
                    <a:pt x="70095" y="114682"/>
                  </a:lnTo>
                  <a:cubicBezTo>
                    <a:pt x="65085" y="119692"/>
                    <a:pt x="58412" y="122433"/>
                    <a:pt x="51303" y="122433"/>
                  </a:cubicBezTo>
                  <a:close/>
                </a:path>
              </a:pathLst>
            </a:custGeom>
            <a:grpFill/>
            <a:ln w="18653" cap="flat">
              <a:noFill/>
              <a:prstDash val="solid"/>
              <a:miter/>
            </a:ln>
          </p:spPr>
          <p:txBody>
            <a:bodyPr rtlCol="0" anchor="ctr"/>
            <a:lstStyle/>
            <a:p>
              <a:endParaRPr lang="nl-NL"/>
            </a:p>
          </p:txBody>
        </p:sp>
      </p:grpSp>
      <p:grpSp>
        <p:nvGrpSpPr>
          <p:cNvPr id="613" name="Icoon_1_6">
            <a:extLst>
              <a:ext uri="{FF2B5EF4-FFF2-40B4-BE49-F238E27FC236}">
                <a16:creationId xmlns:a16="http://schemas.microsoft.com/office/drawing/2014/main" id="{040CF423-52C6-836A-B9FE-0B89E8BF3A2C}"/>
              </a:ext>
            </a:extLst>
          </p:cNvPr>
          <p:cNvGrpSpPr>
            <a:grpSpLocks noChangeAspect="1"/>
          </p:cNvGrpSpPr>
          <p:nvPr/>
        </p:nvGrpSpPr>
        <p:grpSpPr>
          <a:xfrm>
            <a:off x="8007677" y="2328559"/>
            <a:ext cx="397012" cy="453745"/>
            <a:chOff x="7814872" y="2457809"/>
            <a:chExt cx="397021" cy="453755"/>
          </a:xfrm>
          <a:solidFill>
            <a:schemeClr val="tx1"/>
          </a:solidFill>
        </p:grpSpPr>
        <p:sp>
          <p:nvSpPr>
            <p:cNvPr id="593" name="Vrije vorm: vorm 592">
              <a:extLst>
                <a:ext uri="{FF2B5EF4-FFF2-40B4-BE49-F238E27FC236}">
                  <a16:creationId xmlns:a16="http://schemas.microsoft.com/office/drawing/2014/main" id="{CCFC12CB-36C7-CC82-F536-C04471A95CED}"/>
                </a:ext>
              </a:extLst>
            </p:cNvPr>
            <p:cNvSpPr/>
            <p:nvPr/>
          </p:nvSpPr>
          <p:spPr>
            <a:xfrm>
              <a:off x="7814872" y="2457809"/>
              <a:ext cx="397021" cy="453755"/>
            </a:xfrm>
            <a:custGeom>
              <a:avLst/>
              <a:gdLst>
                <a:gd name="connsiteX0" fmla="*/ 198511 w 397021"/>
                <a:gd name="connsiteY0" fmla="*/ 453756 h 453755"/>
                <a:gd name="connsiteX1" fmla="*/ 173064 w 397021"/>
                <a:gd name="connsiteY1" fmla="*/ 449029 h 453755"/>
                <a:gd name="connsiteX2" fmla="*/ 153383 w 397021"/>
                <a:gd name="connsiteY2" fmla="*/ 441467 h 453755"/>
                <a:gd name="connsiteX3" fmla="*/ 1 w 397021"/>
                <a:gd name="connsiteY3" fmla="*/ 218134 h 453755"/>
                <a:gd name="connsiteX4" fmla="*/ 1 w 397021"/>
                <a:gd name="connsiteY4" fmla="*/ 74186 h 453755"/>
                <a:gd name="connsiteX5" fmla="*/ 24692 w 397021"/>
                <a:gd name="connsiteY5" fmla="*/ 35543 h 453755"/>
                <a:gd name="connsiteX6" fmla="*/ 194503 w 397021"/>
                <a:gd name="connsiteY6" fmla="*/ 0 h 453755"/>
                <a:gd name="connsiteX7" fmla="*/ 198643 w 397021"/>
                <a:gd name="connsiteY7" fmla="*/ 19 h 453755"/>
                <a:gd name="connsiteX8" fmla="*/ 202159 w 397021"/>
                <a:gd name="connsiteY8" fmla="*/ 0 h 453755"/>
                <a:gd name="connsiteX9" fmla="*/ 372103 w 397021"/>
                <a:gd name="connsiteY9" fmla="*/ 35448 h 453755"/>
                <a:gd name="connsiteX10" fmla="*/ 397021 w 397021"/>
                <a:gd name="connsiteY10" fmla="*/ 74281 h 453755"/>
                <a:gd name="connsiteX11" fmla="*/ 397021 w 397021"/>
                <a:gd name="connsiteY11" fmla="*/ 218134 h 453755"/>
                <a:gd name="connsiteX12" fmla="*/ 243639 w 397021"/>
                <a:gd name="connsiteY12" fmla="*/ 441467 h 453755"/>
                <a:gd name="connsiteX13" fmla="*/ 223958 w 397021"/>
                <a:gd name="connsiteY13" fmla="*/ 449029 h 453755"/>
                <a:gd name="connsiteX14" fmla="*/ 198511 w 397021"/>
                <a:gd name="connsiteY14" fmla="*/ 453756 h 453755"/>
                <a:gd name="connsiteX15" fmla="*/ 194729 w 397021"/>
                <a:gd name="connsiteY15" fmla="*/ 28359 h 453755"/>
                <a:gd name="connsiteX16" fmla="*/ 36262 w 397021"/>
                <a:gd name="connsiteY16" fmla="*/ 61425 h 453755"/>
                <a:gd name="connsiteX17" fmla="*/ 28359 w 397021"/>
                <a:gd name="connsiteY17" fmla="*/ 74091 h 453755"/>
                <a:gd name="connsiteX18" fmla="*/ 28359 w 397021"/>
                <a:gd name="connsiteY18" fmla="*/ 218134 h 453755"/>
                <a:gd name="connsiteX19" fmla="*/ 163554 w 397021"/>
                <a:gd name="connsiteY19" fmla="*/ 414999 h 453755"/>
                <a:gd name="connsiteX20" fmla="*/ 183235 w 397021"/>
                <a:gd name="connsiteY20" fmla="*/ 422561 h 453755"/>
                <a:gd name="connsiteX21" fmla="*/ 198511 w 397021"/>
                <a:gd name="connsiteY21" fmla="*/ 425416 h 453755"/>
                <a:gd name="connsiteX22" fmla="*/ 213786 w 397021"/>
                <a:gd name="connsiteY22" fmla="*/ 422580 h 453755"/>
                <a:gd name="connsiteX23" fmla="*/ 233467 w 397021"/>
                <a:gd name="connsiteY23" fmla="*/ 415018 h 453755"/>
                <a:gd name="connsiteX24" fmla="*/ 368662 w 397021"/>
                <a:gd name="connsiteY24" fmla="*/ 218134 h 453755"/>
                <a:gd name="connsiteX25" fmla="*/ 368662 w 397021"/>
                <a:gd name="connsiteY25" fmla="*/ 74186 h 453755"/>
                <a:gd name="connsiteX26" fmla="*/ 360533 w 397021"/>
                <a:gd name="connsiteY26" fmla="*/ 61330 h 453755"/>
                <a:gd name="connsiteX27" fmla="*/ 202178 w 397021"/>
                <a:gd name="connsiteY27" fmla="*/ 28359 h 453755"/>
                <a:gd name="connsiteX28" fmla="*/ 198643 w 397021"/>
                <a:gd name="connsiteY28" fmla="*/ 28377 h 453755"/>
                <a:gd name="connsiteX29" fmla="*/ 194729 w 397021"/>
                <a:gd name="connsiteY29" fmla="*/ 28359 h 453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7021" h="453755">
                  <a:moveTo>
                    <a:pt x="198511" y="453756"/>
                  </a:moveTo>
                  <a:cubicBezTo>
                    <a:pt x="189795" y="453756"/>
                    <a:pt x="181231" y="452168"/>
                    <a:pt x="173064" y="449029"/>
                  </a:cubicBezTo>
                  <a:lnTo>
                    <a:pt x="153383" y="441467"/>
                  </a:lnTo>
                  <a:cubicBezTo>
                    <a:pt x="61633" y="406170"/>
                    <a:pt x="1" y="316425"/>
                    <a:pt x="1" y="218134"/>
                  </a:cubicBezTo>
                  <a:lnTo>
                    <a:pt x="1" y="74186"/>
                  </a:lnTo>
                  <a:cubicBezTo>
                    <a:pt x="-94" y="57625"/>
                    <a:pt x="9605" y="42443"/>
                    <a:pt x="24692" y="35543"/>
                  </a:cubicBezTo>
                  <a:cubicBezTo>
                    <a:pt x="78762" y="11930"/>
                    <a:pt x="135857" y="0"/>
                    <a:pt x="194503" y="0"/>
                  </a:cubicBezTo>
                  <a:lnTo>
                    <a:pt x="198643" y="19"/>
                  </a:lnTo>
                  <a:lnTo>
                    <a:pt x="202159" y="0"/>
                  </a:lnTo>
                  <a:cubicBezTo>
                    <a:pt x="261051" y="0"/>
                    <a:pt x="318240" y="11930"/>
                    <a:pt x="372103" y="35448"/>
                  </a:cubicBezTo>
                  <a:cubicBezTo>
                    <a:pt x="387398" y="42443"/>
                    <a:pt x="397134" y="57662"/>
                    <a:pt x="397021" y="74281"/>
                  </a:cubicBezTo>
                  <a:lnTo>
                    <a:pt x="397021" y="218134"/>
                  </a:lnTo>
                  <a:cubicBezTo>
                    <a:pt x="397021" y="316425"/>
                    <a:pt x="335388" y="406170"/>
                    <a:pt x="243639" y="441467"/>
                  </a:cubicBezTo>
                  <a:lnTo>
                    <a:pt x="223958" y="449029"/>
                  </a:lnTo>
                  <a:cubicBezTo>
                    <a:pt x="215790" y="452168"/>
                    <a:pt x="207226" y="453756"/>
                    <a:pt x="198511" y="453756"/>
                  </a:cubicBezTo>
                  <a:close/>
                  <a:moveTo>
                    <a:pt x="194729" y="28359"/>
                  </a:moveTo>
                  <a:cubicBezTo>
                    <a:pt x="139846" y="28359"/>
                    <a:pt x="86532" y="39494"/>
                    <a:pt x="36262" y="61425"/>
                  </a:cubicBezTo>
                  <a:cubicBezTo>
                    <a:pt x="31479" y="63618"/>
                    <a:pt x="28321" y="68609"/>
                    <a:pt x="28359" y="74091"/>
                  </a:cubicBezTo>
                  <a:lnTo>
                    <a:pt x="28359" y="218134"/>
                  </a:lnTo>
                  <a:cubicBezTo>
                    <a:pt x="28359" y="304779"/>
                    <a:pt x="82694" y="383899"/>
                    <a:pt x="163554" y="414999"/>
                  </a:cubicBezTo>
                  <a:lnTo>
                    <a:pt x="183235" y="422561"/>
                  </a:lnTo>
                  <a:cubicBezTo>
                    <a:pt x="188150" y="424452"/>
                    <a:pt x="193274" y="425416"/>
                    <a:pt x="198511" y="425416"/>
                  </a:cubicBezTo>
                  <a:cubicBezTo>
                    <a:pt x="203748" y="425416"/>
                    <a:pt x="208871" y="424452"/>
                    <a:pt x="213786" y="422580"/>
                  </a:cubicBezTo>
                  <a:lnTo>
                    <a:pt x="233467" y="415018"/>
                  </a:lnTo>
                  <a:cubicBezTo>
                    <a:pt x="314327" y="383880"/>
                    <a:pt x="368662" y="304779"/>
                    <a:pt x="368662" y="218134"/>
                  </a:cubicBezTo>
                  <a:lnTo>
                    <a:pt x="368662" y="74186"/>
                  </a:lnTo>
                  <a:cubicBezTo>
                    <a:pt x="368700" y="68647"/>
                    <a:pt x="365505" y="63618"/>
                    <a:pt x="360533" y="61330"/>
                  </a:cubicBezTo>
                  <a:cubicBezTo>
                    <a:pt x="310451" y="39456"/>
                    <a:pt x="257137" y="28359"/>
                    <a:pt x="202178" y="28359"/>
                  </a:cubicBezTo>
                  <a:lnTo>
                    <a:pt x="198643" y="28377"/>
                  </a:lnTo>
                  <a:lnTo>
                    <a:pt x="194729" y="28359"/>
                  </a:lnTo>
                  <a:close/>
                </a:path>
              </a:pathLst>
            </a:custGeom>
            <a:grpFill/>
            <a:ln w="18653" cap="flat">
              <a:noFill/>
              <a:prstDash val="solid"/>
              <a:miter/>
            </a:ln>
          </p:spPr>
          <p:txBody>
            <a:bodyPr rtlCol="0" anchor="ctr"/>
            <a:lstStyle/>
            <a:p>
              <a:endParaRPr lang="nl-NL"/>
            </a:p>
          </p:txBody>
        </p:sp>
        <p:sp>
          <p:nvSpPr>
            <p:cNvPr id="594" name="Vrije vorm: vorm 593">
              <a:extLst>
                <a:ext uri="{FF2B5EF4-FFF2-40B4-BE49-F238E27FC236}">
                  <a16:creationId xmlns:a16="http://schemas.microsoft.com/office/drawing/2014/main" id="{C95D76B6-15F9-1099-BC77-0E0865F76C4B}"/>
                </a:ext>
              </a:extLst>
            </p:cNvPr>
            <p:cNvSpPr/>
            <p:nvPr/>
          </p:nvSpPr>
          <p:spPr>
            <a:xfrm>
              <a:off x="7914128" y="2542903"/>
              <a:ext cx="198509" cy="255227"/>
            </a:xfrm>
            <a:custGeom>
              <a:avLst/>
              <a:gdLst>
                <a:gd name="connsiteX0" fmla="*/ 42538 w 198509"/>
                <a:gd name="connsiteY0" fmla="*/ 255208 h 255227"/>
                <a:gd name="connsiteX1" fmla="*/ 0 w 198509"/>
                <a:gd name="connsiteY1" fmla="*/ 212670 h 255227"/>
                <a:gd name="connsiteX2" fmla="*/ 0 w 198509"/>
                <a:gd name="connsiteY2" fmla="*/ 127595 h 255227"/>
                <a:gd name="connsiteX3" fmla="*/ 28359 w 198509"/>
                <a:gd name="connsiteY3" fmla="*/ 87496 h 255227"/>
                <a:gd name="connsiteX4" fmla="*/ 28359 w 198509"/>
                <a:gd name="connsiteY4" fmla="*/ 70896 h 255227"/>
                <a:gd name="connsiteX5" fmla="*/ 99255 w 198509"/>
                <a:gd name="connsiteY5" fmla="*/ 0 h 255227"/>
                <a:gd name="connsiteX6" fmla="*/ 170151 w 198509"/>
                <a:gd name="connsiteY6" fmla="*/ 70896 h 255227"/>
                <a:gd name="connsiteX7" fmla="*/ 170151 w 198509"/>
                <a:gd name="connsiteY7" fmla="*/ 87515 h 255227"/>
                <a:gd name="connsiteX8" fmla="*/ 198510 w 198509"/>
                <a:gd name="connsiteY8" fmla="*/ 127614 h 255227"/>
                <a:gd name="connsiteX9" fmla="*/ 198510 w 198509"/>
                <a:gd name="connsiteY9" fmla="*/ 212689 h 255227"/>
                <a:gd name="connsiteX10" fmla="*/ 155972 w 198509"/>
                <a:gd name="connsiteY10" fmla="*/ 255227 h 255227"/>
                <a:gd name="connsiteX11" fmla="*/ 42538 w 198509"/>
                <a:gd name="connsiteY11" fmla="*/ 255227 h 255227"/>
                <a:gd name="connsiteX12" fmla="*/ 42538 w 198509"/>
                <a:gd name="connsiteY12" fmla="*/ 113434 h 255227"/>
                <a:gd name="connsiteX13" fmla="*/ 28359 w 198509"/>
                <a:gd name="connsiteY13" fmla="*/ 127614 h 255227"/>
                <a:gd name="connsiteX14" fmla="*/ 28359 w 198509"/>
                <a:gd name="connsiteY14" fmla="*/ 212689 h 255227"/>
                <a:gd name="connsiteX15" fmla="*/ 42538 w 198509"/>
                <a:gd name="connsiteY15" fmla="*/ 226868 h 255227"/>
                <a:gd name="connsiteX16" fmla="*/ 155972 w 198509"/>
                <a:gd name="connsiteY16" fmla="*/ 226868 h 255227"/>
                <a:gd name="connsiteX17" fmla="*/ 170151 w 198509"/>
                <a:gd name="connsiteY17" fmla="*/ 212689 h 255227"/>
                <a:gd name="connsiteX18" fmla="*/ 170151 w 198509"/>
                <a:gd name="connsiteY18" fmla="*/ 127614 h 255227"/>
                <a:gd name="connsiteX19" fmla="*/ 155972 w 198509"/>
                <a:gd name="connsiteY19" fmla="*/ 113434 h 255227"/>
                <a:gd name="connsiteX20" fmla="*/ 42538 w 198509"/>
                <a:gd name="connsiteY20" fmla="*/ 113434 h 255227"/>
                <a:gd name="connsiteX21" fmla="*/ 141793 w 198509"/>
                <a:gd name="connsiteY21" fmla="*/ 85076 h 255227"/>
                <a:gd name="connsiteX22" fmla="*/ 141793 w 198509"/>
                <a:gd name="connsiteY22" fmla="*/ 70896 h 255227"/>
                <a:gd name="connsiteX23" fmla="*/ 99255 w 198509"/>
                <a:gd name="connsiteY23" fmla="*/ 28359 h 255227"/>
                <a:gd name="connsiteX24" fmla="*/ 56717 w 198509"/>
                <a:gd name="connsiteY24" fmla="*/ 70896 h 255227"/>
                <a:gd name="connsiteX25" fmla="*/ 56717 w 198509"/>
                <a:gd name="connsiteY25" fmla="*/ 85076 h 255227"/>
                <a:gd name="connsiteX26" fmla="*/ 141793 w 198509"/>
                <a:gd name="connsiteY26" fmla="*/ 85076 h 255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8509" h="255227">
                  <a:moveTo>
                    <a:pt x="42538" y="255208"/>
                  </a:moveTo>
                  <a:cubicBezTo>
                    <a:pt x="19076" y="255208"/>
                    <a:pt x="0" y="236132"/>
                    <a:pt x="0" y="212670"/>
                  </a:cubicBezTo>
                  <a:lnTo>
                    <a:pt x="0" y="127595"/>
                  </a:lnTo>
                  <a:cubicBezTo>
                    <a:pt x="0" y="109445"/>
                    <a:pt x="11627" y="93413"/>
                    <a:pt x="28359" y="87496"/>
                  </a:cubicBezTo>
                  <a:lnTo>
                    <a:pt x="28359" y="70896"/>
                  </a:lnTo>
                  <a:cubicBezTo>
                    <a:pt x="28359" y="31799"/>
                    <a:pt x="60158" y="0"/>
                    <a:pt x="99255" y="0"/>
                  </a:cubicBezTo>
                  <a:cubicBezTo>
                    <a:pt x="138352" y="0"/>
                    <a:pt x="170151" y="31799"/>
                    <a:pt x="170151" y="70896"/>
                  </a:cubicBezTo>
                  <a:lnTo>
                    <a:pt x="170151" y="87515"/>
                  </a:lnTo>
                  <a:cubicBezTo>
                    <a:pt x="186883" y="93451"/>
                    <a:pt x="198510" y="109483"/>
                    <a:pt x="198510" y="127614"/>
                  </a:cubicBezTo>
                  <a:lnTo>
                    <a:pt x="198510" y="212689"/>
                  </a:lnTo>
                  <a:cubicBezTo>
                    <a:pt x="198510" y="236151"/>
                    <a:pt x="179434" y="255227"/>
                    <a:pt x="155972" y="255227"/>
                  </a:cubicBezTo>
                  <a:lnTo>
                    <a:pt x="42538" y="255227"/>
                  </a:lnTo>
                  <a:close/>
                  <a:moveTo>
                    <a:pt x="42538" y="113434"/>
                  </a:moveTo>
                  <a:cubicBezTo>
                    <a:pt x="34711" y="113434"/>
                    <a:pt x="28359" y="119787"/>
                    <a:pt x="28359" y="127614"/>
                  </a:cubicBezTo>
                  <a:lnTo>
                    <a:pt x="28359" y="212689"/>
                  </a:lnTo>
                  <a:cubicBezTo>
                    <a:pt x="28359" y="220516"/>
                    <a:pt x="34711" y="226868"/>
                    <a:pt x="42538" y="226868"/>
                  </a:cubicBezTo>
                  <a:lnTo>
                    <a:pt x="155972" y="226868"/>
                  </a:lnTo>
                  <a:cubicBezTo>
                    <a:pt x="163799" y="226868"/>
                    <a:pt x="170151" y="220516"/>
                    <a:pt x="170151" y="212689"/>
                  </a:cubicBezTo>
                  <a:lnTo>
                    <a:pt x="170151" y="127614"/>
                  </a:lnTo>
                  <a:cubicBezTo>
                    <a:pt x="170151" y="119787"/>
                    <a:pt x="163799" y="113434"/>
                    <a:pt x="155972" y="113434"/>
                  </a:cubicBezTo>
                  <a:lnTo>
                    <a:pt x="42538" y="113434"/>
                  </a:lnTo>
                  <a:close/>
                  <a:moveTo>
                    <a:pt x="141793" y="85076"/>
                  </a:moveTo>
                  <a:lnTo>
                    <a:pt x="141793" y="70896"/>
                  </a:lnTo>
                  <a:cubicBezTo>
                    <a:pt x="141793" y="47434"/>
                    <a:pt x="122717" y="28359"/>
                    <a:pt x="99255" y="28359"/>
                  </a:cubicBezTo>
                  <a:cubicBezTo>
                    <a:pt x="75793" y="28359"/>
                    <a:pt x="56717" y="47434"/>
                    <a:pt x="56717" y="70896"/>
                  </a:cubicBezTo>
                  <a:lnTo>
                    <a:pt x="56717" y="85076"/>
                  </a:lnTo>
                  <a:lnTo>
                    <a:pt x="141793" y="85076"/>
                  </a:lnTo>
                  <a:close/>
                </a:path>
              </a:pathLst>
            </a:custGeom>
            <a:grpFill/>
            <a:ln w="18653" cap="flat">
              <a:noFill/>
              <a:prstDash val="solid"/>
              <a:miter/>
            </a:ln>
          </p:spPr>
          <p:txBody>
            <a:bodyPr rtlCol="0" anchor="ctr"/>
            <a:lstStyle/>
            <a:p>
              <a:endParaRPr lang="nl-NL"/>
            </a:p>
          </p:txBody>
        </p:sp>
        <p:sp>
          <p:nvSpPr>
            <p:cNvPr id="595" name="Vrije vorm: vorm 594">
              <a:extLst>
                <a:ext uri="{FF2B5EF4-FFF2-40B4-BE49-F238E27FC236}">
                  <a16:creationId xmlns:a16="http://schemas.microsoft.com/office/drawing/2014/main" id="{E282F88F-7FCD-807D-051F-A35C622174DD}"/>
                </a:ext>
              </a:extLst>
            </p:cNvPr>
            <p:cNvSpPr/>
            <p:nvPr/>
          </p:nvSpPr>
          <p:spPr>
            <a:xfrm>
              <a:off x="7992114" y="2692315"/>
              <a:ext cx="42537" cy="42537"/>
            </a:xfrm>
            <a:custGeom>
              <a:avLst/>
              <a:gdLst>
                <a:gd name="connsiteX0" fmla="*/ 42538 w 42537"/>
                <a:gd name="connsiteY0" fmla="*/ 21269 h 42537"/>
                <a:gd name="connsiteX1" fmla="*/ 21269 w 42537"/>
                <a:gd name="connsiteY1" fmla="*/ 42538 h 42537"/>
                <a:gd name="connsiteX2" fmla="*/ 0 w 42537"/>
                <a:gd name="connsiteY2" fmla="*/ 21269 h 42537"/>
                <a:gd name="connsiteX3" fmla="*/ 21269 w 42537"/>
                <a:gd name="connsiteY3" fmla="*/ 0 h 42537"/>
                <a:gd name="connsiteX4" fmla="*/ 42538 w 42537"/>
                <a:gd name="connsiteY4" fmla="*/ 21269 h 42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37" h="42537">
                  <a:moveTo>
                    <a:pt x="42538" y="21269"/>
                  </a:moveTo>
                  <a:cubicBezTo>
                    <a:pt x="42538" y="33015"/>
                    <a:pt x="33015" y="42538"/>
                    <a:pt x="21269" y="42538"/>
                  </a:cubicBezTo>
                  <a:cubicBezTo>
                    <a:pt x="9522" y="42538"/>
                    <a:pt x="0" y="33015"/>
                    <a:pt x="0" y="21269"/>
                  </a:cubicBezTo>
                  <a:cubicBezTo>
                    <a:pt x="0" y="9522"/>
                    <a:pt x="9522" y="0"/>
                    <a:pt x="21269" y="0"/>
                  </a:cubicBezTo>
                  <a:cubicBezTo>
                    <a:pt x="33015" y="0"/>
                    <a:pt x="42538" y="9522"/>
                    <a:pt x="42538" y="21269"/>
                  </a:cubicBezTo>
                  <a:close/>
                </a:path>
              </a:pathLst>
            </a:custGeom>
            <a:grpFill/>
            <a:ln w="18653" cap="flat">
              <a:noFill/>
              <a:prstDash val="solid"/>
              <a:miter/>
            </a:ln>
          </p:spPr>
          <p:txBody>
            <a:bodyPr rtlCol="0" anchor="ctr"/>
            <a:lstStyle/>
            <a:p>
              <a:endParaRPr lang="nl-NL"/>
            </a:p>
          </p:txBody>
        </p:sp>
      </p:grpSp>
      <p:grpSp>
        <p:nvGrpSpPr>
          <p:cNvPr id="614" name="Icoon_1_7">
            <a:extLst>
              <a:ext uri="{FF2B5EF4-FFF2-40B4-BE49-F238E27FC236}">
                <a16:creationId xmlns:a16="http://schemas.microsoft.com/office/drawing/2014/main" id="{34A1A3B2-A988-7D8C-8CA4-56F5274E60AE}"/>
              </a:ext>
            </a:extLst>
          </p:cNvPr>
          <p:cNvGrpSpPr>
            <a:grpSpLocks noChangeAspect="1"/>
          </p:cNvGrpSpPr>
          <p:nvPr/>
        </p:nvGrpSpPr>
        <p:grpSpPr>
          <a:xfrm>
            <a:off x="9372832" y="2328559"/>
            <a:ext cx="397012" cy="453745"/>
            <a:chOff x="9004779" y="2457809"/>
            <a:chExt cx="397021" cy="453755"/>
          </a:xfrm>
          <a:solidFill>
            <a:schemeClr val="tx1"/>
          </a:solidFill>
        </p:grpSpPr>
        <p:sp>
          <p:nvSpPr>
            <p:cNvPr id="597" name="Vrije vorm: vorm 596">
              <a:extLst>
                <a:ext uri="{FF2B5EF4-FFF2-40B4-BE49-F238E27FC236}">
                  <a16:creationId xmlns:a16="http://schemas.microsoft.com/office/drawing/2014/main" id="{32BC75BD-C220-9E3E-48B8-106A7DC29C5C}"/>
                </a:ext>
              </a:extLst>
            </p:cNvPr>
            <p:cNvSpPr/>
            <p:nvPr/>
          </p:nvSpPr>
          <p:spPr>
            <a:xfrm>
              <a:off x="9004779" y="2457809"/>
              <a:ext cx="397021" cy="453755"/>
            </a:xfrm>
            <a:custGeom>
              <a:avLst/>
              <a:gdLst>
                <a:gd name="connsiteX0" fmla="*/ 198511 w 397021"/>
                <a:gd name="connsiteY0" fmla="*/ 453756 h 453755"/>
                <a:gd name="connsiteX1" fmla="*/ 173064 w 397021"/>
                <a:gd name="connsiteY1" fmla="*/ 449029 h 453755"/>
                <a:gd name="connsiteX2" fmla="*/ 153383 w 397021"/>
                <a:gd name="connsiteY2" fmla="*/ 441467 h 453755"/>
                <a:gd name="connsiteX3" fmla="*/ 1 w 397021"/>
                <a:gd name="connsiteY3" fmla="*/ 218134 h 453755"/>
                <a:gd name="connsiteX4" fmla="*/ 1 w 397021"/>
                <a:gd name="connsiteY4" fmla="*/ 74186 h 453755"/>
                <a:gd name="connsiteX5" fmla="*/ 24692 w 397021"/>
                <a:gd name="connsiteY5" fmla="*/ 35543 h 453755"/>
                <a:gd name="connsiteX6" fmla="*/ 194503 w 397021"/>
                <a:gd name="connsiteY6" fmla="*/ 0 h 453755"/>
                <a:gd name="connsiteX7" fmla="*/ 198643 w 397021"/>
                <a:gd name="connsiteY7" fmla="*/ 19 h 453755"/>
                <a:gd name="connsiteX8" fmla="*/ 202159 w 397021"/>
                <a:gd name="connsiteY8" fmla="*/ 0 h 453755"/>
                <a:gd name="connsiteX9" fmla="*/ 372103 w 397021"/>
                <a:gd name="connsiteY9" fmla="*/ 35448 h 453755"/>
                <a:gd name="connsiteX10" fmla="*/ 397021 w 397021"/>
                <a:gd name="connsiteY10" fmla="*/ 74281 h 453755"/>
                <a:gd name="connsiteX11" fmla="*/ 397021 w 397021"/>
                <a:gd name="connsiteY11" fmla="*/ 218134 h 453755"/>
                <a:gd name="connsiteX12" fmla="*/ 243639 w 397021"/>
                <a:gd name="connsiteY12" fmla="*/ 441467 h 453755"/>
                <a:gd name="connsiteX13" fmla="*/ 223958 w 397021"/>
                <a:gd name="connsiteY13" fmla="*/ 449029 h 453755"/>
                <a:gd name="connsiteX14" fmla="*/ 198511 w 397021"/>
                <a:gd name="connsiteY14" fmla="*/ 453756 h 453755"/>
                <a:gd name="connsiteX15" fmla="*/ 194729 w 397021"/>
                <a:gd name="connsiteY15" fmla="*/ 28359 h 453755"/>
                <a:gd name="connsiteX16" fmla="*/ 36262 w 397021"/>
                <a:gd name="connsiteY16" fmla="*/ 61425 h 453755"/>
                <a:gd name="connsiteX17" fmla="*/ 28359 w 397021"/>
                <a:gd name="connsiteY17" fmla="*/ 74091 h 453755"/>
                <a:gd name="connsiteX18" fmla="*/ 28359 w 397021"/>
                <a:gd name="connsiteY18" fmla="*/ 218134 h 453755"/>
                <a:gd name="connsiteX19" fmla="*/ 163554 w 397021"/>
                <a:gd name="connsiteY19" fmla="*/ 414999 h 453755"/>
                <a:gd name="connsiteX20" fmla="*/ 183235 w 397021"/>
                <a:gd name="connsiteY20" fmla="*/ 422561 h 453755"/>
                <a:gd name="connsiteX21" fmla="*/ 198511 w 397021"/>
                <a:gd name="connsiteY21" fmla="*/ 425416 h 453755"/>
                <a:gd name="connsiteX22" fmla="*/ 213786 w 397021"/>
                <a:gd name="connsiteY22" fmla="*/ 422580 h 453755"/>
                <a:gd name="connsiteX23" fmla="*/ 233467 w 397021"/>
                <a:gd name="connsiteY23" fmla="*/ 415018 h 453755"/>
                <a:gd name="connsiteX24" fmla="*/ 368662 w 397021"/>
                <a:gd name="connsiteY24" fmla="*/ 218134 h 453755"/>
                <a:gd name="connsiteX25" fmla="*/ 368662 w 397021"/>
                <a:gd name="connsiteY25" fmla="*/ 74186 h 453755"/>
                <a:gd name="connsiteX26" fmla="*/ 360533 w 397021"/>
                <a:gd name="connsiteY26" fmla="*/ 61330 h 453755"/>
                <a:gd name="connsiteX27" fmla="*/ 202178 w 397021"/>
                <a:gd name="connsiteY27" fmla="*/ 28359 h 453755"/>
                <a:gd name="connsiteX28" fmla="*/ 198643 w 397021"/>
                <a:gd name="connsiteY28" fmla="*/ 28377 h 453755"/>
                <a:gd name="connsiteX29" fmla="*/ 194729 w 397021"/>
                <a:gd name="connsiteY29" fmla="*/ 28359 h 453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7021" h="453755">
                  <a:moveTo>
                    <a:pt x="198511" y="453756"/>
                  </a:moveTo>
                  <a:cubicBezTo>
                    <a:pt x="189795" y="453756"/>
                    <a:pt x="181231" y="452168"/>
                    <a:pt x="173064" y="449029"/>
                  </a:cubicBezTo>
                  <a:lnTo>
                    <a:pt x="153383" y="441467"/>
                  </a:lnTo>
                  <a:cubicBezTo>
                    <a:pt x="61633" y="406170"/>
                    <a:pt x="1" y="316425"/>
                    <a:pt x="1" y="218134"/>
                  </a:cubicBezTo>
                  <a:lnTo>
                    <a:pt x="1" y="74186"/>
                  </a:lnTo>
                  <a:cubicBezTo>
                    <a:pt x="-94" y="57625"/>
                    <a:pt x="9605" y="42443"/>
                    <a:pt x="24692" y="35543"/>
                  </a:cubicBezTo>
                  <a:cubicBezTo>
                    <a:pt x="78762" y="11930"/>
                    <a:pt x="135857" y="0"/>
                    <a:pt x="194503" y="0"/>
                  </a:cubicBezTo>
                  <a:lnTo>
                    <a:pt x="198643" y="19"/>
                  </a:lnTo>
                  <a:lnTo>
                    <a:pt x="202159" y="0"/>
                  </a:lnTo>
                  <a:cubicBezTo>
                    <a:pt x="261051" y="0"/>
                    <a:pt x="318240" y="11930"/>
                    <a:pt x="372103" y="35448"/>
                  </a:cubicBezTo>
                  <a:cubicBezTo>
                    <a:pt x="387398" y="42443"/>
                    <a:pt x="397134" y="57662"/>
                    <a:pt x="397021" y="74281"/>
                  </a:cubicBezTo>
                  <a:lnTo>
                    <a:pt x="397021" y="218134"/>
                  </a:lnTo>
                  <a:cubicBezTo>
                    <a:pt x="397021" y="316425"/>
                    <a:pt x="335388" y="406170"/>
                    <a:pt x="243639" y="441467"/>
                  </a:cubicBezTo>
                  <a:lnTo>
                    <a:pt x="223958" y="449029"/>
                  </a:lnTo>
                  <a:cubicBezTo>
                    <a:pt x="215790" y="452168"/>
                    <a:pt x="207226" y="453756"/>
                    <a:pt x="198511" y="453756"/>
                  </a:cubicBezTo>
                  <a:close/>
                  <a:moveTo>
                    <a:pt x="194729" y="28359"/>
                  </a:moveTo>
                  <a:cubicBezTo>
                    <a:pt x="139846" y="28359"/>
                    <a:pt x="86532" y="39494"/>
                    <a:pt x="36262" y="61425"/>
                  </a:cubicBezTo>
                  <a:cubicBezTo>
                    <a:pt x="31479" y="63618"/>
                    <a:pt x="28321" y="68609"/>
                    <a:pt x="28359" y="74091"/>
                  </a:cubicBezTo>
                  <a:lnTo>
                    <a:pt x="28359" y="218134"/>
                  </a:lnTo>
                  <a:cubicBezTo>
                    <a:pt x="28359" y="304779"/>
                    <a:pt x="82694" y="383899"/>
                    <a:pt x="163554" y="414999"/>
                  </a:cubicBezTo>
                  <a:lnTo>
                    <a:pt x="183235" y="422561"/>
                  </a:lnTo>
                  <a:cubicBezTo>
                    <a:pt x="188150" y="424452"/>
                    <a:pt x="193274" y="425416"/>
                    <a:pt x="198511" y="425416"/>
                  </a:cubicBezTo>
                  <a:cubicBezTo>
                    <a:pt x="203748" y="425416"/>
                    <a:pt x="208871" y="424452"/>
                    <a:pt x="213786" y="422580"/>
                  </a:cubicBezTo>
                  <a:lnTo>
                    <a:pt x="233467" y="415018"/>
                  </a:lnTo>
                  <a:cubicBezTo>
                    <a:pt x="314327" y="383880"/>
                    <a:pt x="368662" y="304779"/>
                    <a:pt x="368662" y="218134"/>
                  </a:cubicBezTo>
                  <a:lnTo>
                    <a:pt x="368662" y="74186"/>
                  </a:lnTo>
                  <a:cubicBezTo>
                    <a:pt x="368700" y="68647"/>
                    <a:pt x="365505" y="63618"/>
                    <a:pt x="360533" y="61330"/>
                  </a:cubicBezTo>
                  <a:cubicBezTo>
                    <a:pt x="310451" y="39456"/>
                    <a:pt x="257137" y="28359"/>
                    <a:pt x="202178" y="28359"/>
                  </a:cubicBezTo>
                  <a:lnTo>
                    <a:pt x="198643" y="28377"/>
                  </a:lnTo>
                  <a:lnTo>
                    <a:pt x="194729" y="28359"/>
                  </a:lnTo>
                  <a:close/>
                </a:path>
              </a:pathLst>
            </a:custGeom>
            <a:grpFill/>
            <a:ln w="18653" cap="flat">
              <a:noFill/>
              <a:prstDash val="solid"/>
              <a:miter/>
            </a:ln>
          </p:spPr>
          <p:txBody>
            <a:bodyPr rtlCol="0" anchor="ctr"/>
            <a:lstStyle/>
            <a:p>
              <a:endParaRPr lang="nl-NL"/>
            </a:p>
          </p:txBody>
        </p:sp>
        <p:sp>
          <p:nvSpPr>
            <p:cNvPr id="598" name="Vrije vorm: vorm 597">
              <a:extLst>
                <a:ext uri="{FF2B5EF4-FFF2-40B4-BE49-F238E27FC236}">
                  <a16:creationId xmlns:a16="http://schemas.microsoft.com/office/drawing/2014/main" id="{E665259C-E3D7-79EA-28D4-41B7AA39C425}"/>
                </a:ext>
              </a:extLst>
            </p:cNvPr>
            <p:cNvSpPr/>
            <p:nvPr/>
          </p:nvSpPr>
          <p:spPr>
            <a:xfrm>
              <a:off x="9104035" y="2514526"/>
              <a:ext cx="198509" cy="283585"/>
            </a:xfrm>
            <a:custGeom>
              <a:avLst/>
              <a:gdLst>
                <a:gd name="connsiteX0" fmla="*/ 42538 w 198509"/>
                <a:gd name="connsiteY0" fmla="*/ 283586 h 283585"/>
                <a:gd name="connsiteX1" fmla="*/ 0 w 198509"/>
                <a:gd name="connsiteY1" fmla="*/ 241048 h 283585"/>
                <a:gd name="connsiteX2" fmla="*/ 0 w 198509"/>
                <a:gd name="connsiteY2" fmla="*/ 155972 h 283585"/>
                <a:gd name="connsiteX3" fmla="*/ 42538 w 198509"/>
                <a:gd name="connsiteY3" fmla="*/ 113434 h 283585"/>
                <a:gd name="connsiteX4" fmla="*/ 141793 w 198509"/>
                <a:gd name="connsiteY4" fmla="*/ 113434 h 283585"/>
                <a:gd name="connsiteX5" fmla="*/ 141793 w 198509"/>
                <a:gd name="connsiteY5" fmla="*/ 70896 h 283585"/>
                <a:gd name="connsiteX6" fmla="*/ 99255 w 198509"/>
                <a:gd name="connsiteY6" fmla="*/ 28359 h 283585"/>
                <a:gd name="connsiteX7" fmla="*/ 56717 w 198509"/>
                <a:gd name="connsiteY7" fmla="*/ 70896 h 283585"/>
                <a:gd name="connsiteX8" fmla="*/ 42538 w 198509"/>
                <a:gd name="connsiteY8" fmla="*/ 85076 h 283585"/>
                <a:gd name="connsiteX9" fmla="*/ 28359 w 198509"/>
                <a:gd name="connsiteY9" fmla="*/ 70896 h 283585"/>
                <a:gd name="connsiteX10" fmla="*/ 99255 w 198509"/>
                <a:gd name="connsiteY10" fmla="*/ 0 h 283585"/>
                <a:gd name="connsiteX11" fmla="*/ 170151 w 198509"/>
                <a:gd name="connsiteY11" fmla="*/ 70896 h 283585"/>
                <a:gd name="connsiteX12" fmla="*/ 170151 w 198509"/>
                <a:gd name="connsiteY12" fmla="*/ 115873 h 283585"/>
                <a:gd name="connsiteX13" fmla="*/ 198510 w 198509"/>
                <a:gd name="connsiteY13" fmla="*/ 155972 h 283585"/>
                <a:gd name="connsiteX14" fmla="*/ 198510 w 198509"/>
                <a:gd name="connsiteY14" fmla="*/ 241048 h 283585"/>
                <a:gd name="connsiteX15" fmla="*/ 155972 w 198509"/>
                <a:gd name="connsiteY15" fmla="*/ 283586 h 283585"/>
                <a:gd name="connsiteX16" fmla="*/ 42538 w 198509"/>
                <a:gd name="connsiteY16" fmla="*/ 283586 h 283585"/>
                <a:gd name="connsiteX17" fmla="*/ 42538 w 198509"/>
                <a:gd name="connsiteY17" fmla="*/ 141812 h 283585"/>
                <a:gd name="connsiteX18" fmla="*/ 28359 w 198509"/>
                <a:gd name="connsiteY18" fmla="*/ 155991 h 283585"/>
                <a:gd name="connsiteX19" fmla="*/ 28359 w 198509"/>
                <a:gd name="connsiteY19" fmla="*/ 241067 h 283585"/>
                <a:gd name="connsiteX20" fmla="*/ 42538 w 198509"/>
                <a:gd name="connsiteY20" fmla="*/ 255246 h 283585"/>
                <a:gd name="connsiteX21" fmla="*/ 155972 w 198509"/>
                <a:gd name="connsiteY21" fmla="*/ 255246 h 283585"/>
                <a:gd name="connsiteX22" fmla="*/ 170151 w 198509"/>
                <a:gd name="connsiteY22" fmla="*/ 241067 h 283585"/>
                <a:gd name="connsiteX23" fmla="*/ 170151 w 198509"/>
                <a:gd name="connsiteY23" fmla="*/ 155991 h 283585"/>
                <a:gd name="connsiteX24" fmla="*/ 155972 w 198509"/>
                <a:gd name="connsiteY24" fmla="*/ 141812 h 283585"/>
                <a:gd name="connsiteX25" fmla="*/ 42538 w 198509"/>
                <a:gd name="connsiteY25" fmla="*/ 141812 h 28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8509" h="283585">
                  <a:moveTo>
                    <a:pt x="42538" y="283586"/>
                  </a:moveTo>
                  <a:cubicBezTo>
                    <a:pt x="19076" y="283586"/>
                    <a:pt x="0" y="264510"/>
                    <a:pt x="0" y="241048"/>
                  </a:cubicBezTo>
                  <a:lnTo>
                    <a:pt x="0" y="155972"/>
                  </a:lnTo>
                  <a:cubicBezTo>
                    <a:pt x="0" y="132510"/>
                    <a:pt x="19076" y="113434"/>
                    <a:pt x="42538" y="113434"/>
                  </a:cubicBezTo>
                  <a:lnTo>
                    <a:pt x="141793" y="113434"/>
                  </a:lnTo>
                  <a:lnTo>
                    <a:pt x="141793" y="70896"/>
                  </a:lnTo>
                  <a:cubicBezTo>
                    <a:pt x="141793" y="47434"/>
                    <a:pt x="122717" y="28359"/>
                    <a:pt x="99255" y="28359"/>
                  </a:cubicBezTo>
                  <a:cubicBezTo>
                    <a:pt x="75793" y="28359"/>
                    <a:pt x="56717" y="47434"/>
                    <a:pt x="56717" y="70896"/>
                  </a:cubicBezTo>
                  <a:cubicBezTo>
                    <a:pt x="56717" y="78723"/>
                    <a:pt x="50365" y="85076"/>
                    <a:pt x="42538" y="85076"/>
                  </a:cubicBezTo>
                  <a:cubicBezTo>
                    <a:pt x="34711" y="85076"/>
                    <a:pt x="28359" y="78723"/>
                    <a:pt x="28359" y="70896"/>
                  </a:cubicBezTo>
                  <a:cubicBezTo>
                    <a:pt x="28359" y="31799"/>
                    <a:pt x="60158" y="0"/>
                    <a:pt x="99255" y="0"/>
                  </a:cubicBezTo>
                  <a:cubicBezTo>
                    <a:pt x="138352" y="0"/>
                    <a:pt x="170151" y="31799"/>
                    <a:pt x="170151" y="70896"/>
                  </a:cubicBezTo>
                  <a:lnTo>
                    <a:pt x="170151" y="115873"/>
                  </a:lnTo>
                  <a:cubicBezTo>
                    <a:pt x="186883" y="121809"/>
                    <a:pt x="198510" y="137842"/>
                    <a:pt x="198510" y="155972"/>
                  </a:cubicBezTo>
                  <a:lnTo>
                    <a:pt x="198510" y="241048"/>
                  </a:lnTo>
                  <a:cubicBezTo>
                    <a:pt x="198510" y="264510"/>
                    <a:pt x="179434" y="283586"/>
                    <a:pt x="155972" y="283586"/>
                  </a:cubicBezTo>
                  <a:lnTo>
                    <a:pt x="42538" y="283586"/>
                  </a:lnTo>
                  <a:close/>
                  <a:moveTo>
                    <a:pt x="42538" y="141812"/>
                  </a:moveTo>
                  <a:cubicBezTo>
                    <a:pt x="34711" y="141812"/>
                    <a:pt x="28359" y="148164"/>
                    <a:pt x="28359" y="155991"/>
                  </a:cubicBezTo>
                  <a:lnTo>
                    <a:pt x="28359" y="241067"/>
                  </a:lnTo>
                  <a:cubicBezTo>
                    <a:pt x="28359" y="248894"/>
                    <a:pt x="34711" y="255246"/>
                    <a:pt x="42538" y="255246"/>
                  </a:cubicBezTo>
                  <a:lnTo>
                    <a:pt x="155972" y="255246"/>
                  </a:lnTo>
                  <a:cubicBezTo>
                    <a:pt x="163799" y="255246"/>
                    <a:pt x="170151" y="248894"/>
                    <a:pt x="170151" y="241067"/>
                  </a:cubicBezTo>
                  <a:lnTo>
                    <a:pt x="170151" y="155991"/>
                  </a:lnTo>
                  <a:cubicBezTo>
                    <a:pt x="170151" y="148164"/>
                    <a:pt x="163799" y="141812"/>
                    <a:pt x="155972" y="141812"/>
                  </a:cubicBezTo>
                  <a:lnTo>
                    <a:pt x="42538" y="141812"/>
                  </a:lnTo>
                  <a:close/>
                </a:path>
              </a:pathLst>
            </a:custGeom>
            <a:grpFill/>
            <a:ln w="18653" cap="flat">
              <a:noFill/>
              <a:prstDash val="solid"/>
              <a:miter/>
            </a:ln>
          </p:spPr>
          <p:txBody>
            <a:bodyPr rtlCol="0" anchor="ctr"/>
            <a:lstStyle/>
            <a:p>
              <a:endParaRPr lang="nl-NL"/>
            </a:p>
          </p:txBody>
        </p:sp>
        <p:sp>
          <p:nvSpPr>
            <p:cNvPr id="599" name="Vrije vorm: vorm 598">
              <a:extLst>
                <a:ext uri="{FF2B5EF4-FFF2-40B4-BE49-F238E27FC236}">
                  <a16:creationId xmlns:a16="http://schemas.microsoft.com/office/drawing/2014/main" id="{8610FA96-58D1-C2C1-7C67-6512B69DF624}"/>
                </a:ext>
              </a:extLst>
            </p:cNvPr>
            <p:cNvSpPr/>
            <p:nvPr/>
          </p:nvSpPr>
          <p:spPr>
            <a:xfrm>
              <a:off x="9182021" y="2692315"/>
              <a:ext cx="42537" cy="42537"/>
            </a:xfrm>
            <a:custGeom>
              <a:avLst/>
              <a:gdLst>
                <a:gd name="connsiteX0" fmla="*/ 42538 w 42537"/>
                <a:gd name="connsiteY0" fmla="*/ 21269 h 42537"/>
                <a:gd name="connsiteX1" fmla="*/ 21269 w 42537"/>
                <a:gd name="connsiteY1" fmla="*/ 42538 h 42537"/>
                <a:gd name="connsiteX2" fmla="*/ 0 w 42537"/>
                <a:gd name="connsiteY2" fmla="*/ 21269 h 42537"/>
                <a:gd name="connsiteX3" fmla="*/ 21269 w 42537"/>
                <a:gd name="connsiteY3" fmla="*/ 0 h 42537"/>
                <a:gd name="connsiteX4" fmla="*/ 42538 w 42537"/>
                <a:gd name="connsiteY4" fmla="*/ 21269 h 42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37" h="42537">
                  <a:moveTo>
                    <a:pt x="42538" y="21269"/>
                  </a:moveTo>
                  <a:cubicBezTo>
                    <a:pt x="42538" y="33015"/>
                    <a:pt x="33015" y="42538"/>
                    <a:pt x="21269" y="42538"/>
                  </a:cubicBezTo>
                  <a:cubicBezTo>
                    <a:pt x="9522" y="42538"/>
                    <a:pt x="0" y="33015"/>
                    <a:pt x="0" y="21269"/>
                  </a:cubicBezTo>
                  <a:cubicBezTo>
                    <a:pt x="0" y="9522"/>
                    <a:pt x="9522" y="0"/>
                    <a:pt x="21269" y="0"/>
                  </a:cubicBezTo>
                  <a:cubicBezTo>
                    <a:pt x="33015" y="0"/>
                    <a:pt x="42538" y="9522"/>
                    <a:pt x="42538" y="21269"/>
                  </a:cubicBezTo>
                  <a:close/>
                </a:path>
              </a:pathLst>
            </a:custGeom>
            <a:grpFill/>
            <a:ln w="18653" cap="flat">
              <a:noFill/>
              <a:prstDash val="solid"/>
              <a:miter/>
            </a:ln>
          </p:spPr>
          <p:txBody>
            <a:bodyPr rtlCol="0" anchor="ctr"/>
            <a:lstStyle/>
            <a:p>
              <a:endParaRPr lang="nl-NL"/>
            </a:p>
          </p:txBody>
        </p:sp>
      </p:grpSp>
      <p:grpSp>
        <p:nvGrpSpPr>
          <p:cNvPr id="615" name="Icoon_1_8">
            <a:extLst>
              <a:ext uri="{FF2B5EF4-FFF2-40B4-BE49-F238E27FC236}">
                <a16:creationId xmlns:a16="http://schemas.microsoft.com/office/drawing/2014/main" id="{3430F66C-7E51-DD9D-31C6-EA2E445E4563}"/>
              </a:ext>
            </a:extLst>
          </p:cNvPr>
          <p:cNvGrpSpPr>
            <a:grpSpLocks noChangeAspect="1"/>
          </p:cNvGrpSpPr>
          <p:nvPr/>
        </p:nvGrpSpPr>
        <p:grpSpPr>
          <a:xfrm>
            <a:off x="10737987" y="2328559"/>
            <a:ext cx="397012" cy="453745"/>
            <a:chOff x="10825088" y="2230940"/>
            <a:chExt cx="397021" cy="453755"/>
          </a:xfrm>
          <a:solidFill>
            <a:schemeClr val="tx1"/>
          </a:solidFill>
        </p:grpSpPr>
        <p:sp>
          <p:nvSpPr>
            <p:cNvPr id="601" name="Vrije vorm: vorm 600">
              <a:extLst>
                <a:ext uri="{FF2B5EF4-FFF2-40B4-BE49-F238E27FC236}">
                  <a16:creationId xmlns:a16="http://schemas.microsoft.com/office/drawing/2014/main" id="{FEC3950B-C0D1-D7D2-C48D-3550033B496A}"/>
                </a:ext>
              </a:extLst>
            </p:cNvPr>
            <p:cNvSpPr/>
            <p:nvPr/>
          </p:nvSpPr>
          <p:spPr>
            <a:xfrm>
              <a:off x="10825088" y="2230940"/>
              <a:ext cx="397021" cy="453755"/>
            </a:xfrm>
            <a:custGeom>
              <a:avLst/>
              <a:gdLst>
                <a:gd name="connsiteX0" fmla="*/ 198511 w 397021"/>
                <a:gd name="connsiteY0" fmla="*/ 453756 h 453755"/>
                <a:gd name="connsiteX1" fmla="*/ 173064 w 397021"/>
                <a:gd name="connsiteY1" fmla="*/ 449029 h 453755"/>
                <a:gd name="connsiteX2" fmla="*/ 153383 w 397021"/>
                <a:gd name="connsiteY2" fmla="*/ 441467 h 453755"/>
                <a:gd name="connsiteX3" fmla="*/ 1 w 397021"/>
                <a:gd name="connsiteY3" fmla="*/ 218134 h 453755"/>
                <a:gd name="connsiteX4" fmla="*/ 1 w 397021"/>
                <a:gd name="connsiteY4" fmla="*/ 74186 h 453755"/>
                <a:gd name="connsiteX5" fmla="*/ 24692 w 397021"/>
                <a:gd name="connsiteY5" fmla="*/ 35543 h 453755"/>
                <a:gd name="connsiteX6" fmla="*/ 194503 w 397021"/>
                <a:gd name="connsiteY6" fmla="*/ 0 h 453755"/>
                <a:gd name="connsiteX7" fmla="*/ 198643 w 397021"/>
                <a:gd name="connsiteY7" fmla="*/ 19 h 453755"/>
                <a:gd name="connsiteX8" fmla="*/ 202159 w 397021"/>
                <a:gd name="connsiteY8" fmla="*/ 0 h 453755"/>
                <a:gd name="connsiteX9" fmla="*/ 372103 w 397021"/>
                <a:gd name="connsiteY9" fmla="*/ 35448 h 453755"/>
                <a:gd name="connsiteX10" fmla="*/ 397021 w 397021"/>
                <a:gd name="connsiteY10" fmla="*/ 74281 h 453755"/>
                <a:gd name="connsiteX11" fmla="*/ 397021 w 397021"/>
                <a:gd name="connsiteY11" fmla="*/ 218134 h 453755"/>
                <a:gd name="connsiteX12" fmla="*/ 243639 w 397021"/>
                <a:gd name="connsiteY12" fmla="*/ 441467 h 453755"/>
                <a:gd name="connsiteX13" fmla="*/ 223958 w 397021"/>
                <a:gd name="connsiteY13" fmla="*/ 449029 h 453755"/>
                <a:gd name="connsiteX14" fmla="*/ 198511 w 397021"/>
                <a:gd name="connsiteY14" fmla="*/ 453756 h 453755"/>
                <a:gd name="connsiteX15" fmla="*/ 194729 w 397021"/>
                <a:gd name="connsiteY15" fmla="*/ 28359 h 453755"/>
                <a:gd name="connsiteX16" fmla="*/ 36262 w 397021"/>
                <a:gd name="connsiteY16" fmla="*/ 61425 h 453755"/>
                <a:gd name="connsiteX17" fmla="*/ 28359 w 397021"/>
                <a:gd name="connsiteY17" fmla="*/ 74091 h 453755"/>
                <a:gd name="connsiteX18" fmla="*/ 28359 w 397021"/>
                <a:gd name="connsiteY18" fmla="*/ 218134 h 453755"/>
                <a:gd name="connsiteX19" fmla="*/ 163554 w 397021"/>
                <a:gd name="connsiteY19" fmla="*/ 414999 h 453755"/>
                <a:gd name="connsiteX20" fmla="*/ 183235 w 397021"/>
                <a:gd name="connsiteY20" fmla="*/ 422561 h 453755"/>
                <a:gd name="connsiteX21" fmla="*/ 198511 w 397021"/>
                <a:gd name="connsiteY21" fmla="*/ 425416 h 453755"/>
                <a:gd name="connsiteX22" fmla="*/ 213786 w 397021"/>
                <a:gd name="connsiteY22" fmla="*/ 422580 h 453755"/>
                <a:gd name="connsiteX23" fmla="*/ 233467 w 397021"/>
                <a:gd name="connsiteY23" fmla="*/ 415018 h 453755"/>
                <a:gd name="connsiteX24" fmla="*/ 368662 w 397021"/>
                <a:gd name="connsiteY24" fmla="*/ 218134 h 453755"/>
                <a:gd name="connsiteX25" fmla="*/ 368662 w 397021"/>
                <a:gd name="connsiteY25" fmla="*/ 74186 h 453755"/>
                <a:gd name="connsiteX26" fmla="*/ 360533 w 397021"/>
                <a:gd name="connsiteY26" fmla="*/ 61330 h 453755"/>
                <a:gd name="connsiteX27" fmla="*/ 202178 w 397021"/>
                <a:gd name="connsiteY27" fmla="*/ 28359 h 453755"/>
                <a:gd name="connsiteX28" fmla="*/ 198643 w 397021"/>
                <a:gd name="connsiteY28" fmla="*/ 28377 h 453755"/>
                <a:gd name="connsiteX29" fmla="*/ 194729 w 397021"/>
                <a:gd name="connsiteY29" fmla="*/ 28359 h 453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7021" h="453755">
                  <a:moveTo>
                    <a:pt x="198511" y="453756"/>
                  </a:moveTo>
                  <a:cubicBezTo>
                    <a:pt x="189795" y="453756"/>
                    <a:pt x="181231" y="452168"/>
                    <a:pt x="173064" y="449029"/>
                  </a:cubicBezTo>
                  <a:lnTo>
                    <a:pt x="153383" y="441467"/>
                  </a:lnTo>
                  <a:cubicBezTo>
                    <a:pt x="61633" y="406170"/>
                    <a:pt x="1" y="316425"/>
                    <a:pt x="1" y="218134"/>
                  </a:cubicBezTo>
                  <a:lnTo>
                    <a:pt x="1" y="74186"/>
                  </a:lnTo>
                  <a:cubicBezTo>
                    <a:pt x="-94" y="57625"/>
                    <a:pt x="9605" y="42443"/>
                    <a:pt x="24692" y="35543"/>
                  </a:cubicBezTo>
                  <a:cubicBezTo>
                    <a:pt x="78762" y="11930"/>
                    <a:pt x="135857" y="0"/>
                    <a:pt x="194503" y="0"/>
                  </a:cubicBezTo>
                  <a:lnTo>
                    <a:pt x="198643" y="19"/>
                  </a:lnTo>
                  <a:lnTo>
                    <a:pt x="202159" y="0"/>
                  </a:lnTo>
                  <a:cubicBezTo>
                    <a:pt x="261051" y="0"/>
                    <a:pt x="318240" y="11930"/>
                    <a:pt x="372103" y="35448"/>
                  </a:cubicBezTo>
                  <a:cubicBezTo>
                    <a:pt x="387398" y="42443"/>
                    <a:pt x="397134" y="57662"/>
                    <a:pt x="397021" y="74281"/>
                  </a:cubicBezTo>
                  <a:lnTo>
                    <a:pt x="397021" y="218134"/>
                  </a:lnTo>
                  <a:cubicBezTo>
                    <a:pt x="397021" y="316425"/>
                    <a:pt x="335388" y="406170"/>
                    <a:pt x="243639" y="441467"/>
                  </a:cubicBezTo>
                  <a:lnTo>
                    <a:pt x="223958" y="449029"/>
                  </a:lnTo>
                  <a:cubicBezTo>
                    <a:pt x="215790" y="452168"/>
                    <a:pt x="207226" y="453756"/>
                    <a:pt x="198511" y="453756"/>
                  </a:cubicBezTo>
                  <a:close/>
                  <a:moveTo>
                    <a:pt x="194729" y="28359"/>
                  </a:moveTo>
                  <a:cubicBezTo>
                    <a:pt x="139846" y="28359"/>
                    <a:pt x="86532" y="39494"/>
                    <a:pt x="36262" y="61425"/>
                  </a:cubicBezTo>
                  <a:cubicBezTo>
                    <a:pt x="31479" y="63618"/>
                    <a:pt x="28321" y="68609"/>
                    <a:pt x="28359" y="74091"/>
                  </a:cubicBezTo>
                  <a:lnTo>
                    <a:pt x="28359" y="218134"/>
                  </a:lnTo>
                  <a:cubicBezTo>
                    <a:pt x="28359" y="304779"/>
                    <a:pt x="82694" y="383899"/>
                    <a:pt x="163554" y="414999"/>
                  </a:cubicBezTo>
                  <a:lnTo>
                    <a:pt x="183235" y="422561"/>
                  </a:lnTo>
                  <a:cubicBezTo>
                    <a:pt x="188150" y="424452"/>
                    <a:pt x="193274" y="425416"/>
                    <a:pt x="198511" y="425416"/>
                  </a:cubicBezTo>
                  <a:cubicBezTo>
                    <a:pt x="203748" y="425416"/>
                    <a:pt x="208871" y="424452"/>
                    <a:pt x="213786" y="422580"/>
                  </a:cubicBezTo>
                  <a:lnTo>
                    <a:pt x="233467" y="415018"/>
                  </a:lnTo>
                  <a:cubicBezTo>
                    <a:pt x="314327" y="383880"/>
                    <a:pt x="368662" y="304779"/>
                    <a:pt x="368662" y="218134"/>
                  </a:cubicBezTo>
                  <a:lnTo>
                    <a:pt x="368662" y="74186"/>
                  </a:lnTo>
                  <a:cubicBezTo>
                    <a:pt x="368700" y="68647"/>
                    <a:pt x="365505" y="63618"/>
                    <a:pt x="360533" y="61330"/>
                  </a:cubicBezTo>
                  <a:cubicBezTo>
                    <a:pt x="310451" y="39456"/>
                    <a:pt x="257137" y="28359"/>
                    <a:pt x="202178" y="28359"/>
                  </a:cubicBezTo>
                  <a:lnTo>
                    <a:pt x="198643" y="28377"/>
                  </a:lnTo>
                  <a:lnTo>
                    <a:pt x="194729" y="28359"/>
                  </a:lnTo>
                  <a:close/>
                </a:path>
              </a:pathLst>
            </a:custGeom>
            <a:grpFill/>
            <a:ln w="18653" cap="flat">
              <a:noFill/>
              <a:prstDash val="solid"/>
              <a:miter/>
            </a:ln>
          </p:spPr>
          <p:txBody>
            <a:bodyPr rtlCol="0" anchor="ctr"/>
            <a:lstStyle/>
            <a:p>
              <a:endParaRPr lang="nl-NL"/>
            </a:p>
          </p:txBody>
        </p:sp>
        <p:sp>
          <p:nvSpPr>
            <p:cNvPr id="602" name="Vrije vorm: vorm 601">
              <a:extLst>
                <a:ext uri="{FF2B5EF4-FFF2-40B4-BE49-F238E27FC236}">
                  <a16:creationId xmlns:a16="http://schemas.microsoft.com/office/drawing/2014/main" id="{C8555DDC-59BA-57A4-703A-D5A6476831F0}"/>
                </a:ext>
              </a:extLst>
            </p:cNvPr>
            <p:cNvSpPr/>
            <p:nvPr/>
          </p:nvSpPr>
          <p:spPr>
            <a:xfrm>
              <a:off x="11002330" y="2471987"/>
              <a:ext cx="42537" cy="42537"/>
            </a:xfrm>
            <a:custGeom>
              <a:avLst/>
              <a:gdLst>
                <a:gd name="connsiteX0" fmla="*/ 42538 w 42537"/>
                <a:gd name="connsiteY0" fmla="*/ 21269 h 42537"/>
                <a:gd name="connsiteX1" fmla="*/ 21269 w 42537"/>
                <a:gd name="connsiteY1" fmla="*/ 42538 h 42537"/>
                <a:gd name="connsiteX2" fmla="*/ 0 w 42537"/>
                <a:gd name="connsiteY2" fmla="*/ 21269 h 42537"/>
                <a:gd name="connsiteX3" fmla="*/ 21269 w 42537"/>
                <a:gd name="connsiteY3" fmla="*/ 0 h 42537"/>
                <a:gd name="connsiteX4" fmla="*/ 42538 w 42537"/>
                <a:gd name="connsiteY4" fmla="*/ 21269 h 42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37" h="42537">
                  <a:moveTo>
                    <a:pt x="42538" y="21269"/>
                  </a:moveTo>
                  <a:cubicBezTo>
                    <a:pt x="42538" y="33015"/>
                    <a:pt x="33015" y="42538"/>
                    <a:pt x="21269" y="42538"/>
                  </a:cubicBezTo>
                  <a:cubicBezTo>
                    <a:pt x="9522" y="42538"/>
                    <a:pt x="0" y="33015"/>
                    <a:pt x="0" y="21269"/>
                  </a:cubicBezTo>
                  <a:cubicBezTo>
                    <a:pt x="0" y="9522"/>
                    <a:pt x="9522" y="0"/>
                    <a:pt x="21269" y="0"/>
                  </a:cubicBezTo>
                  <a:cubicBezTo>
                    <a:pt x="33015" y="0"/>
                    <a:pt x="42538" y="9522"/>
                    <a:pt x="42538" y="21269"/>
                  </a:cubicBezTo>
                  <a:close/>
                </a:path>
              </a:pathLst>
            </a:custGeom>
            <a:grpFill/>
            <a:ln w="18653" cap="flat">
              <a:noFill/>
              <a:prstDash val="solid"/>
              <a:miter/>
            </a:ln>
          </p:spPr>
          <p:txBody>
            <a:bodyPr rtlCol="0" anchor="ctr"/>
            <a:lstStyle/>
            <a:p>
              <a:endParaRPr lang="nl-NL"/>
            </a:p>
          </p:txBody>
        </p:sp>
        <p:sp>
          <p:nvSpPr>
            <p:cNvPr id="603" name="Vrije vorm: vorm 602">
              <a:extLst>
                <a:ext uri="{FF2B5EF4-FFF2-40B4-BE49-F238E27FC236}">
                  <a16:creationId xmlns:a16="http://schemas.microsoft.com/office/drawing/2014/main" id="{C340B884-C9F7-A64B-205A-2737F5D69C74}"/>
                </a:ext>
              </a:extLst>
            </p:cNvPr>
            <p:cNvSpPr/>
            <p:nvPr/>
          </p:nvSpPr>
          <p:spPr>
            <a:xfrm>
              <a:off x="11009420" y="2344393"/>
              <a:ext cx="28358" cy="113434"/>
            </a:xfrm>
            <a:custGeom>
              <a:avLst/>
              <a:gdLst>
                <a:gd name="connsiteX0" fmla="*/ 14179 w 28358"/>
                <a:gd name="connsiteY0" fmla="*/ 113434 h 113434"/>
                <a:gd name="connsiteX1" fmla="*/ 0 w 28358"/>
                <a:gd name="connsiteY1" fmla="*/ 99255 h 113434"/>
                <a:gd name="connsiteX2" fmla="*/ 0 w 28358"/>
                <a:gd name="connsiteY2" fmla="*/ 14179 h 113434"/>
                <a:gd name="connsiteX3" fmla="*/ 14179 w 28358"/>
                <a:gd name="connsiteY3" fmla="*/ 0 h 113434"/>
                <a:gd name="connsiteX4" fmla="*/ 28359 w 28358"/>
                <a:gd name="connsiteY4" fmla="*/ 14179 h 113434"/>
                <a:gd name="connsiteX5" fmla="*/ 28359 w 28358"/>
                <a:gd name="connsiteY5" fmla="*/ 99255 h 113434"/>
                <a:gd name="connsiteX6" fmla="*/ 14179 w 28358"/>
                <a:gd name="connsiteY6" fmla="*/ 113434 h 11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58" h="113434">
                  <a:moveTo>
                    <a:pt x="14179" y="113434"/>
                  </a:moveTo>
                  <a:cubicBezTo>
                    <a:pt x="6352" y="113434"/>
                    <a:pt x="0" y="107082"/>
                    <a:pt x="0" y="99255"/>
                  </a:cubicBezTo>
                  <a:lnTo>
                    <a:pt x="0" y="14179"/>
                  </a:lnTo>
                  <a:cubicBezTo>
                    <a:pt x="0" y="6352"/>
                    <a:pt x="6352" y="0"/>
                    <a:pt x="14179" y="0"/>
                  </a:cubicBezTo>
                  <a:cubicBezTo>
                    <a:pt x="22006" y="0"/>
                    <a:pt x="28359" y="6352"/>
                    <a:pt x="28359" y="14179"/>
                  </a:cubicBezTo>
                  <a:lnTo>
                    <a:pt x="28359" y="99255"/>
                  </a:lnTo>
                  <a:cubicBezTo>
                    <a:pt x="28359" y="107063"/>
                    <a:pt x="22006" y="113434"/>
                    <a:pt x="14179" y="113434"/>
                  </a:cubicBezTo>
                  <a:close/>
                </a:path>
              </a:pathLst>
            </a:custGeom>
            <a:grpFill/>
            <a:ln w="18653" cap="flat">
              <a:noFill/>
              <a:prstDash val="solid"/>
              <a:miter/>
            </a:ln>
          </p:spPr>
          <p:txBody>
            <a:bodyPr rtlCol="0" anchor="ctr"/>
            <a:lstStyle/>
            <a:p>
              <a:endParaRPr lang="nl-NL"/>
            </a:p>
          </p:txBody>
        </p:sp>
      </p:grpSp>
      <p:pic>
        <p:nvPicPr>
          <p:cNvPr id="3" name="Graphic 2">
            <a:extLst>
              <a:ext uri="{FF2B5EF4-FFF2-40B4-BE49-F238E27FC236}">
                <a16:creationId xmlns:a16="http://schemas.microsoft.com/office/drawing/2014/main" id="{2499BB40-780A-06FA-93AC-81FA3E5C72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1819" y="3694321"/>
            <a:ext cx="361572" cy="361572"/>
          </a:xfrm>
          <a:prstGeom prst="rect">
            <a:avLst/>
          </a:prstGeom>
        </p:spPr>
      </p:pic>
      <p:pic>
        <p:nvPicPr>
          <p:cNvPr id="7" name="Graphic 6">
            <a:extLst>
              <a:ext uri="{FF2B5EF4-FFF2-40B4-BE49-F238E27FC236}">
                <a16:creationId xmlns:a16="http://schemas.microsoft.com/office/drawing/2014/main" id="{DE3E5480-A11F-795B-8326-2CC828486B5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75418" y="3694321"/>
            <a:ext cx="361572" cy="361572"/>
          </a:xfrm>
          <a:prstGeom prst="rect">
            <a:avLst/>
          </a:prstGeom>
        </p:spPr>
      </p:pic>
      <p:pic>
        <p:nvPicPr>
          <p:cNvPr id="9" name="Graphic 8">
            <a:extLst>
              <a:ext uri="{FF2B5EF4-FFF2-40B4-BE49-F238E27FC236}">
                <a16:creationId xmlns:a16="http://schemas.microsoft.com/office/drawing/2014/main" id="{7A3314BA-DBA0-746B-4C27-D406E765DD8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12969" y="3694321"/>
            <a:ext cx="361571" cy="361571"/>
          </a:xfrm>
          <a:prstGeom prst="rect">
            <a:avLst/>
          </a:prstGeom>
        </p:spPr>
      </p:pic>
      <p:pic>
        <p:nvPicPr>
          <p:cNvPr id="11" name="Graphic 10">
            <a:extLst>
              <a:ext uri="{FF2B5EF4-FFF2-40B4-BE49-F238E27FC236}">
                <a16:creationId xmlns:a16="http://schemas.microsoft.com/office/drawing/2014/main" id="{85AB8D30-F061-EE71-5BA2-4BC3E2AEC91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21508" y="3666718"/>
            <a:ext cx="379621" cy="379621"/>
          </a:xfrm>
          <a:prstGeom prst="rect">
            <a:avLst/>
          </a:prstGeom>
        </p:spPr>
      </p:pic>
      <p:pic>
        <p:nvPicPr>
          <p:cNvPr id="13" name="Graphic 12">
            <a:extLst>
              <a:ext uri="{FF2B5EF4-FFF2-40B4-BE49-F238E27FC236}">
                <a16:creationId xmlns:a16="http://schemas.microsoft.com/office/drawing/2014/main" id="{8AA2A740-4980-D629-97E3-BCB82C62185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24386" y="3706529"/>
            <a:ext cx="339809" cy="339809"/>
          </a:xfrm>
          <a:prstGeom prst="rect">
            <a:avLst/>
          </a:prstGeom>
        </p:spPr>
      </p:pic>
      <p:pic>
        <p:nvPicPr>
          <p:cNvPr id="15" name="Graphic 14">
            <a:extLst>
              <a:ext uri="{FF2B5EF4-FFF2-40B4-BE49-F238E27FC236}">
                <a16:creationId xmlns:a16="http://schemas.microsoft.com/office/drawing/2014/main" id="{8C8CDF14-4C07-4715-AFC6-31A59F57B90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659058" y="3674423"/>
            <a:ext cx="339809" cy="339809"/>
          </a:xfrm>
          <a:prstGeom prst="rect">
            <a:avLst/>
          </a:prstGeom>
        </p:spPr>
      </p:pic>
      <p:pic>
        <p:nvPicPr>
          <p:cNvPr id="21" name="Graphic 20">
            <a:extLst>
              <a:ext uri="{FF2B5EF4-FFF2-40B4-BE49-F238E27FC236}">
                <a16:creationId xmlns:a16="http://schemas.microsoft.com/office/drawing/2014/main" id="{AEBBBD62-E68A-6B78-14CB-89B78057BD7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266110" y="4996506"/>
            <a:ext cx="361572" cy="361572"/>
          </a:xfrm>
          <a:prstGeom prst="rect">
            <a:avLst/>
          </a:prstGeom>
        </p:spPr>
      </p:pic>
      <p:pic>
        <p:nvPicPr>
          <p:cNvPr id="23" name="Graphic 22">
            <a:extLst>
              <a:ext uri="{FF2B5EF4-FFF2-40B4-BE49-F238E27FC236}">
                <a16:creationId xmlns:a16="http://schemas.microsoft.com/office/drawing/2014/main" id="{7281A7F9-1DCA-AC05-AAAD-D77BCDDA15B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568229" y="4904352"/>
            <a:ext cx="453726" cy="453726"/>
          </a:xfrm>
          <a:prstGeom prst="rect">
            <a:avLst/>
          </a:prstGeom>
        </p:spPr>
      </p:pic>
      <p:pic>
        <p:nvPicPr>
          <p:cNvPr id="27" name="Graphic 26">
            <a:extLst>
              <a:ext uri="{FF2B5EF4-FFF2-40B4-BE49-F238E27FC236}">
                <a16:creationId xmlns:a16="http://schemas.microsoft.com/office/drawing/2014/main" id="{849492F3-0721-B5B4-1ABB-E45BD27A4B3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247403" y="4904352"/>
            <a:ext cx="453726" cy="453726"/>
          </a:xfrm>
          <a:prstGeom prst="rect">
            <a:avLst/>
          </a:prstGeom>
        </p:spPr>
      </p:pic>
      <p:pic>
        <p:nvPicPr>
          <p:cNvPr id="29" name="Graphic 28">
            <a:extLst>
              <a:ext uri="{FF2B5EF4-FFF2-40B4-BE49-F238E27FC236}">
                <a16:creationId xmlns:a16="http://schemas.microsoft.com/office/drawing/2014/main" id="{A9D0BFBE-4A5A-A495-D251-CEAEF99FDB87}"/>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flipH="1">
            <a:off x="6576155" y="4926197"/>
            <a:ext cx="463379" cy="463379"/>
          </a:xfrm>
          <a:prstGeom prst="rect">
            <a:avLst/>
          </a:prstGeom>
        </p:spPr>
      </p:pic>
      <p:pic>
        <p:nvPicPr>
          <p:cNvPr id="31" name="Graphic 30">
            <a:extLst>
              <a:ext uri="{FF2B5EF4-FFF2-40B4-BE49-F238E27FC236}">
                <a16:creationId xmlns:a16="http://schemas.microsoft.com/office/drawing/2014/main" id="{8F793EE8-2F81-8B7D-3730-85DD5B3CB7A6}"/>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8056345" y="4960109"/>
            <a:ext cx="342211" cy="342211"/>
          </a:xfrm>
          <a:prstGeom prst="rect">
            <a:avLst/>
          </a:prstGeom>
        </p:spPr>
      </p:pic>
      <p:pic>
        <p:nvPicPr>
          <p:cNvPr id="33" name="Graphic 32">
            <a:extLst>
              <a:ext uri="{FF2B5EF4-FFF2-40B4-BE49-F238E27FC236}">
                <a16:creationId xmlns:a16="http://schemas.microsoft.com/office/drawing/2014/main" id="{E5026EC9-5547-82CA-C2C1-BB6EC6543410}"/>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9415367" y="4947843"/>
            <a:ext cx="354477" cy="354477"/>
          </a:xfrm>
          <a:prstGeom prst="rect">
            <a:avLst/>
          </a:prstGeom>
        </p:spPr>
      </p:pic>
      <p:pic>
        <p:nvPicPr>
          <p:cNvPr id="35" name="Graphic 34">
            <a:extLst>
              <a:ext uri="{FF2B5EF4-FFF2-40B4-BE49-F238E27FC236}">
                <a16:creationId xmlns:a16="http://schemas.microsoft.com/office/drawing/2014/main" id="{E99EEBB8-E9A1-7EB9-FE4C-A11116A1411F}"/>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0807143" y="4960109"/>
            <a:ext cx="354476" cy="354476"/>
          </a:xfrm>
          <a:prstGeom prst="rect">
            <a:avLst/>
          </a:prstGeom>
        </p:spPr>
      </p:pic>
      <p:pic>
        <p:nvPicPr>
          <p:cNvPr id="37" name="Graphic 36">
            <a:extLst>
              <a:ext uri="{FF2B5EF4-FFF2-40B4-BE49-F238E27FC236}">
                <a16:creationId xmlns:a16="http://schemas.microsoft.com/office/drawing/2014/main" id="{7C487DDA-BAE7-76FF-971D-D3A9F811ABCD}"/>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199724" y="2373415"/>
            <a:ext cx="364051" cy="364051"/>
          </a:xfrm>
          <a:prstGeom prst="rect">
            <a:avLst/>
          </a:prstGeom>
        </p:spPr>
      </p:pic>
      <p:pic>
        <p:nvPicPr>
          <p:cNvPr id="39" name="Graphic 38">
            <a:extLst>
              <a:ext uri="{FF2B5EF4-FFF2-40B4-BE49-F238E27FC236}">
                <a16:creationId xmlns:a16="http://schemas.microsoft.com/office/drawing/2014/main" id="{373D2904-395E-4A1F-FCEB-0BDF93E7ACE0}"/>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2610279" y="2328578"/>
            <a:ext cx="453726" cy="453726"/>
          </a:xfrm>
          <a:prstGeom prst="rect">
            <a:avLst/>
          </a:prstGeom>
        </p:spPr>
      </p:pic>
      <p:pic>
        <p:nvPicPr>
          <p:cNvPr id="41" name="Graphic 40">
            <a:extLst>
              <a:ext uri="{FF2B5EF4-FFF2-40B4-BE49-F238E27FC236}">
                <a16:creationId xmlns:a16="http://schemas.microsoft.com/office/drawing/2014/main" id="{28386F80-C8FE-75CF-2D31-E3433050EE93}"/>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4026550" y="2394608"/>
            <a:ext cx="355916" cy="355916"/>
          </a:xfrm>
          <a:prstGeom prst="rect">
            <a:avLst/>
          </a:prstGeom>
        </p:spPr>
      </p:pic>
      <p:pic>
        <p:nvPicPr>
          <p:cNvPr id="43" name="Graphic 42">
            <a:extLst>
              <a:ext uri="{FF2B5EF4-FFF2-40B4-BE49-F238E27FC236}">
                <a16:creationId xmlns:a16="http://schemas.microsoft.com/office/drawing/2014/main" id="{0827BEC2-06A0-6583-EE01-95A9EE051FDA}"/>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5321508" y="2394608"/>
            <a:ext cx="355916" cy="355916"/>
          </a:xfrm>
          <a:prstGeom prst="rect">
            <a:avLst/>
          </a:prstGeom>
        </p:spPr>
      </p:pic>
      <p:pic>
        <p:nvPicPr>
          <p:cNvPr id="6" name="Graphic 5">
            <a:extLst>
              <a:ext uri="{FF2B5EF4-FFF2-40B4-BE49-F238E27FC236}">
                <a16:creationId xmlns:a16="http://schemas.microsoft.com/office/drawing/2014/main" id="{7242AB53-885C-3F92-74D9-5BED3E617060}"/>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3962502" y="4989432"/>
            <a:ext cx="336907" cy="336907"/>
          </a:xfrm>
          <a:prstGeom prst="rect">
            <a:avLst/>
          </a:prstGeom>
        </p:spPr>
      </p:pic>
    </p:spTree>
    <p:extLst>
      <p:ext uri="{BB962C8B-B14F-4D97-AF65-F5344CB8AC3E}">
        <p14:creationId xmlns:p14="http://schemas.microsoft.com/office/powerpoint/2010/main" val="98880531"/>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3011172F-FA0B-4008-9CE7-6B42D0A66CDE}"/>
              </a:ext>
            </a:extLst>
          </p:cNvPr>
          <p:cNvSpPr>
            <a:spLocks noGrp="1"/>
          </p:cNvSpPr>
          <p:nvPr>
            <p:ph type="body" sz="quarter" idx="13"/>
          </p:nvPr>
        </p:nvSpPr>
        <p:spPr>
          <a:xfrm>
            <a:off x="449999" y="412144"/>
            <a:ext cx="414143" cy="185756"/>
          </a:xfrm>
        </p:spPr>
        <p:txBody>
          <a:bodyPr/>
          <a:lstStyle/>
          <a:p>
            <a:r>
              <a:rPr lang="en-US" dirty="0"/>
              <a:t>SURF</a:t>
            </a:r>
          </a:p>
        </p:txBody>
      </p:sp>
      <p:sp>
        <p:nvSpPr>
          <p:cNvPr id="5" name="Titel 4">
            <a:extLst>
              <a:ext uri="{FF2B5EF4-FFF2-40B4-BE49-F238E27FC236}">
                <a16:creationId xmlns:a16="http://schemas.microsoft.com/office/drawing/2014/main" id="{4B420271-A636-47D9-9869-49BF52A57E69}"/>
              </a:ext>
            </a:extLst>
          </p:cNvPr>
          <p:cNvSpPr>
            <a:spLocks noGrp="1"/>
          </p:cNvSpPr>
          <p:nvPr>
            <p:ph type="title"/>
          </p:nvPr>
        </p:nvSpPr>
        <p:spPr/>
        <p:txBody>
          <a:bodyPr/>
          <a:lstStyle/>
          <a:p>
            <a:r>
              <a:rPr lang="en-US" dirty="0"/>
              <a:t>Hardware</a:t>
            </a:r>
          </a:p>
        </p:txBody>
      </p:sp>
      <p:grpSp>
        <p:nvGrpSpPr>
          <p:cNvPr id="214" name="Icoon_1_1">
            <a:extLst>
              <a:ext uri="{FF2B5EF4-FFF2-40B4-BE49-F238E27FC236}">
                <a16:creationId xmlns:a16="http://schemas.microsoft.com/office/drawing/2014/main" id="{182C5EC7-EF77-B06D-438A-034E02C23D62}"/>
              </a:ext>
            </a:extLst>
          </p:cNvPr>
          <p:cNvGrpSpPr>
            <a:grpSpLocks noChangeAspect="1"/>
          </p:cNvGrpSpPr>
          <p:nvPr/>
        </p:nvGrpSpPr>
        <p:grpSpPr>
          <a:xfrm>
            <a:off x="1211864" y="2347988"/>
            <a:ext cx="337102" cy="414896"/>
            <a:chOff x="1978184" y="2470051"/>
            <a:chExt cx="385258" cy="474164"/>
          </a:xfrm>
          <a:solidFill>
            <a:schemeClr val="tx1"/>
          </a:solidFill>
        </p:grpSpPr>
        <p:sp>
          <p:nvSpPr>
            <p:cNvPr id="212" name="Vrije vorm: vorm 211">
              <a:extLst>
                <a:ext uri="{FF2B5EF4-FFF2-40B4-BE49-F238E27FC236}">
                  <a16:creationId xmlns:a16="http://schemas.microsoft.com/office/drawing/2014/main" id="{E20BA1E5-F76D-2EF0-8DCE-70D2EC2247DC}"/>
                </a:ext>
              </a:extLst>
            </p:cNvPr>
            <p:cNvSpPr/>
            <p:nvPr/>
          </p:nvSpPr>
          <p:spPr>
            <a:xfrm>
              <a:off x="1978184" y="2470051"/>
              <a:ext cx="385258" cy="474164"/>
            </a:xfrm>
            <a:custGeom>
              <a:avLst/>
              <a:gdLst>
                <a:gd name="connsiteX0" fmla="*/ 370441 w 385258"/>
                <a:gd name="connsiteY0" fmla="*/ 474164 h 474164"/>
                <a:gd name="connsiteX1" fmla="*/ 355623 w 385258"/>
                <a:gd name="connsiteY1" fmla="*/ 459346 h 474164"/>
                <a:gd name="connsiteX2" fmla="*/ 355623 w 385258"/>
                <a:gd name="connsiteY2" fmla="*/ 370441 h 474164"/>
                <a:gd name="connsiteX3" fmla="*/ 311170 w 385258"/>
                <a:gd name="connsiteY3" fmla="*/ 325988 h 474164"/>
                <a:gd name="connsiteX4" fmla="*/ 266717 w 385258"/>
                <a:gd name="connsiteY4" fmla="*/ 370441 h 474164"/>
                <a:gd name="connsiteX5" fmla="*/ 192629 w 385258"/>
                <a:gd name="connsiteY5" fmla="*/ 444529 h 474164"/>
                <a:gd name="connsiteX6" fmla="*/ 118541 w 385258"/>
                <a:gd name="connsiteY6" fmla="*/ 370441 h 474164"/>
                <a:gd name="connsiteX7" fmla="*/ 118541 w 385258"/>
                <a:gd name="connsiteY7" fmla="*/ 325158 h 474164"/>
                <a:gd name="connsiteX8" fmla="*/ 0 w 385258"/>
                <a:gd name="connsiteY8" fmla="*/ 192629 h 474164"/>
                <a:gd name="connsiteX9" fmla="*/ 0 w 385258"/>
                <a:gd name="connsiteY9" fmla="*/ 133359 h 474164"/>
                <a:gd name="connsiteX10" fmla="*/ 44453 w 385258"/>
                <a:gd name="connsiteY10" fmla="*/ 88906 h 474164"/>
                <a:gd name="connsiteX11" fmla="*/ 59271 w 385258"/>
                <a:gd name="connsiteY11" fmla="*/ 88906 h 474164"/>
                <a:gd name="connsiteX12" fmla="*/ 59271 w 385258"/>
                <a:gd name="connsiteY12" fmla="*/ 14818 h 474164"/>
                <a:gd name="connsiteX13" fmla="*/ 74088 w 385258"/>
                <a:gd name="connsiteY13" fmla="*/ 0 h 474164"/>
                <a:gd name="connsiteX14" fmla="*/ 88906 w 385258"/>
                <a:gd name="connsiteY14" fmla="*/ 14818 h 474164"/>
                <a:gd name="connsiteX15" fmla="*/ 88906 w 385258"/>
                <a:gd name="connsiteY15" fmla="*/ 88906 h 474164"/>
                <a:gd name="connsiteX16" fmla="*/ 177812 w 385258"/>
                <a:gd name="connsiteY16" fmla="*/ 88906 h 474164"/>
                <a:gd name="connsiteX17" fmla="*/ 177812 w 385258"/>
                <a:gd name="connsiteY17" fmla="*/ 14818 h 474164"/>
                <a:gd name="connsiteX18" fmla="*/ 192629 w 385258"/>
                <a:gd name="connsiteY18" fmla="*/ 0 h 474164"/>
                <a:gd name="connsiteX19" fmla="*/ 207447 w 385258"/>
                <a:gd name="connsiteY19" fmla="*/ 14818 h 474164"/>
                <a:gd name="connsiteX20" fmla="*/ 207447 w 385258"/>
                <a:gd name="connsiteY20" fmla="*/ 88906 h 474164"/>
                <a:gd name="connsiteX21" fmla="*/ 222264 w 385258"/>
                <a:gd name="connsiteY21" fmla="*/ 88906 h 474164"/>
                <a:gd name="connsiteX22" fmla="*/ 266717 w 385258"/>
                <a:gd name="connsiteY22" fmla="*/ 133359 h 474164"/>
                <a:gd name="connsiteX23" fmla="*/ 266717 w 385258"/>
                <a:gd name="connsiteY23" fmla="*/ 192629 h 474164"/>
                <a:gd name="connsiteX24" fmla="*/ 148176 w 385258"/>
                <a:gd name="connsiteY24" fmla="*/ 325158 h 474164"/>
                <a:gd name="connsiteX25" fmla="*/ 148176 w 385258"/>
                <a:gd name="connsiteY25" fmla="*/ 370441 h 474164"/>
                <a:gd name="connsiteX26" fmla="*/ 192629 w 385258"/>
                <a:gd name="connsiteY26" fmla="*/ 414894 h 474164"/>
                <a:gd name="connsiteX27" fmla="*/ 237082 w 385258"/>
                <a:gd name="connsiteY27" fmla="*/ 370441 h 474164"/>
                <a:gd name="connsiteX28" fmla="*/ 311170 w 385258"/>
                <a:gd name="connsiteY28" fmla="*/ 296353 h 474164"/>
                <a:gd name="connsiteX29" fmla="*/ 385258 w 385258"/>
                <a:gd name="connsiteY29" fmla="*/ 370441 h 474164"/>
                <a:gd name="connsiteX30" fmla="*/ 385258 w 385258"/>
                <a:gd name="connsiteY30" fmla="*/ 459346 h 474164"/>
                <a:gd name="connsiteX31" fmla="*/ 370441 w 385258"/>
                <a:gd name="connsiteY31" fmla="*/ 474164 h 474164"/>
                <a:gd name="connsiteX32" fmla="*/ 44453 w 385258"/>
                <a:gd name="connsiteY32" fmla="*/ 118541 h 474164"/>
                <a:gd name="connsiteX33" fmla="*/ 29635 w 385258"/>
                <a:gd name="connsiteY33" fmla="*/ 133359 h 474164"/>
                <a:gd name="connsiteX34" fmla="*/ 29635 w 385258"/>
                <a:gd name="connsiteY34" fmla="*/ 192629 h 474164"/>
                <a:gd name="connsiteX35" fmla="*/ 133359 w 385258"/>
                <a:gd name="connsiteY35" fmla="*/ 296353 h 474164"/>
                <a:gd name="connsiteX36" fmla="*/ 237082 w 385258"/>
                <a:gd name="connsiteY36" fmla="*/ 192629 h 474164"/>
                <a:gd name="connsiteX37" fmla="*/ 237082 w 385258"/>
                <a:gd name="connsiteY37" fmla="*/ 133359 h 474164"/>
                <a:gd name="connsiteX38" fmla="*/ 222264 w 385258"/>
                <a:gd name="connsiteY38" fmla="*/ 118541 h 474164"/>
                <a:gd name="connsiteX39" fmla="*/ 44453 w 385258"/>
                <a:gd name="connsiteY39" fmla="*/ 118541 h 47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5258" h="474164">
                  <a:moveTo>
                    <a:pt x="370441" y="474164"/>
                  </a:moveTo>
                  <a:cubicBezTo>
                    <a:pt x="362261" y="474164"/>
                    <a:pt x="355623" y="467526"/>
                    <a:pt x="355623" y="459346"/>
                  </a:cubicBezTo>
                  <a:lnTo>
                    <a:pt x="355623" y="370441"/>
                  </a:lnTo>
                  <a:cubicBezTo>
                    <a:pt x="355623" y="345922"/>
                    <a:pt x="335688" y="325988"/>
                    <a:pt x="311170" y="325988"/>
                  </a:cubicBezTo>
                  <a:cubicBezTo>
                    <a:pt x="286652" y="325988"/>
                    <a:pt x="266717" y="345922"/>
                    <a:pt x="266717" y="370441"/>
                  </a:cubicBezTo>
                  <a:cubicBezTo>
                    <a:pt x="266717" y="411298"/>
                    <a:pt x="233486" y="444529"/>
                    <a:pt x="192629" y="444529"/>
                  </a:cubicBezTo>
                  <a:cubicBezTo>
                    <a:pt x="151772" y="444529"/>
                    <a:pt x="118541" y="411298"/>
                    <a:pt x="118541" y="370441"/>
                  </a:cubicBezTo>
                  <a:lnTo>
                    <a:pt x="118541" y="325158"/>
                  </a:lnTo>
                  <a:cubicBezTo>
                    <a:pt x="51526" y="317749"/>
                    <a:pt x="0" y="260830"/>
                    <a:pt x="0" y="192629"/>
                  </a:cubicBezTo>
                  <a:lnTo>
                    <a:pt x="0" y="133359"/>
                  </a:lnTo>
                  <a:cubicBezTo>
                    <a:pt x="0" y="108840"/>
                    <a:pt x="19935" y="88906"/>
                    <a:pt x="44453" y="88906"/>
                  </a:cubicBezTo>
                  <a:lnTo>
                    <a:pt x="59271" y="88906"/>
                  </a:lnTo>
                  <a:lnTo>
                    <a:pt x="59271" y="14818"/>
                  </a:lnTo>
                  <a:cubicBezTo>
                    <a:pt x="59271" y="6638"/>
                    <a:pt x="65909" y="0"/>
                    <a:pt x="74088" y="0"/>
                  </a:cubicBezTo>
                  <a:cubicBezTo>
                    <a:pt x="82267" y="0"/>
                    <a:pt x="88906" y="6638"/>
                    <a:pt x="88906" y="14818"/>
                  </a:cubicBezTo>
                  <a:lnTo>
                    <a:pt x="88906" y="88906"/>
                  </a:lnTo>
                  <a:lnTo>
                    <a:pt x="177812" y="88906"/>
                  </a:lnTo>
                  <a:lnTo>
                    <a:pt x="177812" y="14818"/>
                  </a:lnTo>
                  <a:cubicBezTo>
                    <a:pt x="177812" y="6638"/>
                    <a:pt x="184450" y="0"/>
                    <a:pt x="192629" y="0"/>
                  </a:cubicBezTo>
                  <a:cubicBezTo>
                    <a:pt x="200808" y="0"/>
                    <a:pt x="207447" y="6638"/>
                    <a:pt x="207447" y="14818"/>
                  </a:cubicBezTo>
                  <a:lnTo>
                    <a:pt x="207447" y="88906"/>
                  </a:lnTo>
                  <a:lnTo>
                    <a:pt x="222264" y="88906"/>
                  </a:lnTo>
                  <a:cubicBezTo>
                    <a:pt x="246783" y="88906"/>
                    <a:pt x="266717" y="108840"/>
                    <a:pt x="266717" y="133359"/>
                  </a:cubicBezTo>
                  <a:lnTo>
                    <a:pt x="266717" y="192629"/>
                  </a:lnTo>
                  <a:cubicBezTo>
                    <a:pt x="266717" y="260810"/>
                    <a:pt x="215191" y="317729"/>
                    <a:pt x="148176" y="325158"/>
                  </a:cubicBezTo>
                  <a:lnTo>
                    <a:pt x="148176" y="370441"/>
                  </a:lnTo>
                  <a:cubicBezTo>
                    <a:pt x="148176" y="394959"/>
                    <a:pt x="168111" y="414894"/>
                    <a:pt x="192629" y="414894"/>
                  </a:cubicBezTo>
                  <a:cubicBezTo>
                    <a:pt x="217147" y="414894"/>
                    <a:pt x="237082" y="394959"/>
                    <a:pt x="237082" y="370441"/>
                  </a:cubicBezTo>
                  <a:cubicBezTo>
                    <a:pt x="237082" y="329583"/>
                    <a:pt x="270313" y="296353"/>
                    <a:pt x="311170" y="296353"/>
                  </a:cubicBezTo>
                  <a:cubicBezTo>
                    <a:pt x="352027" y="296353"/>
                    <a:pt x="385258" y="329583"/>
                    <a:pt x="385258" y="370441"/>
                  </a:cubicBezTo>
                  <a:lnTo>
                    <a:pt x="385258" y="459346"/>
                  </a:lnTo>
                  <a:cubicBezTo>
                    <a:pt x="385258" y="467526"/>
                    <a:pt x="378620" y="474164"/>
                    <a:pt x="370441" y="474164"/>
                  </a:cubicBezTo>
                  <a:close/>
                  <a:moveTo>
                    <a:pt x="44453" y="118541"/>
                  </a:moveTo>
                  <a:cubicBezTo>
                    <a:pt x="36274" y="118541"/>
                    <a:pt x="29635" y="125179"/>
                    <a:pt x="29635" y="133359"/>
                  </a:cubicBezTo>
                  <a:lnTo>
                    <a:pt x="29635" y="192629"/>
                  </a:lnTo>
                  <a:cubicBezTo>
                    <a:pt x="29635" y="249825"/>
                    <a:pt x="76163" y="296353"/>
                    <a:pt x="133359" y="296353"/>
                  </a:cubicBezTo>
                  <a:cubicBezTo>
                    <a:pt x="190555" y="296353"/>
                    <a:pt x="237082" y="249825"/>
                    <a:pt x="237082" y="192629"/>
                  </a:cubicBezTo>
                  <a:lnTo>
                    <a:pt x="237082" y="133359"/>
                  </a:lnTo>
                  <a:cubicBezTo>
                    <a:pt x="237082" y="125179"/>
                    <a:pt x="230444" y="118541"/>
                    <a:pt x="222264" y="118541"/>
                  </a:cubicBezTo>
                  <a:lnTo>
                    <a:pt x="44453" y="118541"/>
                  </a:lnTo>
                  <a:close/>
                </a:path>
              </a:pathLst>
            </a:custGeom>
            <a:grpFill/>
            <a:ln w="19447" cap="flat">
              <a:noFill/>
              <a:prstDash val="solid"/>
              <a:miter/>
            </a:ln>
          </p:spPr>
          <p:txBody>
            <a:bodyPr rtlCol="0" anchor="ctr"/>
            <a:lstStyle/>
            <a:p>
              <a:endParaRPr lang="nl-NL"/>
            </a:p>
          </p:txBody>
        </p:sp>
        <p:sp>
          <p:nvSpPr>
            <p:cNvPr id="213" name="Vrije vorm: vorm 212">
              <a:extLst>
                <a:ext uri="{FF2B5EF4-FFF2-40B4-BE49-F238E27FC236}">
                  <a16:creationId xmlns:a16="http://schemas.microsoft.com/office/drawing/2014/main" id="{1B21BF92-4CD0-3187-0C50-62EC1FBFEFA0}"/>
                </a:ext>
              </a:extLst>
            </p:cNvPr>
            <p:cNvSpPr/>
            <p:nvPr/>
          </p:nvSpPr>
          <p:spPr>
            <a:xfrm>
              <a:off x="2067090" y="2618227"/>
              <a:ext cx="88905" cy="29635"/>
            </a:xfrm>
            <a:custGeom>
              <a:avLst/>
              <a:gdLst>
                <a:gd name="connsiteX0" fmla="*/ 14818 w 88905"/>
                <a:gd name="connsiteY0" fmla="*/ 29635 h 29635"/>
                <a:gd name="connsiteX1" fmla="*/ 0 w 88905"/>
                <a:gd name="connsiteY1" fmla="*/ 14818 h 29635"/>
                <a:gd name="connsiteX2" fmla="*/ 14818 w 88905"/>
                <a:gd name="connsiteY2" fmla="*/ 0 h 29635"/>
                <a:gd name="connsiteX3" fmla="*/ 74088 w 88905"/>
                <a:gd name="connsiteY3" fmla="*/ 0 h 29635"/>
                <a:gd name="connsiteX4" fmla="*/ 88906 w 88905"/>
                <a:gd name="connsiteY4" fmla="*/ 14818 h 29635"/>
                <a:gd name="connsiteX5" fmla="*/ 74088 w 88905"/>
                <a:gd name="connsiteY5" fmla="*/ 29635 h 29635"/>
                <a:gd name="connsiteX6" fmla="*/ 14818 w 88905"/>
                <a:gd name="connsiteY6" fmla="*/ 29635 h 2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905" h="29635">
                  <a:moveTo>
                    <a:pt x="14818" y="29635"/>
                  </a:moveTo>
                  <a:cubicBezTo>
                    <a:pt x="6638" y="29635"/>
                    <a:pt x="0" y="22997"/>
                    <a:pt x="0" y="14818"/>
                  </a:cubicBezTo>
                  <a:cubicBezTo>
                    <a:pt x="0" y="6638"/>
                    <a:pt x="6638" y="0"/>
                    <a:pt x="14818" y="0"/>
                  </a:cubicBezTo>
                  <a:lnTo>
                    <a:pt x="74088" y="0"/>
                  </a:lnTo>
                  <a:cubicBezTo>
                    <a:pt x="82267" y="0"/>
                    <a:pt x="88906" y="6638"/>
                    <a:pt x="88906" y="14818"/>
                  </a:cubicBezTo>
                  <a:cubicBezTo>
                    <a:pt x="88906" y="22997"/>
                    <a:pt x="82267" y="29635"/>
                    <a:pt x="74088" y="29635"/>
                  </a:cubicBezTo>
                  <a:lnTo>
                    <a:pt x="14818" y="29635"/>
                  </a:lnTo>
                  <a:close/>
                </a:path>
              </a:pathLst>
            </a:custGeom>
            <a:grpFill/>
            <a:ln w="19447" cap="flat">
              <a:noFill/>
              <a:prstDash val="solid"/>
              <a:miter/>
            </a:ln>
          </p:spPr>
          <p:txBody>
            <a:bodyPr rtlCol="0" anchor="ctr"/>
            <a:lstStyle/>
            <a:p>
              <a:endParaRPr lang="nl-NL"/>
            </a:p>
          </p:txBody>
        </p:sp>
      </p:grpSp>
      <p:grpSp>
        <p:nvGrpSpPr>
          <p:cNvPr id="219" name="Icoon_1_2">
            <a:extLst>
              <a:ext uri="{FF2B5EF4-FFF2-40B4-BE49-F238E27FC236}">
                <a16:creationId xmlns:a16="http://schemas.microsoft.com/office/drawing/2014/main" id="{2256CE74-6932-2241-15ED-B6AB7B45ABB6}"/>
              </a:ext>
            </a:extLst>
          </p:cNvPr>
          <p:cNvGrpSpPr>
            <a:grpSpLocks noChangeAspect="1"/>
          </p:cNvGrpSpPr>
          <p:nvPr/>
        </p:nvGrpSpPr>
        <p:grpSpPr>
          <a:xfrm>
            <a:off x="8024675" y="2409376"/>
            <a:ext cx="388962" cy="388962"/>
            <a:chOff x="3154592" y="2491045"/>
            <a:chExt cx="444528" cy="444528"/>
          </a:xfrm>
          <a:solidFill>
            <a:schemeClr val="tx1"/>
          </a:solidFill>
        </p:grpSpPr>
        <p:sp>
          <p:nvSpPr>
            <p:cNvPr id="216" name="Vrije vorm: vorm 215">
              <a:extLst>
                <a:ext uri="{FF2B5EF4-FFF2-40B4-BE49-F238E27FC236}">
                  <a16:creationId xmlns:a16="http://schemas.microsoft.com/office/drawing/2014/main" id="{93B8556C-82FC-F5BA-EE42-55AB3F257BF8}"/>
                </a:ext>
              </a:extLst>
            </p:cNvPr>
            <p:cNvSpPr/>
            <p:nvPr/>
          </p:nvSpPr>
          <p:spPr>
            <a:xfrm>
              <a:off x="3154592" y="2491045"/>
              <a:ext cx="444528" cy="444528"/>
            </a:xfrm>
            <a:custGeom>
              <a:avLst/>
              <a:gdLst>
                <a:gd name="connsiteX0" fmla="*/ 325988 w 444528"/>
                <a:gd name="connsiteY0" fmla="*/ 444529 h 444528"/>
                <a:gd name="connsiteX1" fmla="*/ 311170 w 444528"/>
                <a:gd name="connsiteY1" fmla="*/ 429711 h 444528"/>
                <a:gd name="connsiteX2" fmla="*/ 311170 w 444528"/>
                <a:gd name="connsiteY2" fmla="*/ 400076 h 444528"/>
                <a:gd name="connsiteX3" fmla="*/ 237082 w 444528"/>
                <a:gd name="connsiteY3" fmla="*/ 400076 h 444528"/>
                <a:gd name="connsiteX4" fmla="*/ 237082 w 444528"/>
                <a:gd name="connsiteY4" fmla="*/ 429711 h 444528"/>
                <a:gd name="connsiteX5" fmla="*/ 222264 w 444528"/>
                <a:gd name="connsiteY5" fmla="*/ 444529 h 444528"/>
                <a:gd name="connsiteX6" fmla="*/ 207447 w 444528"/>
                <a:gd name="connsiteY6" fmla="*/ 429711 h 444528"/>
                <a:gd name="connsiteX7" fmla="*/ 207447 w 444528"/>
                <a:gd name="connsiteY7" fmla="*/ 400076 h 444528"/>
                <a:gd name="connsiteX8" fmla="*/ 133359 w 444528"/>
                <a:gd name="connsiteY8" fmla="*/ 400076 h 444528"/>
                <a:gd name="connsiteX9" fmla="*/ 133359 w 444528"/>
                <a:gd name="connsiteY9" fmla="*/ 429711 h 444528"/>
                <a:gd name="connsiteX10" fmla="*/ 118541 w 444528"/>
                <a:gd name="connsiteY10" fmla="*/ 444529 h 444528"/>
                <a:gd name="connsiteX11" fmla="*/ 103723 w 444528"/>
                <a:gd name="connsiteY11" fmla="*/ 429711 h 444528"/>
                <a:gd name="connsiteX12" fmla="*/ 103723 w 444528"/>
                <a:gd name="connsiteY12" fmla="*/ 400076 h 444528"/>
                <a:gd name="connsiteX13" fmla="*/ 88906 w 444528"/>
                <a:gd name="connsiteY13" fmla="*/ 400076 h 444528"/>
                <a:gd name="connsiteX14" fmla="*/ 44453 w 444528"/>
                <a:gd name="connsiteY14" fmla="*/ 355623 h 444528"/>
                <a:gd name="connsiteX15" fmla="*/ 44453 w 444528"/>
                <a:gd name="connsiteY15" fmla="*/ 340805 h 444528"/>
                <a:gd name="connsiteX16" fmla="*/ 14818 w 444528"/>
                <a:gd name="connsiteY16" fmla="*/ 340805 h 444528"/>
                <a:gd name="connsiteX17" fmla="*/ 0 w 444528"/>
                <a:gd name="connsiteY17" fmla="*/ 325988 h 444528"/>
                <a:gd name="connsiteX18" fmla="*/ 14818 w 444528"/>
                <a:gd name="connsiteY18" fmla="*/ 311170 h 444528"/>
                <a:gd name="connsiteX19" fmla="*/ 44453 w 444528"/>
                <a:gd name="connsiteY19" fmla="*/ 311170 h 444528"/>
                <a:gd name="connsiteX20" fmla="*/ 44453 w 444528"/>
                <a:gd name="connsiteY20" fmla="*/ 237082 h 444528"/>
                <a:gd name="connsiteX21" fmla="*/ 14818 w 444528"/>
                <a:gd name="connsiteY21" fmla="*/ 237082 h 444528"/>
                <a:gd name="connsiteX22" fmla="*/ 0 w 444528"/>
                <a:gd name="connsiteY22" fmla="*/ 222264 h 444528"/>
                <a:gd name="connsiteX23" fmla="*/ 14818 w 444528"/>
                <a:gd name="connsiteY23" fmla="*/ 207447 h 444528"/>
                <a:gd name="connsiteX24" fmla="*/ 44453 w 444528"/>
                <a:gd name="connsiteY24" fmla="*/ 207447 h 444528"/>
                <a:gd name="connsiteX25" fmla="*/ 44453 w 444528"/>
                <a:gd name="connsiteY25" fmla="*/ 133359 h 444528"/>
                <a:gd name="connsiteX26" fmla="*/ 14818 w 444528"/>
                <a:gd name="connsiteY26" fmla="*/ 133359 h 444528"/>
                <a:gd name="connsiteX27" fmla="*/ 0 w 444528"/>
                <a:gd name="connsiteY27" fmla="*/ 118541 h 444528"/>
                <a:gd name="connsiteX28" fmla="*/ 14818 w 444528"/>
                <a:gd name="connsiteY28" fmla="*/ 103723 h 444528"/>
                <a:gd name="connsiteX29" fmla="*/ 44453 w 444528"/>
                <a:gd name="connsiteY29" fmla="*/ 103723 h 444528"/>
                <a:gd name="connsiteX30" fmla="*/ 44453 w 444528"/>
                <a:gd name="connsiteY30" fmla="*/ 88906 h 444528"/>
                <a:gd name="connsiteX31" fmla="*/ 88906 w 444528"/>
                <a:gd name="connsiteY31" fmla="*/ 44453 h 444528"/>
                <a:gd name="connsiteX32" fmla="*/ 103723 w 444528"/>
                <a:gd name="connsiteY32" fmla="*/ 44453 h 444528"/>
                <a:gd name="connsiteX33" fmla="*/ 103723 w 444528"/>
                <a:gd name="connsiteY33" fmla="*/ 14818 h 444528"/>
                <a:gd name="connsiteX34" fmla="*/ 118541 w 444528"/>
                <a:gd name="connsiteY34" fmla="*/ 0 h 444528"/>
                <a:gd name="connsiteX35" fmla="*/ 133359 w 444528"/>
                <a:gd name="connsiteY35" fmla="*/ 14818 h 444528"/>
                <a:gd name="connsiteX36" fmla="*/ 133359 w 444528"/>
                <a:gd name="connsiteY36" fmla="*/ 44453 h 444528"/>
                <a:gd name="connsiteX37" fmla="*/ 207447 w 444528"/>
                <a:gd name="connsiteY37" fmla="*/ 44453 h 444528"/>
                <a:gd name="connsiteX38" fmla="*/ 207447 w 444528"/>
                <a:gd name="connsiteY38" fmla="*/ 14818 h 444528"/>
                <a:gd name="connsiteX39" fmla="*/ 222264 w 444528"/>
                <a:gd name="connsiteY39" fmla="*/ 0 h 444528"/>
                <a:gd name="connsiteX40" fmla="*/ 237082 w 444528"/>
                <a:gd name="connsiteY40" fmla="*/ 14818 h 444528"/>
                <a:gd name="connsiteX41" fmla="*/ 237082 w 444528"/>
                <a:gd name="connsiteY41" fmla="*/ 44453 h 444528"/>
                <a:gd name="connsiteX42" fmla="*/ 311170 w 444528"/>
                <a:gd name="connsiteY42" fmla="*/ 44453 h 444528"/>
                <a:gd name="connsiteX43" fmla="*/ 311170 w 444528"/>
                <a:gd name="connsiteY43" fmla="*/ 14818 h 444528"/>
                <a:gd name="connsiteX44" fmla="*/ 325988 w 444528"/>
                <a:gd name="connsiteY44" fmla="*/ 0 h 444528"/>
                <a:gd name="connsiteX45" fmla="*/ 340805 w 444528"/>
                <a:gd name="connsiteY45" fmla="*/ 14818 h 444528"/>
                <a:gd name="connsiteX46" fmla="*/ 340805 w 444528"/>
                <a:gd name="connsiteY46" fmla="*/ 44453 h 444528"/>
                <a:gd name="connsiteX47" fmla="*/ 355623 w 444528"/>
                <a:gd name="connsiteY47" fmla="*/ 44453 h 444528"/>
                <a:gd name="connsiteX48" fmla="*/ 400076 w 444528"/>
                <a:gd name="connsiteY48" fmla="*/ 88906 h 444528"/>
                <a:gd name="connsiteX49" fmla="*/ 400076 w 444528"/>
                <a:gd name="connsiteY49" fmla="*/ 103723 h 444528"/>
                <a:gd name="connsiteX50" fmla="*/ 429711 w 444528"/>
                <a:gd name="connsiteY50" fmla="*/ 103723 h 444528"/>
                <a:gd name="connsiteX51" fmla="*/ 444529 w 444528"/>
                <a:gd name="connsiteY51" fmla="*/ 118541 h 444528"/>
                <a:gd name="connsiteX52" fmla="*/ 429711 w 444528"/>
                <a:gd name="connsiteY52" fmla="*/ 133359 h 444528"/>
                <a:gd name="connsiteX53" fmla="*/ 400076 w 444528"/>
                <a:gd name="connsiteY53" fmla="*/ 133359 h 444528"/>
                <a:gd name="connsiteX54" fmla="*/ 400076 w 444528"/>
                <a:gd name="connsiteY54" fmla="*/ 207447 h 444528"/>
                <a:gd name="connsiteX55" fmla="*/ 429711 w 444528"/>
                <a:gd name="connsiteY55" fmla="*/ 207447 h 444528"/>
                <a:gd name="connsiteX56" fmla="*/ 444529 w 444528"/>
                <a:gd name="connsiteY56" fmla="*/ 222264 h 444528"/>
                <a:gd name="connsiteX57" fmla="*/ 429711 w 444528"/>
                <a:gd name="connsiteY57" fmla="*/ 237082 h 444528"/>
                <a:gd name="connsiteX58" fmla="*/ 400076 w 444528"/>
                <a:gd name="connsiteY58" fmla="*/ 237082 h 444528"/>
                <a:gd name="connsiteX59" fmla="*/ 400076 w 444528"/>
                <a:gd name="connsiteY59" fmla="*/ 311170 h 444528"/>
                <a:gd name="connsiteX60" fmla="*/ 429711 w 444528"/>
                <a:gd name="connsiteY60" fmla="*/ 311170 h 444528"/>
                <a:gd name="connsiteX61" fmla="*/ 444529 w 444528"/>
                <a:gd name="connsiteY61" fmla="*/ 325988 h 444528"/>
                <a:gd name="connsiteX62" fmla="*/ 429711 w 444528"/>
                <a:gd name="connsiteY62" fmla="*/ 340805 h 444528"/>
                <a:gd name="connsiteX63" fmla="*/ 400076 w 444528"/>
                <a:gd name="connsiteY63" fmla="*/ 340805 h 444528"/>
                <a:gd name="connsiteX64" fmla="*/ 400076 w 444528"/>
                <a:gd name="connsiteY64" fmla="*/ 355623 h 444528"/>
                <a:gd name="connsiteX65" fmla="*/ 355623 w 444528"/>
                <a:gd name="connsiteY65" fmla="*/ 400076 h 444528"/>
                <a:gd name="connsiteX66" fmla="*/ 340805 w 444528"/>
                <a:gd name="connsiteY66" fmla="*/ 400076 h 444528"/>
                <a:gd name="connsiteX67" fmla="*/ 340805 w 444528"/>
                <a:gd name="connsiteY67" fmla="*/ 429711 h 444528"/>
                <a:gd name="connsiteX68" fmla="*/ 325988 w 444528"/>
                <a:gd name="connsiteY68" fmla="*/ 444529 h 444528"/>
                <a:gd name="connsiteX69" fmla="*/ 88906 w 444528"/>
                <a:gd name="connsiteY69" fmla="*/ 74088 h 444528"/>
                <a:gd name="connsiteX70" fmla="*/ 74088 w 444528"/>
                <a:gd name="connsiteY70" fmla="*/ 88906 h 444528"/>
                <a:gd name="connsiteX71" fmla="*/ 74088 w 444528"/>
                <a:gd name="connsiteY71" fmla="*/ 355623 h 444528"/>
                <a:gd name="connsiteX72" fmla="*/ 88906 w 444528"/>
                <a:gd name="connsiteY72" fmla="*/ 370441 h 444528"/>
                <a:gd name="connsiteX73" fmla="*/ 355623 w 444528"/>
                <a:gd name="connsiteY73" fmla="*/ 370441 h 444528"/>
                <a:gd name="connsiteX74" fmla="*/ 370441 w 444528"/>
                <a:gd name="connsiteY74" fmla="*/ 355623 h 444528"/>
                <a:gd name="connsiteX75" fmla="*/ 370441 w 444528"/>
                <a:gd name="connsiteY75" fmla="*/ 88906 h 444528"/>
                <a:gd name="connsiteX76" fmla="*/ 355623 w 444528"/>
                <a:gd name="connsiteY76" fmla="*/ 74088 h 444528"/>
                <a:gd name="connsiteX77" fmla="*/ 88906 w 444528"/>
                <a:gd name="connsiteY77" fmla="*/ 74088 h 444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44528" h="444528">
                  <a:moveTo>
                    <a:pt x="325988" y="444529"/>
                  </a:moveTo>
                  <a:cubicBezTo>
                    <a:pt x="317808" y="444529"/>
                    <a:pt x="311170" y="437890"/>
                    <a:pt x="311170" y="429711"/>
                  </a:cubicBezTo>
                  <a:lnTo>
                    <a:pt x="311170" y="400076"/>
                  </a:lnTo>
                  <a:lnTo>
                    <a:pt x="237082" y="400076"/>
                  </a:lnTo>
                  <a:lnTo>
                    <a:pt x="237082" y="429711"/>
                  </a:lnTo>
                  <a:cubicBezTo>
                    <a:pt x="237082" y="437890"/>
                    <a:pt x="230444" y="444529"/>
                    <a:pt x="222264" y="444529"/>
                  </a:cubicBezTo>
                  <a:cubicBezTo>
                    <a:pt x="214085" y="444529"/>
                    <a:pt x="207447" y="437890"/>
                    <a:pt x="207447" y="429711"/>
                  </a:cubicBezTo>
                  <a:lnTo>
                    <a:pt x="207447" y="400076"/>
                  </a:lnTo>
                  <a:lnTo>
                    <a:pt x="133359" y="400076"/>
                  </a:lnTo>
                  <a:lnTo>
                    <a:pt x="133359" y="429711"/>
                  </a:lnTo>
                  <a:cubicBezTo>
                    <a:pt x="133359" y="437890"/>
                    <a:pt x="126720" y="444529"/>
                    <a:pt x="118541" y="444529"/>
                  </a:cubicBezTo>
                  <a:cubicBezTo>
                    <a:pt x="110362" y="444529"/>
                    <a:pt x="103723" y="437890"/>
                    <a:pt x="103723" y="429711"/>
                  </a:cubicBezTo>
                  <a:lnTo>
                    <a:pt x="103723" y="400076"/>
                  </a:lnTo>
                  <a:lnTo>
                    <a:pt x="88906" y="400076"/>
                  </a:lnTo>
                  <a:cubicBezTo>
                    <a:pt x="64388" y="400076"/>
                    <a:pt x="44453" y="380141"/>
                    <a:pt x="44453" y="355623"/>
                  </a:cubicBezTo>
                  <a:lnTo>
                    <a:pt x="44453" y="340805"/>
                  </a:lnTo>
                  <a:lnTo>
                    <a:pt x="14818" y="340805"/>
                  </a:lnTo>
                  <a:cubicBezTo>
                    <a:pt x="6638" y="340805"/>
                    <a:pt x="0" y="334167"/>
                    <a:pt x="0" y="325988"/>
                  </a:cubicBezTo>
                  <a:cubicBezTo>
                    <a:pt x="0" y="317808"/>
                    <a:pt x="6638" y="311170"/>
                    <a:pt x="14818" y="311170"/>
                  </a:cubicBezTo>
                  <a:lnTo>
                    <a:pt x="44453" y="311170"/>
                  </a:lnTo>
                  <a:lnTo>
                    <a:pt x="44453" y="237082"/>
                  </a:lnTo>
                  <a:lnTo>
                    <a:pt x="14818" y="237082"/>
                  </a:lnTo>
                  <a:cubicBezTo>
                    <a:pt x="6638" y="237082"/>
                    <a:pt x="0" y="230444"/>
                    <a:pt x="0" y="222264"/>
                  </a:cubicBezTo>
                  <a:cubicBezTo>
                    <a:pt x="0" y="214085"/>
                    <a:pt x="6638" y="207447"/>
                    <a:pt x="14818" y="207447"/>
                  </a:cubicBezTo>
                  <a:lnTo>
                    <a:pt x="44453" y="207447"/>
                  </a:lnTo>
                  <a:lnTo>
                    <a:pt x="44453" y="133359"/>
                  </a:lnTo>
                  <a:lnTo>
                    <a:pt x="14818" y="133359"/>
                  </a:lnTo>
                  <a:cubicBezTo>
                    <a:pt x="6638" y="133359"/>
                    <a:pt x="0" y="126720"/>
                    <a:pt x="0" y="118541"/>
                  </a:cubicBezTo>
                  <a:cubicBezTo>
                    <a:pt x="0" y="110362"/>
                    <a:pt x="6638" y="103723"/>
                    <a:pt x="14818" y="103723"/>
                  </a:cubicBezTo>
                  <a:lnTo>
                    <a:pt x="44453" y="103723"/>
                  </a:lnTo>
                  <a:lnTo>
                    <a:pt x="44453" y="88906"/>
                  </a:lnTo>
                  <a:cubicBezTo>
                    <a:pt x="44453" y="64388"/>
                    <a:pt x="64388" y="44453"/>
                    <a:pt x="88906" y="44453"/>
                  </a:cubicBezTo>
                  <a:lnTo>
                    <a:pt x="103723" y="44453"/>
                  </a:lnTo>
                  <a:lnTo>
                    <a:pt x="103723" y="14818"/>
                  </a:lnTo>
                  <a:cubicBezTo>
                    <a:pt x="103723" y="6638"/>
                    <a:pt x="110362" y="0"/>
                    <a:pt x="118541" y="0"/>
                  </a:cubicBezTo>
                  <a:cubicBezTo>
                    <a:pt x="126720" y="0"/>
                    <a:pt x="133359" y="6638"/>
                    <a:pt x="133359" y="14818"/>
                  </a:cubicBezTo>
                  <a:lnTo>
                    <a:pt x="133359" y="44453"/>
                  </a:lnTo>
                  <a:lnTo>
                    <a:pt x="207447" y="44453"/>
                  </a:lnTo>
                  <a:lnTo>
                    <a:pt x="207447" y="14818"/>
                  </a:lnTo>
                  <a:cubicBezTo>
                    <a:pt x="207447" y="6638"/>
                    <a:pt x="214085" y="0"/>
                    <a:pt x="222264" y="0"/>
                  </a:cubicBezTo>
                  <a:cubicBezTo>
                    <a:pt x="230444" y="0"/>
                    <a:pt x="237082" y="6638"/>
                    <a:pt x="237082" y="14818"/>
                  </a:cubicBezTo>
                  <a:lnTo>
                    <a:pt x="237082" y="44453"/>
                  </a:lnTo>
                  <a:lnTo>
                    <a:pt x="311170" y="44453"/>
                  </a:lnTo>
                  <a:lnTo>
                    <a:pt x="311170" y="14818"/>
                  </a:lnTo>
                  <a:cubicBezTo>
                    <a:pt x="311170" y="6638"/>
                    <a:pt x="317808" y="0"/>
                    <a:pt x="325988" y="0"/>
                  </a:cubicBezTo>
                  <a:cubicBezTo>
                    <a:pt x="334167" y="0"/>
                    <a:pt x="340805" y="6638"/>
                    <a:pt x="340805" y="14818"/>
                  </a:cubicBezTo>
                  <a:lnTo>
                    <a:pt x="340805" y="44453"/>
                  </a:lnTo>
                  <a:lnTo>
                    <a:pt x="355623" y="44453"/>
                  </a:lnTo>
                  <a:cubicBezTo>
                    <a:pt x="380141" y="44453"/>
                    <a:pt x="400076" y="64388"/>
                    <a:pt x="400076" y="88906"/>
                  </a:cubicBezTo>
                  <a:lnTo>
                    <a:pt x="400076" y="103723"/>
                  </a:lnTo>
                  <a:lnTo>
                    <a:pt x="429711" y="103723"/>
                  </a:lnTo>
                  <a:cubicBezTo>
                    <a:pt x="437890" y="103723"/>
                    <a:pt x="444529" y="110362"/>
                    <a:pt x="444529" y="118541"/>
                  </a:cubicBezTo>
                  <a:cubicBezTo>
                    <a:pt x="444529" y="126720"/>
                    <a:pt x="437890" y="133359"/>
                    <a:pt x="429711" y="133359"/>
                  </a:cubicBezTo>
                  <a:lnTo>
                    <a:pt x="400076" y="133359"/>
                  </a:lnTo>
                  <a:lnTo>
                    <a:pt x="400076" y="207447"/>
                  </a:lnTo>
                  <a:lnTo>
                    <a:pt x="429711" y="207447"/>
                  </a:lnTo>
                  <a:cubicBezTo>
                    <a:pt x="437890" y="207447"/>
                    <a:pt x="444529" y="214085"/>
                    <a:pt x="444529" y="222264"/>
                  </a:cubicBezTo>
                  <a:cubicBezTo>
                    <a:pt x="444529" y="230444"/>
                    <a:pt x="437890" y="237082"/>
                    <a:pt x="429711" y="237082"/>
                  </a:cubicBezTo>
                  <a:lnTo>
                    <a:pt x="400076" y="237082"/>
                  </a:lnTo>
                  <a:lnTo>
                    <a:pt x="400076" y="311170"/>
                  </a:lnTo>
                  <a:lnTo>
                    <a:pt x="429711" y="311170"/>
                  </a:lnTo>
                  <a:cubicBezTo>
                    <a:pt x="437890" y="311170"/>
                    <a:pt x="444529" y="317808"/>
                    <a:pt x="444529" y="325988"/>
                  </a:cubicBezTo>
                  <a:cubicBezTo>
                    <a:pt x="444529" y="334167"/>
                    <a:pt x="437890" y="340805"/>
                    <a:pt x="429711" y="340805"/>
                  </a:cubicBezTo>
                  <a:lnTo>
                    <a:pt x="400076" y="340805"/>
                  </a:lnTo>
                  <a:lnTo>
                    <a:pt x="400076" y="355623"/>
                  </a:lnTo>
                  <a:cubicBezTo>
                    <a:pt x="400076" y="380141"/>
                    <a:pt x="380141" y="400076"/>
                    <a:pt x="355623" y="400076"/>
                  </a:cubicBezTo>
                  <a:lnTo>
                    <a:pt x="340805" y="400076"/>
                  </a:lnTo>
                  <a:lnTo>
                    <a:pt x="340805" y="429711"/>
                  </a:lnTo>
                  <a:cubicBezTo>
                    <a:pt x="340805" y="437890"/>
                    <a:pt x="334167" y="444529"/>
                    <a:pt x="325988" y="444529"/>
                  </a:cubicBezTo>
                  <a:close/>
                  <a:moveTo>
                    <a:pt x="88906" y="74088"/>
                  </a:moveTo>
                  <a:cubicBezTo>
                    <a:pt x="80726" y="74088"/>
                    <a:pt x="74088" y="80726"/>
                    <a:pt x="74088" y="88906"/>
                  </a:cubicBezTo>
                  <a:lnTo>
                    <a:pt x="74088" y="355623"/>
                  </a:lnTo>
                  <a:cubicBezTo>
                    <a:pt x="74088" y="363802"/>
                    <a:pt x="80726" y="370441"/>
                    <a:pt x="88906" y="370441"/>
                  </a:cubicBezTo>
                  <a:lnTo>
                    <a:pt x="355623" y="370441"/>
                  </a:lnTo>
                  <a:cubicBezTo>
                    <a:pt x="363802" y="370441"/>
                    <a:pt x="370441" y="363802"/>
                    <a:pt x="370441" y="355623"/>
                  </a:cubicBezTo>
                  <a:lnTo>
                    <a:pt x="370441" y="88906"/>
                  </a:lnTo>
                  <a:cubicBezTo>
                    <a:pt x="370441" y="80726"/>
                    <a:pt x="363802" y="74088"/>
                    <a:pt x="355623" y="74088"/>
                  </a:cubicBezTo>
                  <a:lnTo>
                    <a:pt x="88906" y="74088"/>
                  </a:lnTo>
                  <a:close/>
                </a:path>
              </a:pathLst>
            </a:custGeom>
            <a:grpFill/>
            <a:ln w="19447" cap="flat">
              <a:noFill/>
              <a:prstDash val="solid"/>
              <a:miter/>
            </a:ln>
          </p:spPr>
          <p:txBody>
            <a:bodyPr rtlCol="0" anchor="ctr"/>
            <a:lstStyle/>
            <a:p>
              <a:endParaRPr lang="nl-NL"/>
            </a:p>
          </p:txBody>
        </p:sp>
        <p:sp>
          <p:nvSpPr>
            <p:cNvPr id="217" name="Vrije vorm: vorm 216">
              <a:extLst>
                <a:ext uri="{FF2B5EF4-FFF2-40B4-BE49-F238E27FC236}">
                  <a16:creationId xmlns:a16="http://schemas.microsoft.com/office/drawing/2014/main" id="{BCFF7EBC-C5AD-3C02-F19C-D63E593AA00F}"/>
                </a:ext>
              </a:extLst>
            </p:cNvPr>
            <p:cNvSpPr/>
            <p:nvPr/>
          </p:nvSpPr>
          <p:spPr>
            <a:xfrm>
              <a:off x="3258316" y="2594769"/>
              <a:ext cx="237082" cy="237082"/>
            </a:xfrm>
            <a:custGeom>
              <a:avLst/>
              <a:gdLst>
                <a:gd name="connsiteX0" fmla="*/ 44453 w 237082"/>
                <a:gd name="connsiteY0" fmla="*/ 237082 h 237082"/>
                <a:gd name="connsiteX1" fmla="*/ 0 w 237082"/>
                <a:gd name="connsiteY1" fmla="*/ 192629 h 237082"/>
                <a:gd name="connsiteX2" fmla="*/ 0 w 237082"/>
                <a:gd name="connsiteY2" fmla="*/ 44453 h 237082"/>
                <a:gd name="connsiteX3" fmla="*/ 44453 w 237082"/>
                <a:gd name="connsiteY3" fmla="*/ 0 h 237082"/>
                <a:gd name="connsiteX4" fmla="*/ 192629 w 237082"/>
                <a:gd name="connsiteY4" fmla="*/ 0 h 237082"/>
                <a:gd name="connsiteX5" fmla="*/ 237082 w 237082"/>
                <a:gd name="connsiteY5" fmla="*/ 44453 h 237082"/>
                <a:gd name="connsiteX6" fmla="*/ 237082 w 237082"/>
                <a:gd name="connsiteY6" fmla="*/ 192629 h 237082"/>
                <a:gd name="connsiteX7" fmla="*/ 192629 w 237082"/>
                <a:gd name="connsiteY7" fmla="*/ 237082 h 237082"/>
                <a:gd name="connsiteX8" fmla="*/ 44453 w 237082"/>
                <a:gd name="connsiteY8" fmla="*/ 237082 h 237082"/>
                <a:gd name="connsiteX9" fmla="*/ 44453 w 237082"/>
                <a:gd name="connsiteY9" fmla="*/ 29635 h 237082"/>
                <a:gd name="connsiteX10" fmla="*/ 29635 w 237082"/>
                <a:gd name="connsiteY10" fmla="*/ 44453 h 237082"/>
                <a:gd name="connsiteX11" fmla="*/ 29635 w 237082"/>
                <a:gd name="connsiteY11" fmla="*/ 192629 h 237082"/>
                <a:gd name="connsiteX12" fmla="*/ 44453 w 237082"/>
                <a:gd name="connsiteY12" fmla="*/ 207447 h 237082"/>
                <a:gd name="connsiteX13" fmla="*/ 192629 w 237082"/>
                <a:gd name="connsiteY13" fmla="*/ 207447 h 237082"/>
                <a:gd name="connsiteX14" fmla="*/ 207447 w 237082"/>
                <a:gd name="connsiteY14" fmla="*/ 192629 h 237082"/>
                <a:gd name="connsiteX15" fmla="*/ 207447 w 237082"/>
                <a:gd name="connsiteY15" fmla="*/ 44453 h 237082"/>
                <a:gd name="connsiteX16" fmla="*/ 192629 w 237082"/>
                <a:gd name="connsiteY16" fmla="*/ 29635 h 237082"/>
                <a:gd name="connsiteX17" fmla="*/ 44453 w 237082"/>
                <a:gd name="connsiteY17" fmla="*/ 29635 h 237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7082" h="237082">
                  <a:moveTo>
                    <a:pt x="44453" y="237082"/>
                  </a:moveTo>
                  <a:cubicBezTo>
                    <a:pt x="19935" y="237082"/>
                    <a:pt x="0" y="217147"/>
                    <a:pt x="0" y="192629"/>
                  </a:cubicBezTo>
                  <a:lnTo>
                    <a:pt x="0" y="44453"/>
                  </a:lnTo>
                  <a:cubicBezTo>
                    <a:pt x="0" y="19935"/>
                    <a:pt x="19935" y="0"/>
                    <a:pt x="44453" y="0"/>
                  </a:cubicBezTo>
                  <a:lnTo>
                    <a:pt x="192629" y="0"/>
                  </a:lnTo>
                  <a:cubicBezTo>
                    <a:pt x="217147" y="0"/>
                    <a:pt x="237082" y="19935"/>
                    <a:pt x="237082" y="44453"/>
                  </a:cubicBezTo>
                  <a:lnTo>
                    <a:pt x="237082" y="192629"/>
                  </a:lnTo>
                  <a:cubicBezTo>
                    <a:pt x="237082" y="217147"/>
                    <a:pt x="217147" y="237082"/>
                    <a:pt x="192629" y="237082"/>
                  </a:cubicBezTo>
                  <a:lnTo>
                    <a:pt x="44453" y="237082"/>
                  </a:lnTo>
                  <a:close/>
                  <a:moveTo>
                    <a:pt x="44453" y="29635"/>
                  </a:moveTo>
                  <a:cubicBezTo>
                    <a:pt x="36274" y="29635"/>
                    <a:pt x="29635" y="36274"/>
                    <a:pt x="29635" y="44453"/>
                  </a:cubicBezTo>
                  <a:lnTo>
                    <a:pt x="29635" y="192629"/>
                  </a:lnTo>
                  <a:cubicBezTo>
                    <a:pt x="29635" y="200808"/>
                    <a:pt x="36274" y="207447"/>
                    <a:pt x="44453" y="207447"/>
                  </a:cubicBezTo>
                  <a:lnTo>
                    <a:pt x="192629" y="207447"/>
                  </a:lnTo>
                  <a:cubicBezTo>
                    <a:pt x="200808" y="207447"/>
                    <a:pt x="207447" y="200808"/>
                    <a:pt x="207447" y="192629"/>
                  </a:cubicBezTo>
                  <a:lnTo>
                    <a:pt x="207447" y="44453"/>
                  </a:lnTo>
                  <a:cubicBezTo>
                    <a:pt x="207447" y="36274"/>
                    <a:pt x="200808" y="29635"/>
                    <a:pt x="192629" y="29635"/>
                  </a:cubicBezTo>
                  <a:lnTo>
                    <a:pt x="44453" y="29635"/>
                  </a:lnTo>
                  <a:close/>
                </a:path>
              </a:pathLst>
            </a:custGeom>
            <a:grpFill/>
            <a:ln w="19447" cap="flat">
              <a:noFill/>
              <a:prstDash val="solid"/>
              <a:miter/>
            </a:ln>
          </p:spPr>
          <p:txBody>
            <a:bodyPr rtlCol="0" anchor="ctr"/>
            <a:lstStyle/>
            <a:p>
              <a:endParaRPr lang="nl-NL"/>
            </a:p>
          </p:txBody>
        </p:sp>
        <p:sp>
          <p:nvSpPr>
            <p:cNvPr id="218" name="Vrije vorm: vorm 217">
              <a:extLst>
                <a:ext uri="{FF2B5EF4-FFF2-40B4-BE49-F238E27FC236}">
                  <a16:creationId xmlns:a16="http://schemas.microsoft.com/office/drawing/2014/main" id="{8D1BD83E-8E30-44DA-A445-B1FD7E50BE64}"/>
                </a:ext>
              </a:extLst>
            </p:cNvPr>
            <p:cNvSpPr/>
            <p:nvPr/>
          </p:nvSpPr>
          <p:spPr>
            <a:xfrm>
              <a:off x="3362039" y="2742945"/>
              <a:ext cx="74088" cy="29635"/>
            </a:xfrm>
            <a:custGeom>
              <a:avLst/>
              <a:gdLst>
                <a:gd name="connsiteX0" fmla="*/ 14818 w 74088"/>
                <a:gd name="connsiteY0" fmla="*/ 29635 h 29635"/>
                <a:gd name="connsiteX1" fmla="*/ 0 w 74088"/>
                <a:gd name="connsiteY1" fmla="*/ 14818 h 29635"/>
                <a:gd name="connsiteX2" fmla="*/ 14818 w 74088"/>
                <a:gd name="connsiteY2" fmla="*/ 0 h 29635"/>
                <a:gd name="connsiteX3" fmla="*/ 59271 w 74088"/>
                <a:gd name="connsiteY3" fmla="*/ 0 h 29635"/>
                <a:gd name="connsiteX4" fmla="*/ 74088 w 74088"/>
                <a:gd name="connsiteY4" fmla="*/ 14818 h 29635"/>
                <a:gd name="connsiteX5" fmla="*/ 59271 w 74088"/>
                <a:gd name="connsiteY5" fmla="*/ 29635 h 29635"/>
                <a:gd name="connsiteX6" fmla="*/ 14818 w 74088"/>
                <a:gd name="connsiteY6" fmla="*/ 29635 h 2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88" h="29635">
                  <a:moveTo>
                    <a:pt x="14818" y="29635"/>
                  </a:moveTo>
                  <a:cubicBezTo>
                    <a:pt x="6638" y="29635"/>
                    <a:pt x="0" y="22997"/>
                    <a:pt x="0" y="14818"/>
                  </a:cubicBezTo>
                  <a:cubicBezTo>
                    <a:pt x="0" y="6638"/>
                    <a:pt x="6638" y="0"/>
                    <a:pt x="14818" y="0"/>
                  </a:cubicBezTo>
                  <a:lnTo>
                    <a:pt x="59271" y="0"/>
                  </a:lnTo>
                  <a:cubicBezTo>
                    <a:pt x="67450" y="0"/>
                    <a:pt x="74088" y="6638"/>
                    <a:pt x="74088" y="14818"/>
                  </a:cubicBezTo>
                  <a:cubicBezTo>
                    <a:pt x="74088" y="22997"/>
                    <a:pt x="67450" y="29635"/>
                    <a:pt x="59271" y="29635"/>
                  </a:cubicBezTo>
                  <a:lnTo>
                    <a:pt x="14818" y="29635"/>
                  </a:lnTo>
                  <a:close/>
                </a:path>
              </a:pathLst>
            </a:custGeom>
            <a:grpFill/>
            <a:ln w="19447" cap="flat">
              <a:noFill/>
              <a:prstDash val="solid"/>
              <a:miter/>
            </a:ln>
          </p:spPr>
          <p:txBody>
            <a:bodyPr rtlCol="0" anchor="ctr"/>
            <a:lstStyle/>
            <a:p>
              <a:endParaRPr lang="nl-NL"/>
            </a:p>
          </p:txBody>
        </p:sp>
      </p:grpSp>
      <p:grpSp>
        <p:nvGrpSpPr>
          <p:cNvPr id="223" name="Icoon_1_3">
            <a:extLst>
              <a:ext uri="{FF2B5EF4-FFF2-40B4-BE49-F238E27FC236}">
                <a16:creationId xmlns:a16="http://schemas.microsoft.com/office/drawing/2014/main" id="{64180C66-C96F-B026-C7BD-8BB9072CFA9F}"/>
              </a:ext>
            </a:extLst>
          </p:cNvPr>
          <p:cNvGrpSpPr>
            <a:grpSpLocks noChangeAspect="1"/>
          </p:cNvGrpSpPr>
          <p:nvPr/>
        </p:nvGrpSpPr>
        <p:grpSpPr>
          <a:xfrm>
            <a:off x="3924562" y="4997690"/>
            <a:ext cx="414894" cy="337102"/>
            <a:chOff x="4303890" y="2463280"/>
            <a:chExt cx="474164" cy="385258"/>
          </a:xfrm>
          <a:solidFill>
            <a:schemeClr val="tx1"/>
          </a:solidFill>
        </p:grpSpPr>
        <p:sp>
          <p:nvSpPr>
            <p:cNvPr id="221" name="Vrije vorm: vorm 220">
              <a:extLst>
                <a:ext uri="{FF2B5EF4-FFF2-40B4-BE49-F238E27FC236}">
                  <a16:creationId xmlns:a16="http://schemas.microsoft.com/office/drawing/2014/main" id="{1B6B07E5-CE9E-8F21-902F-D2E37518039D}"/>
                </a:ext>
              </a:extLst>
            </p:cNvPr>
            <p:cNvSpPr/>
            <p:nvPr/>
          </p:nvSpPr>
          <p:spPr>
            <a:xfrm>
              <a:off x="4303890" y="2463280"/>
              <a:ext cx="474164" cy="385258"/>
            </a:xfrm>
            <a:custGeom>
              <a:avLst/>
              <a:gdLst>
                <a:gd name="connsiteX0" fmla="*/ 44453 w 474164"/>
                <a:gd name="connsiteY0" fmla="*/ 385258 h 385258"/>
                <a:gd name="connsiteX1" fmla="*/ 0 w 474164"/>
                <a:gd name="connsiteY1" fmla="*/ 340805 h 385258"/>
                <a:gd name="connsiteX2" fmla="*/ 0 w 474164"/>
                <a:gd name="connsiteY2" fmla="*/ 192629 h 385258"/>
                <a:gd name="connsiteX3" fmla="*/ 3181 w 474164"/>
                <a:gd name="connsiteY3" fmla="*/ 176172 h 385258"/>
                <a:gd name="connsiteX4" fmla="*/ 60081 w 474164"/>
                <a:gd name="connsiteY4" fmla="*/ 10017 h 385258"/>
                <a:gd name="connsiteX5" fmla="*/ 74088 w 474164"/>
                <a:gd name="connsiteY5" fmla="*/ 0 h 385258"/>
                <a:gd name="connsiteX6" fmla="*/ 133359 w 474164"/>
                <a:gd name="connsiteY6" fmla="*/ 0 h 385258"/>
                <a:gd name="connsiteX7" fmla="*/ 148176 w 474164"/>
                <a:gd name="connsiteY7" fmla="*/ 14818 h 385258"/>
                <a:gd name="connsiteX8" fmla="*/ 237082 w 474164"/>
                <a:gd name="connsiteY8" fmla="*/ 59271 h 385258"/>
                <a:gd name="connsiteX9" fmla="*/ 325988 w 474164"/>
                <a:gd name="connsiteY9" fmla="*/ 14818 h 385258"/>
                <a:gd name="connsiteX10" fmla="*/ 340805 w 474164"/>
                <a:gd name="connsiteY10" fmla="*/ 0 h 385258"/>
                <a:gd name="connsiteX11" fmla="*/ 400076 w 474164"/>
                <a:gd name="connsiteY11" fmla="*/ 0 h 385258"/>
                <a:gd name="connsiteX12" fmla="*/ 414083 w 474164"/>
                <a:gd name="connsiteY12" fmla="*/ 10017 h 385258"/>
                <a:gd name="connsiteX13" fmla="*/ 470963 w 474164"/>
                <a:gd name="connsiteY13" fmla="*/ 176152 h 385258"/>
                <a:gd name="connsiteX14" fmla="*/ 474164 w 474164"/>
                <a:gd name="connsiteY14" fmla="*/ 192629 h 385258"/>
                <a:gd name="connsiteX15" fmla="*/ 474164 w 474164"/>
                <a:gd name="connsiteY15" fmla="*/ 340805 h 385258"/>
                <a:gd name="connsiteX16" fmla="*/ 429711 w 474164"/>
                <a:gd name="connsiteY16" fmla="*/ 385258 h 385258"/>
                <a:gd name="connsiteX17" fmla="*/ 44453 w 474164"/>
                <a:gd name="connsiteY17" fmla="*/ 385258 h 385258"/>
                <a:gd name="connsiteX18" fmla="*/ 29635 w 474164"/>
                <a:gd name="connsiteY18" fmla="*/ 340805 h 385258"/>
                <a:gd name="connsiteX19" fmla="*/ 44453 w 474164"/>
                <a:gd name="connsiteY19" fmla="*/ 355623 h 385258"/>
                <a:gd name="connsiteX20" fmla="*/ 429711 w 474164"/>
                <a:gd name="connsiteY20" fmla="*/ 355623 h 385258"/>
                <a:gd name="connsiteX21" fmla="*/ 444529 w 474164"/>
                <a:gd name="connsiteY21" fmla="*/ 340805 h 385258"/>
                <a:gd name="connsiteX22" fmla="*/ 444529 w 474164"/>
                <a:gd name="connsiteY22" fmla="*/ 325988 h 385258"/>
                <a:gd name="connsiteX23" fmla="*/ 414894 w 474164"/>
                <a:gd name="connsiteY23" fmla="*/ 325988 h 385258"/>
                <a:gd name="connsiteX24" fmla="*/ 385258 w 474164"/>
                <a:gd name="connsiteY24" fmla="*/ 296353 h 385258"/>
                <a:gd name="connsiteX25" fmla="*/ 385258 w 474164"/>
                <a:gd name="connsiteY25" fmla="*/ 237082 h 385258"/>
                <a:gd name="connsiteX26" fmla="*/ 414894 w 474164"/>
                <a:gd name="connsiteY26" fmla="*/ 207447 h 385258"/>
                <a:gd name="connsiteX27" fmla="*/ 444529 w 474164"/>
                <a:gd name="connsiteY27" fmla="*/ 207447 h 385258"/>
                <a:gd name="connsiteX28" fmla="*/ 444529 w 474164"/>
                <a:gd name="connsiteY28" fmla="*/ 192629 h 385258"/>
                <a:gd name="connsiteX29" fmla="*/ 429711 w 474164"/>
                <a:gd name="connsiteY29" fmla="*/ 177812 h 385258"/>
                <a:gd name="connsiteX30" fmla="*/ 44453 w 474164"/>
                <a:gd name="connsiteY30" fmla="*/ 177812 h 385258"/>
                <a:gd name="connsiteX31" fmla="*/ 29635 w 474164"/>
                <a:gd name="connsiteY31" fmla="*/ 192629 h 385258"/>
                <a:gd name="connsiteX32" fmla="*/ 29635 w 474164"/>
                <a:gd name="connsiteY32" fmla="*/ 207447 h 385258"/>
                <a:gd name="connsiteX33" fmla="*/ 59271 w 474164"/>
                <a:gd name="connsiteY33" fmla="*/ 207447 h 385258"/>
                <a:gd name="connsiteX34" fmla="*/ 88906 w 474164"/>
                <a:gd name="connsiteY34" fmla="*/ 237082 h 385258"/>
                <a:gd name="connsiteX35" fmla="*/ 88906 w 474164"/>
                <a:gd name="connsiteY35" fmla="*/ 296353 h 385258"/>
                <a:gd name="connsiteX36" fmla="*/ 59271 w 474164"/>
                <a:gd name="connsiteY36" fmla="*/ 325988 h 385258"/>
                <a:gd name="connsiteX37" fmla="*/ 29635 w 474164"/>
                <a:gd name="connsiteY37" fmla="*/ 325988 h 385258"/>
                <a:gd name="connsiteX38" fmla="*/ 29635 w 474164"/>
                <a:gd name="connsiteY38" fmla="*/ 340805 h 385258"/>
                <a:gd name="connsiteX39" fmla="*/ 414894 w 474164"/>
                <a:gd name="connsiteY39" fmla="*/ 296353 h 385258"/>
                <a:gd name="connsiteX40" fmla="*/ 444529 w 474164"/>
                <a:gd name="connsiteY40" fmla="*/ 296353 h 385258"/>
                <a:gd name="connsiteX41" fmla="*/ 444529 w 474164"/>
                <a:gd name="connsiteY41" fmla="*/ 237082 h 385258"/>
                <a:gd name="connsiteX42" fmla="*/ 414894 w 474164"/>
                <a:gd name="connsiteY42" fmla="*/ 237082 h 385258"/>
                <a:gd name="connsiteX43" fmla="*/ 414894 w 474164"/>
                <a:gd name="connsiteY43" fmla="*/ 296353 h 385258"/>
                <a:gd name="connsiteX44" fmla="*/ 59271 w 474164"/>
                <a:gd name="connsiteY44" fmla="*/ 296353 h 385258"/>
                <a:gd name="connsiteX45" fmla="*/ 59271 w 474164"/>
                <a:gd name="connsiteY45" fmla="*/ 237082 h 385258"/>
                <a:gd name="connsiteX46" fmla="*/ 29635 w 474164"/>
                <a:gd name="connsiteY46" fmla="*/ 237082 h 385258"/>
                <a:gd name="connsiteX47" fmla="*/ 29635 w 474164"/>
                <a:gd name="connsiteY47" fmla="*/ 296353 h 385258"/>
                <a:gd name="connsiteX48" fmla="*/ 59271 w 474164"/>
                <a:gd name="connsiteY48" fmla="*/ 296353 h 385258"/>
                <a:gd name="connsiteX49" fmla="*/ 44077 w 474164"/>
                <a:gd name="connsiteY49" fmla="*/ 148176 h 385258"/>
                <a:gd name="connsiteX50" fmla="*/ 430067 w 474164"/>
                <a:gd name="connsiteY50" fmla="*/ 148176 h 385258"/>
                <a:gd name="connsiteX51" fmla="*/ 389486 w 474164"/>
                <a:gd name="connsiteY51" fmla="*/ 29635 h 385258"/>
                <a:gd name="connsiteX52" fmla="*/ 353390 w 474164"/>
                <a:gd name="connsiteY52" fmla="*/ 29635 h 385258"/>
                <a:gd name="connsiteX53" fmla="*/ 237082 w 474164"/>
                <a:gd name="connsiteY53" fmla="*/ 88906 h 385258"/>
                <a:gd name="connsiteX54" fmla="*/ 120774 w 474164"/>
                <a:gd name="connsiteY54" fmla="*/ 29635 h 385258"/>
                <a:gd name="connsiteX55" fmla="*/ 84678 w 474164"/>
                <a:gd name="connsiteY55" fmla="*/ 29635 h 385258"/>
                <a:gd name="connsiteX56" fmla="*/ 44077 w 474164"/>
                <a:gd name="connsiteY56" fmla="*/ 148176 h 38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74164" h="385258">
                  <a:moveTo>
                    <a:pt x="44453" y="385258"/>
                  </a:moveTo>
                  <a:cubicBezTo>
                    <a:pt x="19935" y="385258"/>
                    <a:pt x="0" y="365324"/>
                    <a:pt x="0" y="340805"/>
                  </a:cubicBezTo>
                  <a:lnTo>
                    <a:pt x="0" y="192629"/>
                  </a:lnTo>
                  <a:cubicBezTo>
                    <a:pt x="0" y="186979"/>
                    <a:pt x="1067" y="181447"/>
                    <a:pt x="3181" y="176172"/>
                  </a:cubicBezTo>
                  <a:lnTo>
                    <a:pt x="60081" y="10017"/>
                  </a:lnTo>
                  <a:cubicBezTo>
                    <a:pt x="62115" y="4030"/>
                    <a:pt x="67746" y="0"/>
                    <a:pt x="74088" y="0"/>
                  </a:cubicBezTo>
                  <a:lnTo>
                    <a:pt x="133359" y="0"/>
                  </a:lnTo>
                  <a:cubicBezTo>
                    <a:pt x="141538" y="0"/>
                    <a:pt x="148176" y="6638"/>
                    <a:pt x="148176" y="14818"/>
                  </a:cubicBezTo>
                  <a:cubicBezTo>
                    <a:pt x="148176" y="38506"/>
                    <a:pt x="189725" y="59271"/>
                    <a:pt x="237082" y="59271"/>
                  </a:cubicBezTo>
                  <a:cubicBezTo>
                    <a:pt x="284439" y="59271"/>
                    <a:pt x="325988" y="38506"/>
                    <a:pt x="325988" y="14818"/>
                  </a:cubicBezTo>
                  <a:cubicBezTo>
                    <a:pt x="325988" y="6638"/>
                    <a:pt x="332626" y="0"/>
                    <a:pt x="340805" y="0"/>
                  </a:cubicBezTo>
                  <a:lnTo>
                    <a:pt x="400076" y="0"/>
                  </a:lnTo>
                  <a:cubicBezTo>
                    <a:pt x="406398" y="0"/>
                    <a:pt x="412029" y="4030"/>
                    <a:pt x="414083" y="10017"/>
                  </a:cubicBezTo>
                  <a:lnTo>
                    <a:pt x="470963" y="176152"/>
                  </a:lnTo>
                  <a:cubicBezTo>
                    <a:pt x="473097" y="181427"/>
                    <a:pt x="474164" y="186979"/>
                    <a:pt x="474164" y="192629"/>
                  </a:cubicBezTo>
                  <a:lnTo>
                    <a:pt x="474164" y="340805"/>
                  </a:lnTo>
                  <a:cubicBezTo>
                    <a:pt x="474164" y="365324"/>
                    <a:pt x="454229" y="385258"/>
                    <a:pt x="429711" y="385258"/>
                  </a:cubicBezTo>
                  <a:lnTo>
                    <a:pt x="44453" y="385258"/>
                  </a:lnTo>
                  <a:close/>
                  <a:moveTo>
                    <a:pt x="29635" y="340805"/>
                  </a:moveTo>
                  <a:cubicBezTo>
                    <a:pt x="29635" y="348985"/>
                    <a:pt x="36274" y="355623"/>
                    <a:pt x="44453" y="355623"/>
                  </a:cubicBezTo>
                  <a:lnTo>
                    <a:pt x="429711" y="355623"/>
                  </a:lnTo>
                  <a:cubicBezTo>
                    <a:pt x="437890" y="355623"/>
                    <a:pt x="444529" y="348985"/>
                    <a:pt x="444529" y="340805"/>
                  </a:cubicBezTo>
                  <a:lnTo>
                    <a:pt x="444529" y="325988"/>
                  </a:lnTo>
                  <a:lnTo>
                    <a:pt x="414894" y="325988"/>
                  </a:lnTo>
                  <a:cubicBezTo>
                    <a:pt x="398555" y="325988"/>
                    <a:pt x="385258" y="312691"/>
                    <a:pt x="385258" y="296353"/>
                  </a:cubicBezTo>
                  <a:lnTo>
                    <a:pt x="385258" y="237082"/>
                  </a:lnTo>
                  <a:cubicBezTo>
                    <a:pt x="385258" y="220743"/>
                    <a:pt x="398555" y="207447"/>
                    <a:pt x="414894" y="207447"/>
                  </a:cubicBezTo>
                  <a:lnTo>
                    <a:pt x="444529" y="207447"/>
                  </a:lnTo>
                  <a:lnTo>
                    <a:pt x="444529" y="192629"/>
                  </a:lnTo>
                  <a:cubicBezTo>
                    <a:pt x="444529" y="184450"/>
                    <a:pt x="437890" y="177812"/>
                    <a:pt x="429711" y="177812"/>
                  </a:cubicBezTo>
                  <a:lnTo>
                    <a:pt x="44453" y="177812"/>
                  </a:lnTo>
                  <a:cubicBezTo>
                    <a:pt x="36274" y="177812"/>
                    <a:pt x="29635" y="184450"/>
                    <a:pt x="29635" y="192629"/>
                  </a:cubicBezTo>
                  <a:lnTo>
                    <a:pt x="29635" y="207447"/>
                  </a:lnTo>
                  <a:lnTo>
                    <a:pt x="59271" y="207447"/>
                  </a:lnTo>
                  <a:cubicBezTo>
                    <a:pt x="75609" y="207447"/>
                    <a:pt x="88906" y="220743"/>
                    <a:pt x="88906" y="237082"/>
                  </a:cubicBezTo>
                  <a:lnTo>
                    <a:pt x="88906" y="296353"/>
                  </a:lnTo>
                  <a:cubicBezTo>
                    <a:pt x="88906" y="312691"/>
                    <a:pt x="75609" y="325988"/>
                    <a:pt x="59271" y="325988"/>
                  </a:cubicBezTo>
                  <a:lnTo>
                    <a:pt x="29635" y="325988"/>
                  </a:lnTo>
                  <a:lnTo>
                    <a:pt x="29635" y="340805"/>
                  </a:lnTo>
                  <a:close/>
                  <a:moveTo>
                    <a:pt x="414894" y="296353"/>
                  </a:moveTo>
                  <a:lnTo>
                    <a:pt x="444529" y="296353"/>
                  </a:lnTo>
                  <a:lnTo>
                    <a:pt x="444529" y="237082"/>
                  </a:lnTo>
                  <a:lnTo>
                    <a:pt x="414894" y="237082"/>
                  </a:lnTo>
                  <a:lnTo>
                    <a:pt x="414894" y="296353"/>
                  </a:lnTo>
                  <a:close/>
                  <a:moveTo>
                    <a:pt x="59271" y="296353"/>
                  </a:moveTo>
                  <a:lnTo>
                    <a:pt x="59271" y="237082"/>
                  </a:lnTo>
                  <a:lnTo>
                    <a:pt x="29635" y="237082"/>
                  </a:lnTo>
                  <a:lnTo>
                    <a:pt x="29635" y="296353"/>
                  </a:lnTo>
                  <a:lnTo>
                    <a:pt x="59271" y="296353"/>
                  </a:lnTo>
                  <a:close/>
                  <a:moveTo>
                    <a:pt x="44077" y="148176"/>
                  </a:moveTo>
                  <a:cubicBezTo>
                    <a:pt x="44196" y="148176"/>
                    <a:pt x="429948" y="148176"/>
                    <a:pt x="430067" y="148176"/>
                  </a:cubicBezTo>
                  <a:lnTo>
                    <a:pt x="389486" y="29635"/>
                  </a:lnTo>
                  <a:lnTo>
                    <a:pt x="353390" y="29635"/>
                  </a:lnTo>
                  <a:cubicBezTo>
                    <a:pt x="342722" y="64328"/>
                    <a:pt x="295286" y="88906"/>
                    <a:pt x="237082" y="88906"/>
                  </a:cubicBezTo>
                  <a:cubicBezTo>
                    <a:pt x="178898" y="88906"/>
                    <a:pt x="131442" y="64328"/>
                    <a:pt x="120774" y="29635"/>
                  </a:cubicBezTo>
                  <a:lnTo>
                    <a:pt x="84678" y="29635"/>
                  </a:lnTo>
                  <a:lnTo>
                    <a:pt x="44077" y="148176"/>
                  </a:lnTo>
                  <a:close/>
                </a:path>
              </a:pathLst>
            </a:custGeom>
            <a:grpFill/>
            <a:ln w="19447" cap="flat">
              <a:noFill/>
              <a:prstDash val="solid"/>
              <a:miter/>
            </a:ln>
          </p:spPr>
          <p:txBody>
            <a:bodyPr rtlCol="0" anchor="ctr"/>
            <a:lstStyle/>
            <a:p>
              <a:endParaRPr lang="nl-NL"/>
            </a:p>
          </p:txBody>
        </p:sp>
        <p:sp>
          <p:nvSpPr>
            <p:cNvPr id="222" name="Vrije vorm: vorm 221">
              <a:extLst>
                <a:ext uri="{FF2B5EF4-FFF2-40B4-BE49-F238E27FC236}">
                  <a16:creationId xmlns:a16="http://schemas.microsoft.com/office/drawing/2014/main" id="{E3D27B5C-33F2-B249-8056-668F9578CE73}"/>
                </a:ext>
              </a:extLst>
            </p:cNvPr>
            <p:cNvSpPr/>
            <p:nvPr/>
          </p:nvSpPr>
          <p:spPr>
            <a:xfrm>
              <a:off x="4452066" y="2700362"/>
              <a:ext cx="177811" cy="29635"/>
            </a:xfrm>
            <a:custGeom>
              <a:avLst/>
              <a:gdLst>
                <a:gd name="connsiteX0" fmla="*/ 14818 w 177811"/>
                <a:gd name="connsiteY0" fmla="*/ 29635 h 29635"/>
                <a:gd name="connsiteX1" fmla="*/ 0 w 177811"/>
                <a:gd name="connsiteY1" fmla="*/ 14818 h 29635"/>
                <a:gd name="connsiteX2" fmla="*/ 14818 w 177811"/>
                <a:gd name="connsiteY2" fmla="*/ 0 h 29635"/>
                <a:gd name="connsiteX3" fmla="*/ 162994 w 177811"/>
                <a:gd name="connsiteY3" fmla="*/ 0 h 29635"/>
                <a:gd name="connsiteX4" fmla="*/ 177812 w 177811"/>
                <a:gd name="connsiteY4" fmla="*/ 14818 h 29635"/>
                <a:gd name="connsiteX5" fmla="*/ 162994 w 177811"/>
                <a:gd name="connsiteY5" fmla="*/ 29635 h 29635"/>
                <a:gd name="connsiteX6" fmla="*/ 14818 w 177811"/>
                <a:gd name="connsiteY6" fmla="*/ 29635 h 2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811" h="29635">
                  <a:moveTo>
                    <a:pt x="14818" y="29635"/>
                  </a:moveTo>
                  <a:cubicBezTo>
                    <a:pt x="6638" y="29635"/>
                    <a:pt x="0" y="22997"/>
                    <a:pt x="0" y="14818"/>
                  </a:cubicBezTo>
                  <a:cubicBezTo>
                    <a:pt x="0" y="6638"/>
                    <a:pt x="6638" y="0"/>
                    <a:pt x="14818" y="0"/>
                  </a:cubicBezTo>
                  <a:lnTo>
                    <a:pt x="162994" y="0"/>
                  </a:lnTo>
                  <a:cubicBezTo>
                    <a:pt x="171173" y="0"/>
                    <a:pt x="177812" y="6638"/>
                    <a:pt x="177812" y="14818"/>
                  </a:cubicBezTo>
                  <a:cubicBezTo>
                    <a:pt x="177812" y="22997"/>
                    <a:pt x="171173" y="29635"/>
                    <a:pt x="162994" y="29635"/>
                  </a:cubicBezTo>
                  <a:lnTo>
                    <a:pt x="14818" y="29635"/>
                  </a:lnTo>
                  <a:close/>
                </a:path>
              </a:pathLst>
            </a:custGeom>
            <a:grpFill/>
            <a:ln w="19447" cap="flat">
              <a:noFill/>
              <a:prstDash val="solid"/>
              <a:miter/>
            </a:ln>
          </p:spPr>
          <p:txBody>
            <a:bodyPr rtlCol="0" anchor="ctr"/>
            <a:lstStyle/>
            <a:p>
              <a:endParaRPr lang="nl-NL"/>
            </a:p>
          </p:txBody>
        </p:sp>
      </p:grpSp>
      <p:grpSp>
        <p:nvGrpSpPr>
          <p:cNvPr id="229" name="Icoon_1_4">
            <a:extLst>
              <a:ext uri="{FF2B5EF4-FFF2-40B4-BE49-F238E27FC236}">
                <a16:creationId xmlns:a16="http://schemas.microsoft.com/office/drawing/2014/main" id="{806A0110-AEF8-A977-C11C-2BB6F0565DE3}"/>
              </a:ext>
            </a:extLst>
          </p:cNvPr>
          <p:cNvGrpSpPr>
            <a:grpSpLocks noChangeAspect="1"/>
          </p:cNvGrpSpPr>
          <p:nvPr/>
        </p:nvGrpSpPr>
        <p:grpSpPr>
          <a:xfrm>
            <a:off x="1168098" y="3657021"/>
            <a:ext cx="414894" cy="388962"/>
            <a:chOff x="5361837" y="2440562"/>
            <a:chExt cx="474164" cy="444528"/>
          </a:xfrm>
          <a:solidFill>
            <a:schemeClr val="tx1"/>
          </a:solidFill>
        </p:grpSpPr>
        <p:sp>
          <p:nvSpPr>
            <p:cNvPr id="225" name="Vrije vorm: vorm 224">
              <a:extLst>
                <a:ext uri="{FF2B5EF4-FFF2-40B4-BE49-F238E27FC236}">
                  <a16:creationId xmlns:a16="http://schemas.microsoft.com/office/drawing/2014/main" id="{461D389B-F4DA-BC8B-5023-D2A120520C20}"/>
                </a:ext>
              </a:extLst>
            </p:cNvPr>
            <p:cNvSpPr/>
            <p:nvPr/>
          </p:nvSpPr>
          <p:spPr>
            <a:xfrm>
              <a:off x="5702642" y="2759141"/>
              <a:ext cx="44452" cy="44452"/>
            </a:xfrm>
            <a:custGeom>
              <a:avLst/>
              <a:gdLst>
                <a:gd name="connsiteX0" fmla="*/ 22226 w 44452"/>
                <a:gd name="connsiteY0" fmla="*/ 44453 h 44452"/>
                <a:gd name="connsiteX1" fmla="*/ 0 w 44452"/>
                <a:gd name="connsiteY1" fmla="*/ 22226 h 44452"/>
                <a:gd name="connsiteX2" fmla="*/ 21120 w 44452"/>
                <a:gd name="connsiteY2" fmla="*/ 79 h 44452"/>
                <a:gd name="connsiteX3" fmla="*/ 22226 w 44452"/>
                <a:gd name="connsiteY3" fmla="*/ 0 h 44452"/>
                <a:gd name="connsiteX4" fmla="*/ 44453 w 44452"/>
                <a:gd name="connsiteY4" fmla="*/ 22226 h 44452"/>
                <a:gd name="connsiteX5" fmla="*/ 22226 w 44452"/>
                <a:gd name="connsiteY5" fmla="*/ 44453 h 4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52" h="44452">
                  <a:moveTo>
                    <a:pt x="22226" y="44453"/>
                  </a:moveTo>
                  <a:cubicBezTo>
                    <a:pt x="9977" y="44453"/>
                    <a:pt x="0" y="34476"/>
                    <a:pt x="0" y="22226"/>
                  </a:cubicBezTo>
                  <a:cubicBezTo>
                    <a:pt x="0" y="10392"/>
                    <a:pt x="9266" y="672"/>
                    <a:pt x="21120" y="79"/>
                  </a:cubicBezTo>
                  <a:cubicBezTo>
                    <a:pt x="21476" y="40"/>
                    <a:pt x="21891" y="0"/>
                    <a:pt x="22226" y="0"/>
                  </a:cubicBezTo>
                  <a:cubicBezTo>
                    <a:pt x="34476" y="0"/>
                    <a:pt x="44453" y="9977"/>
                    <a:pt x="44453" y="22226"/>
                  </a:cubicBezTo>
                  <a:cubicBezTo>
                    <a:pt x="44453" y="34476"/>
                    <a:pt x="34476" y="44453"/>
                    <a:pt x="22226" y="44453"/>
                  </a:cubicBezTo>
                  <a:close/>
                </a:path>
              </a:pathLst>
            </a:custGeom>
            <a:grpFill/>
            <a:ln w="19447" cap="flat">
              <a:noFill/>
              <a:prstDash val="solid"/>
              <a:miter/>
            </a:ln>
          </p:spPr>
          <p:txBody>
            <a:bodyPr rtlCol="0" anchor="ctr"/>
            <a:lstStyle/>
            <a:p>
              <a:endParaRPr lang="nl-NL"/>
            </a:p>
          </p:txBody>
        </p:sp>
        <p:sp>
          <p:nvSpPr>
            <p:cNvPr id="226" name="Vrije vorm: vorm 225">
              <a:extLst>
                <a:ext uri="{FF2B5EF4-FFF2-40B4-BE49-F238E27FC236}">
                  <a16:creationId xmlns:a16="http://schemas.microsoft.com/office/drawing/2014/main" id="{22774F48-971E-C75E-A46F-1CBCDA5E9B52}"/>
                </a:ext>
              </a:extLst>
            </p:cNvPr>
            <p:cNvSpPr/>
            <p:nvPr/>
          </p:nvSpPr>
          <p:spPr>
            <a:xfrm>
              <a:off x="5635963" y="2759161"/>
              <a:ext cx="44452" cy="44433"/>
            </a:xfrm>
            <a:custGeom>
              <a:avLst/>
              <a:gdLst>
                <a:gd name="connsiteX0" fmla="*/ 22226 w 44452"/>
                <a:gd name="connsiteY0" fmla="*/ 44433 h 44433"/>
                <a:gd name="connsiteX1" fmla="*/ 0 w 44452"/>
                <a:gd name="connsiteY1" fmla="*/ 22207 h 44433"/>
                <a:gd name="connsiteX2" fmla="*/ 21041 w 44452"/>
                <a:gd name="connsiteY2" fmla="*/ 79 h 44433"/>
                <a:gd name="connsiteX3" fmla="*/ 21416 w 44452"/>
                <a:gd name="connsiteY3" fmla="*/ 40 h 44433"/>
                <a:gd name="connsiteX4" fmla="*/ 22226 w 44452"/>
                <a:gd name="connsiteY4" fmla="*/ 0 h 44433"/>
                <a:gd name="connsiteX5" fmla="*/ 44453 w 44452"/>
                <a:gd name="connsiteY5" fmla="*/ 22226 h 44433"/>
                <a:gd name="connsiteX6" fmla="*/ 22226 w 44452"/>
                <a:gd name="connsiteY6" fmla="*/ 44433 h 4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52" h="44433">
                  <a:moveTo>
                    <a:pt x="22226" y="44433"/>
                  </a:moveTo>
                  <a:cubicBezTo>
                    <a:pt x="9977" y="44433"/>
                    <a:pt x="0" y="34456"/>
                    <a:pt x="0" y="22207"/>
                  </a:cubicBezTo>
                  <a:cubicBezTo>
                    <a:pt x="0" y="10412"/>
                    <a:pt x="9246" y="711"/>
                    <a:pt x="21041" y="79"/>
                  </a:cubicBezTo>
                  <a:cubicBezTo>
                    <a:pt x="21061" y="79"/>
                    <a:pt x="21239" y="40"/>
                    <a:pt x="21416" y="40"/>
                  </a:cubicBezTo>
                  <a:cubicBezTo>
                    <a:pt x="21693" y="20"/>
                    <a:pt x="21989" y="0"/>
                    <a:pt x="22226" y="0"/>
                  </a:cubicBezTo>
                  <a:cubicBezTo>
                    <a:pt x="34476" y="0"/>
                    <a:pt x="44453" y="9977"/>
                    <a:pt x="44453" y="22226"/>
                  </a:cubicBezTo>
                  <a:cubicBezTo>
                    <a:pt x="44453" y="34476"/>
                    <a:pt x="34476" y="44433"/>
                    <a:pt x="22226" y="44433"/>
                  </a:cubicBezTo>
                  <a:close/>
                </a:path>
              </a:pathLst>
            </a:custGeom>
            <a:grpFill/>
            <a:ln w="19447" cap="flat">
              <a:noFill/>
              <a:prstDash val="solid"/>
              <a:miter/>
            </a:ln>
          </p:spPr>
          <p:txBody>
            <a:bodyPr rtlCol="0" anchor="ctr"/>
            <a:lstStyle/>
            <a:p>
              <a:endParaRPr lang="nl-NL"/>
            </a:p>
          </p:txBody>
        </p:sp>
        <p:sp>
          <p:nvSpPr>
            <p:cNvPr id="227" name="Vrije vorm: vorm 226">
              <a:extLst>
                <a:ext uri="{FF2B5EF4-FFF2-40B4-BE49-F238E27FC236}">
                  <a16:creationId xmlns:a16="http://schemas.microsoft.com/office/drawing/2014/main" id="{80810732-9C1F-29D9-9380-CB2CD61D5A84}"/>
                </a:ext>
              </a:extLst>
            </p:cNvPr>
            <p:cNvSpPr/>
            <p:nvPr/>
          </p:nvSpPr>
          <p:spPr>
            <a:xfrm>
              <a:off x="5361837" y="2440562"/>
              <a:ext cx="474164" cy="444528"/>
            </a:xfrm>
            <a:custGeom>
              <a:avLst/>
              <a:gdLst>
                <a:gd name="connsiteX0" fmla="*/ 103723 w 474164"/>
                <a:gd name="connsiteY0" fmla="*/ 444529 h 444528"/>
                <a:gd name="connsiteX1" fmla="*/ 0 w 474164"/>
                <a:gd name="connsiteY1" fmla="*/ 340805 h 444528"/>
                <a:gd name="connsiteX2" fmla="*/ 2549 w 474164"/>
                <a:gd name="connsiteY2" fmla="*/ 318243 h 444528"/>
                <a:gd name="connsiteX3" fmla="*/ 2726 w 474164"/>
                <a:gd name="connsiteY3" fmla="*/ 317137 h 444528"/>
                <a:gd name="connsiteX4" fmla="*/ 63755 w 474164"/>
                <a:gd name="connsiteY4" fmla="*/ 57176 h 444528"/>
                <a:gd name="connsiteX5" fmla="*/ 135888 w 474164"/>
                <a:gd name="connsiteY5" fmla="*/ 0 h 444528"/>
                <a:gd name="connsiteX6" fmla="*/ 338296 w 474164"/>
                <a:gd name="connsiteY6" fmla="*/ 0 h 444528"/>
                <a:gd name="connsiteX7" fmla="*/ 410409 w 474164"/>
                <a:gd name="connsiteY7" fmla="*/ 57176 h 444528"/>
                <a:gd name="connsiteX8" fmla="*/ 471418 w 474164"/>
                <a:gd name="connsiteY8" fmla="*/ 317137 h 444528"/>
                <a:gd name="connsiteX9" fmla="*/ 471615 w 474164"/>
                <a:gd name="connsiteY9" fmla="*/ 318223 h 444528"/>
                <a:gd name="connsiteX10" fmla="*/ 474164 w 474164"/>
                <a:gd name="connsiteY10" fmla="*/ 340805 h 444528"/>
                <a:gd name="connsiteX11" fmla="*/ 370441 w 474164"/>
                <a:gd name="connsiteY11" fmla="*/ 444529 h 444528"/>
                <a:gd name="connsiteX12" fmla="*/ 103723 w 474164"/>
                <a:gd name="connsiteY12" fmla="*/ 444529 h 444528"/>
                <a:gd name="connsiteX13" fmla="*/ 103723 w 474164"/>
                <a:gd name="connsiteY13" fmla="*/ 266717 h 444528"/>
                <a:gd name="connsiteX14" fmla="*/ 29635 w 474164"/>
                <a:gd name="connsiteY14" fmla="*/ 340805 h 444528"/>
                <a:gd name="connsiteX15" fmla="*/ 103723 w 474164"/>
                <a:gd name="connsiteY15" fmla="*/ 414894 h 444528"/>
                <a:gd name="connsiteX16" fmla="*/ 370441 w 474164"/>
                <a:gd name="connsiteY16" fmla="*/ 414894 h 444528"/>
                <a:gd name="connsiteX17" fmla="*/ 444529 w 474164"/>
                <a:gd name="connsiteY17" fmla="*/ 340805 h 444528"/>
                <a:gd name="connsiteX18" fmla="*/ 370441 w 474164"/>
                <a:gd name="connsiteY18" fmla="*/ 266717 h 444528"/>
                <a:gd name="connsiteX19" fmla="*/ 103723 w 474164"/>
                <a:gd name="connsiteY19" fmla="*/ 266717 h 444528"/>
                <a:gd name="connsiteX20" fmla="*/ 370441 w 474164"/>
                <a:gd name="connsiteY20" fmla="*/ 237082 h 444528"/>
                <a:gd name="connsiteX21" fmla="*/ 425997 w 474164"/>
                <a:gd name="connsiteY21" fmla="*/ 253243 h 444528"/>
                <a:gd name="connsiteX22" fmla="*/ 381564 w 474164"/>
                <a:gd name="connsiteY22" fmla="*/ 63933 h 444528"/>
                <a:gd name="connsiteX23" fmla="*/ 338296 w 474164"/>
                <a:gd name="connsiteY23" fmla="*/ 29635 h 444528"/>
                <a:gd name="connsiteX24" fmla="*/ 135888 w 474164"/>
                <a:gd name="connsiteY24" fmla="*/ 29635 h 444528"/>
                <a:gd name="connsiteX25" fmla="*/ 92600 w 474164"/>
                <a:gd name="connsiteY25" fmla="*/ 63933 h 444528"/>
                <a:gd name="connsiteX26" fmla="*/ 48167 w 474164"/>
                <a:gd name="connsiteY26" fmla="*/ 253243 h 444528"/>
                <a:gd name="connsiteX27" fmla="*/ 103704 w 474164"/>
                <a:gd name="connsiteY27" fmla="*/ 237082 h 444528"/>
                <a:gd name="connsiteX28" fmla="*/ 370441 w 474164"/>
                <a:gd name="connsiteY28" fmla="*/ 237082 h 444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4164" h="444528">
                  <a:moveTo>
                    <a:pt x="103723" y="444529"/>
                  </a:moveTo>
                  <a:cubicBezTo>
                    <a:pt x="46527" y="444529"/>
                    <a:pt x="0" y="398001"/>
                    <a:pt x="0" y="340805"/>
                  </a:cubicBezTo>
                  <a:cubicBezTo>
                    <a:pt x="0" y="333416"/>
                    <a:pt x="850" y="325830"/>
                    <a:pt x="2549" y="318243"/>
                  </a:cubicBezTo>
                  <a:cubicBezTo>
                    <a:pt x="2588" y="317907"/>
                    <a:pt x="2647" y="317532"/>
                    <a:pt x="2726" y="317137"/>
                  </a:cubicBezTo>
                  <a:lnTo>
                    <a:pt x="63755" y="57176"/>
                  </a:lnTo>
                  <a:cubicBezTo>
                    <a:pt x="71638" y="23511"/>
                    <a:pt x="101313" y="0"/>
                    <a:pt x="135888" y="0"/>
                  </a:cubicBezTo>
                  <a:lnTo>
                    <a:pt x="338296" y="0"/>
                  </a:lnTo>
                  <a:cubicBezTo>
                    <a:pt x="372871" y="0"/>
                    <a:pt x="402526" y="23511"/>
                    <a:pt x="410409" y="57176"/>
                  </a:cubicBezTo>
                  <a:lnTo>
                    <a:pt x="471418" y="317137"/>
                  </a:lnTo>
                  <a:cubicBezTo>
                    <a:pt x="471477" y="317374"/>
                    <a:pt x="471556" y="317868"/>
                    <a:pt x="471615" y="318223"/>
                  </a:cubicBezTo>
                  <a:cubicBezTo>
                    <a:pt x="473314" y="325810"/>
                    <a:pt x="474164" y="333397"/>
                    <a:pt x="474164" y="340805"/>
                  </a:cubicBezTo>
                  <a:cubicBezTo>
                    <a:pt x="474164" y="398001"/>
                    <a:pt x="427637" y="444529"/>
                    <a:pt x="370441" y="444529"/>
                  </a:cubicBezTo>
                  <a:lnTo>
                    <a:pt x="103723" y="444529"/>
                  </a:lnTo>
                  <a:close/>
                  <a:moveTo>
                    <a:pt x="103723" y="266717"/>
                  </a:moveTo>
                  <a:cubicBezTo>
                    <a:pt x="62866" y="266717"/>
                    <a:pt x="29635" y="299948"/>
                    <a:pt x="29635" y="340805"/>
                  </a:cubicBezTo>
                  <a:cubicBezTo>
                    <a:pt x="29635" y="381663"/>
                    <a:pt x="62866" y="414894"/>
                    <a:pt x="103723" y="414894"/>
                  </a:cubicBezTo>
                  <a:lnTo>
                    <a:pt x="370441" y="414894"/>
                  </a:lnTo>
                  <a:cubicBezTo>
                    <a:pt x="411298" y="414894"/>
                    <a:pt x="444529" y="381663"/>
                    <a:pt x="444529" y="340805"/>
                  </a:cubicBezTo>
                  <a:cubicBezTo>
                    <a:pt x="444529" y="299948"/>
                    <a:pt x="411298" y="266717"/>
                    <a:pt x="370441" y="266717"/>
                  </a:cubicBezTo>
                  <a:lnTo>
                    <a:pt x="103723" y="266717"/>
                  </a:lnTo>
                  <a:close/>
                  <a:moveTo>
                    <a:pt x="370441" y="237082"/>
                  </a:moveTo>
                  <a:cubicBezTo>
                    <a:pt x="390375" y="237082"/>
                    <a:pt x="409520" y="242713"/>
                    <a:pt x="425997" y="253243"/>
                  </a:cubicBezTo>
                  <a:lnTo>
                    <a:pt x="381564" y="63933"/>
                  </a:lnTo>
                  <a:cubicBezTo>
                    <a:pt x="376822" y="43742"/>
                    <a:pt x="359041" y="29635"/>
                    <a:pt x="338296" y="29635"/>
                  </a:cubicBezTo>
                  <a:lnTo>
                    <a:pt x="135888" y="29635"/>
                  </a:lnTo>
                  <a:cubicBezTo>
                    <a:pt x="115143" y="29635"/>
                    <a:pt x="97342" y="43742"/>
                    <a:pt x="92600" y="63933"/>
                  </a:cubicBezTo>
                  <a:lnTo>
                    <a:pt x="48167" y="253243"/>
                  </a:lnTo>
                  <a:cubicBezTo>
                    <a:pt x="64644" y="242732"/>
                    <a:pt x="83769" y="237082"/>
                    <a:pt x="103704" y="237082"/>
                  </a:cubicBezTo>
                  <a:lnTo>
                    <a:pt x="370441" y="237082"/>
                  </a:lnTo>
                  <a:close/>
                </a:path>
              </a:pathLst>
            </a:custGeom>
            <a:grpFill/>
            <a:ln w="19447" cap="flat">
              <a:noFill/>
              <a:prstDash val="solid"/>
              <a:miter/>
            </a:ln>
          </p:spPr>
          <p:txBody>
            <a:bodyPr rtlCol="0" anchor="ctr"/>
            <a:lstStyle/>
            <a:p>
              <a:endParaRPr lang="nl-NL" dirty="0"/>
            </a:p>
          </p:txBody>
        </p:sp>
        <p:sp>
          <p:nvSpPr>
            <p:cNvPr id="228" name="Vrije vorm: vorm 227">
              <a:extLst>
                <a:ext uri="{FF2B5EF4-FFF2-40B4-BE49-F238E27FC236}">
                  <a16:creationId xmlns:a16="http://schemas.microsoft.com/office/drawing/2014/main" id="{B59EC93B-1FCB-1E43-69D5-8544A1E5254E}"/>
                </a:ext>
              </a:extLst>
            </p:cNvPr>
            <p:cNvSpPr/>
            <p:nvPr/>
          </p:nvSpPr>
          <p:spPr>
            <a:xfrm>
              <a:off x="5450742" y="2766550"/>
              <a:ext cx="103723" cy="29635"/>
            </a:xfrm>
            <a:custGeom>
              <a:avLst/>
              <a:gdLst>
                <a:gd name="connsiteX0" fmla="*/ 14818 w 103723"/>
                <a:gd name="connsiteY0" fmla="*/ 29635 h 29635"/>
                <a:gd name="connsiteX1" fmla="*/ 0 w 103723"/>
                <a:gd name="connsiteY1" fmla="*/ 14818 h 29635"/>
                <a:gd name="connsiteX2" fmla="*/ 14818 w 103723"/>
                <a:gd name="connsiteY2" fmla="*/ 0 h 29635"/>
                <a:gd name="connsiteX3" fmla="*/ 88906 w 103723"/>
                <a:gd name="connsiteY3" fmla="*/ 0 h 29635"/>
                <a:gd name="connsiteX4" fmla="*/ 103723 w 103723"/>
                <a:gd name="connsiteY4" fmla="*/ 14818 h 29635"/>
                <a:gd name="connsiteX5" fmla="*/ 88906 w 103723"/>
                <a:gd name="connsiteY5" fmla="*/ 29635 h 29635"/>
                <a:gd name="connsiteX6" fmla="*/ 14818 w 103723"/>
                <a:gd name="connsiteY6" fmla="*/ 29635 h 2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23" h="29635">
                  <a:moveTo>
                    <a:pt x="14818" y="29635"/>
                  </a:moveTo>
                  <a:cubicBezTo>
                    <a:pt x="6638" y="29635"/>
                    <a:pt x="0" y="22997"/>
                    <a:pt x="0" y="14818"/>
                  </a:cubicBezTo>
                  <a:cubicBezTo>
                    <a:pt x="0" y="6638"/>
                    <a:pt x="6638" y="0"/>
                    <a:pt x="14818" y="0"/>
                  </a:cubicBezTo>
                  <a:lnTo>
                    <a:pt x="88906" y="0"/>
                  </a:lnTo>
                  <a:cubicBezTo>
                    <a:pt x="97085" y="0"/>
                    <a:pt x="103723" y="6638"/>
                    <a:pt x="103723" y="14818"/>
                  </a:cubicBezTo>
                  <a:cubicBezTo>
                    <a:pt x="103723" y="22997"/>
                    <a:pt x="97085" y="29635"/>
                    <a:pt x="88906" y="29635"/>
                  </a:cubicBezTo>
                  <a:lnTo>
                    <a:pt x="14818" y="29635"/>
                  </a:lnTo>
                  <a:close/>
                </a:path>
              </a:pathLst>
            </a:custGeom>
            <a:grpFill/>
            <a:ln w="19447" cap="flat">
              <a:noFill/>
              <a:prstDash val="solid"/>
              <a:miter/>
            </a:ln>
          </p:spPr>
          <p:txBody>
            <a:bodyPr rtlCol="0" anchor="ctr"/>
            <a:lstStyle/>
            <a:p>
              <a:endParaRPr lang="nl-NL"/>
            </a:p>
          </p:txBody>
        </p:sp>
      </p:grpSp>
      <p:grpSp>
        <p:nvGrpSpPr>
          <p:cNvPr id="240" name="Icoon_1_5">
            <a:extLst>
              <a:ext uri="{FF2B5EF4-FFF2-40B4-BE49-F238E27FC236}">
                <a16:creationId xmlns:a16="http://schemas.microsoft.com/office/drawing/2014/main" id="{EC3BBA03-9517-0786-CD6E-02A5C845CE98}"/>
              </a:ext>
            </a:extLst>
          </p:cNvPr>
          <p:cNvGrpSpPr>
            <a:grpSpLocks noChangeAspect="1"/>
          </p:cNvGrpSpPr>
          <p:nvPr/>
        </p:nvGrpSpPr>
        <p:grpSpPr>
          <a:xfrm>
            <a:off x="9375374" y="2296624"/>
            <a:ext cx="414894" cy="414894"/>
            <a:chOff x="6436965" y="2418828"/>
            <a:chExt cx="474164" cy="474164"/>
          </a:xfrm>
          <a:solidFill>
            <a:schemeClr val="tx1"/>
          </a:solidFill>
        </p:grpSpPr>
        <p:sp>
          <p:nvSpPr>
            <p:cNvPr id="231" name="Vrije vorm: vorm 230">
              <a:extLst>
                <a:ext uri="{FF2B5EF4-FFF2-40B4-BE49-F238E27FC236}">
                  <a16:creationId xmlns:a16="http://schemas.microsoft.com/office/drawing/2014/main" id="{9B1539E0-F59E-E19C-BB79-AAC0D0F7D63C}"/>
                </a:ext>
              </a:extLst>
            </p:cNvPr>
            <p:cNvSpPr/>
            <p:nvPr/>
          </p:nvSpPr>
          <p:spPr>
            <a:xfrm>
              <a:off x="6436965" y="2418828"/>
              <a:ext cx="474164" cy="474164"/>
            </a:xfrm>
            <a:custGeom>
              <a:avLst/>
              <a:gdLst>
                <a:gd name="connsiteX0" fmla="*/ 74088 w 474164"/>
                <a:gd name="connsiteY0" fmla="*/ 474164 h 474164"/>
                <a:gd name="connsiteX1" fmla="*/ 0 w 474164"/>
                <a:gd name="connsiteY1" fmla="*/ 400076 h 474164"/>
                <a:gd name="connsiteX2" fmla="*/ 0 w 474164"/>
                <a:gd name="connsiteY2" fmla="*/ 281535 h 474164"/>
                <a:gd name="connsiteX3" fmla="*/ 74088 w 474164"/>
                <a:gd name="connsiteY3" fmla="*/ 207447 h 474164"/>
                <a:gd name="connsiteX4" fmla="*/ 118541 w 474164"/>
                <a:gd name="connsiteY4" fmla="*/ 207447 h 474164"/>
                <a:gd name="connsiteX5" fmla="*/ 118541 w 474164"/>
                <a:gd name="connsiteY5" fmla="*/ 192629 h 474164"/>
                <a:gd name="connsiteX6" fmla="*/ 222264 w 474164"/>
                <a:gd name="connsiteY6" fmla="*/ 88906 h 474164"/>
                <a:gd name="connsiteX7" fmla="*/ 296353 w 474164"/>
                <a:gd name="connsiteY7" fmla="*/ 88906 h 474164"/>
                <a:gd name="connsiteX8" fmla="*/ 370441 w 474164"/>
                <a:gd name="connsiteY8" fmla="*/ 14818 h 474164"/>
                <a:gd name="connsiteX9" fmla="*/ 385258 w 474164"/>
                <a:gd name="connsiteY9" fmla="*/ 0 h 474164"/>
                <a:gd name="connsiteX10" fmla="*/ 400076 w 474164"/>
                <a:gd name="connsiteY10" fmla="*/ 14818 h 474164"/>
                <a:gd name="connsiteX11" fmla="*/ 296353 w 474164"/>
                <a:gd name="connsiteY11" fmla="*/ 118541 h 474164"/>
                <a:gd name="connsiteX12" fmla="*/ 222264 w 474164"/>
                <a:gd name="connsiteY12" fmla="*/ 118541 h 474164"/>
                <a:gd name="connsiteX13" fmla="*/ 148176 w 474164"/>
                <a:gd name="connsiteY13" fmla="*/ 192629 h 474164"/>
                <a:gd name="connsiteX14" fmla="*/ 148176 w 474164"/>
                <a:gd name="connsiteY14" fmla="*/ 207447 h 474164"/>
                <a:gd name="connsiteX15" fmla="*/ 400076 w 474164"/>
                <a:gd name="connsiteY15" fmla="*/ 207447 h 474164"/>
                <a:gd name="connsiteX16" fmla="*/ 474164 w 474164"/>
                <a:gd name="connsiteY16" fmla="*/ 281535 h 474164"/>
                <a:gd name="connsiteX17" fmla="*/ 474164 w 474164"/>
                <a:gd name="connsiteY17" fmla="*/ 400076 h 474164"/>
                <a:gd name="connsiteX18" fmla="*/ 400076 w 474164"/>
                <a:gd name="connsiteY18" fmla="*/ 474164 h 474164"/>
                <a:gd name="connsiteX19" fmla="*/ 74088 w 474164"/>
                <a:gd name="connsiteY19" fmla="*/ 474164 h 474164"/>
                <a:gd name="connsiteX20" fmla="*/ 74088 w 474164"/>
                <a:gd name="connsiteY20" fmla="*/ 237082 h 474164"/>
                <a:gd name="connsiteX21" fmla="*/ 29635 w 474164"/>
                <a:gd name="connsiteY21" fmla="*/ 281535 h 474164"/>
                <a:gd name="connsiteX22" fmla="*/ 29635 w 474164"/>
                <a:gd name="connsiteY22" fmla="*/ 400076 h 474164"/>
                <a:gd name="connsiteX23" fmla="*/ 74088 w 474164"/>
                <a:gd name="connsiteY23" fmla="*/ 444529 h 474164"/>
                <a:gd name="connsiteX24" fmla="*/ 400076 w 474164"/>
                <a:gd name="connsiteY24" fmla="*/ 444529 h 474164"/>
                <a:gd name="connsiteX25" fmla="*/ 444529 w 474164"/>
                <a:gd name="connsiteY25" fmla="*/ 400076 h 474164"/>
                <a:gd name="connsiteX26" fmla="*/ 444529 w 474164"/>
                <a:gd name="connsiteY26" fmla="*/ 281535 h 474164"/>
                <a:gd name="connsiteX27" fmla="*/ 400076 w 474164"/>
                <a:gd name="connsiteY27" fmla="*/ 237082 h 474164"/>
                <a:gd name="connsiteX28" fmla="*/ 74088 w 474164"/>
                <a:gd name="connsiteY28" fmla="*/ 237082 h 47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4164" h="474164">
                  <a:moveTo>
                    <a:pt x="74088" y="474164"/>
                  </a:moveTo>
                  <a:cubicBezTo>
                    <a:pt x="33231" y="474164"/>
                    <a:pt x="0" y="440933"/>
                    <a:pt x="0" y="400076"/>
                  </a:cubicBezTo>
                  <a:lnTo>
                    <a:pt x="0" y="281535"/>
                  </a:lnTo>
                  <a:cubicBezTo>
                    <a:pt x="0" y="240678"/>
                    <a:pt x="33231" y="207447"/>
                    <a:pt x="74088" y="207447"/>
                  </a:cubicBezTo>
                  <a:lnTo>
                    <a:pt x="118541" y="207447"/>
                  </a:lnTo>
                  <a:lnTo>
                    <a:pt x="118541" y="192629"/>
                  </a:lnTo>
                  <a:cubicBezTo>
                    <a:pt x="118541" y="135433"/>
                    <a:pt x="165068" y="88906"/>
                    <a:pt x="222264" y="88906"/>
                  </a:cubicBezTo>
                  <a:lnTo>
                    <a:pt x="296353" y="88906"/>
                  </a:lnTo>
                  <a:cubicBezTo>
                    <a:pt x="337210" y="88906"/>
                    <a:pt x="370441" y="55675"/>
                    <a:pt x="370441" y="14818"/>
                  </a:cubicBezTo>
                  <a:cubicBezTo>
                    <a:pt x="370441" y="6638"/>
                    <a:pt x="377079" y="0"/>
                    <a:pt x="385258" y="0"/>
                  </a:cubicBezTo>
                  <a:cubicBezTo>
                    <a:pt x="393438" y="0"/>
                    <a:pt x="400076" y="6638"/>
                    <a:pt x="400076" y="14818"/>
                  </a:cubicBezTo>
                  <a:cubicBezTo>
                    <a:pt x="400076" y="72014"/>
                    <a:pt x="353549" y="118541"/>
                    <a:pt x="296353" y="118541"/>
                  </a:cubicBezTo>
                  <a:lnTo>
                    <a:pt x="222264" y="118541"/>
                  </a:lnTo>
                  <a:cubicBezTo>
                    <a:pt x="181407" y="118541"/>
                    <a:pt x="148176" y="151772"/>
                    <a:pt x="148176" y="192629"/>
                  </a:cubicBezTo>
                  <a:lnTo>
                    <a:pt x="148176" y="207447"/>
                  </a:lnTo>
                  <a:lnTo>
                    <a:pt x="400076" y="207447"/>
                  </a:lnTo>
                  <a:cubicBezTo>
                    <a:pt x="440933" y="207447"/>
                    <a:pt x="474164" y="240678"/>
                    <a:pt x="474164" y="281535"/>
                  </a:cubicBezTo>
                  <a:lnTo>
                    <a:pt x="474164" y="400076"/>
                  </a:lnTo>
                  <a:cubicBezTo>
                    <a:pt x="474164" y="440933"/>
                    <a:pt x="440933" y="474164"/>
                    <a:pt x="400076" y="474164"/>
                  </a:cubicBezTo>
                  <a:lnTo>
                    <a:pt x="74088" y="474164"/>
                  </a:lnTo>
                  <a:close/>
                  <a:moveTo>
                    <a:pt x="74088" y="237082"/>
                  </a:moveTo>
                  <a:cubicBezTo>
                    <a:pt x="49570" y="237082"/>
                    <a:pt x="29635" y="257017"/>
                    <a:pt x="29635" y="281535"/>
                  </a:cubicBezTo>
                  <a:lnTo>
                    <a:pt x="29635" y="400076"/>
                  </a:lnTo>
                  <a:cubicBezTo>
                    <a:pt x="29635" y="424594"/>
                    <a:pt x="49570" y="444529"/>
                    <a:pt x="74088" y="444529"/>
                  </a:cubicBezTo>
                  <a:lnTo>
                    <a:pt x="400076" y="444529"/>
                  </a:lnTo>
                  <a:cubicBezTo>
                    <a:pt x="424594" y="444529"/>
                    <a:pt x="444529" y="424594"/>
                    <a:pt x="444529" y="400076"/>
                  </a:cubicBezTo>
                  <a:lnTo>
                    <a:pt x="444529" y="281535"/>
                  </a:lnTo>
                  <a:cubicBezTo>
                    <a:pt x="444529" y="257017"/>
                    <a:pt x="424594" y="237082"/>
                    <a:pt x="400076" y="237082"/>
                  </a:cubicBezTo>
                  <a:lnTo>
                    <a:pt x="74088" y="237082"/>
                  </a:lnTo>
                  <a:close/>
                </a:path>
              </a:pathLst>
            </a:custGeom>
            <a:grpFill/>
            <a:ln w="19447" cap="flat">
              <a:noFill/>
              <a:prstDash val="solid"/>
              <a:miter/>
            </a:ln>
          </p:spPr>
          <p:txBody>
            <a:bodyPr rtlCol="0" anchor="ctr"/>
            <a:lstStyle/>
            <a:p>
              <a:endParaRPr lang="nl-NL"/>
            </a:p>
          </p:txBody>
        </p:sp>
        <p:sp>
          <p:nvSpPr>
            <p:cNvPr id="232" name="Vrije vorm: vorm 231">
              <a:extLst>
                <a:ext uri="{FF2B5EF4-FFF2-40B4-BE49-F238E27FC236}">
                  <a16:creationId xmlns:a16="http://schemas.microsoft.com/office/drawing/2014/main" id="{F28FDF80-78ED-DEA6-8FE8-4A142EF65C66}"/>
                </a:ext>
              </a:extLst>
            </p:cNvPr>
            <p:cNvSpPr/>
            <p:nvPr/>
          </p:nvSpPr>
          <p:spPr>
            <a:xfrm>
              <a:off x="6555506" y="2685545"/>
              <a:ext cx="59270" cy="29635"/>
            </a:xfrm>
            <a:custGeom>
              <a:avLst/>
              <a:gdLst>
                <a:gd name="connsiteX0" fmla="*/ 14818 w 59270"/>
                <a:gd name="connsiteY0" fmla="*/ 29635 h 29635"/>
                <a:gd name="connsiteX1" fmla="*/ 0 w 59270"/>
                <a:gd name="connsiteY1" fmla="*/ 14818 h 29635"/>
                <a:gd name="connsiteX2" fmla="*/ 14818 w 59270"/>
                <a:gd name="connsiteY2" fmla="*/ 0 h 29635"/>
                <a:gd name="connsiteX3" fmla="*/ 44453 w 59270"/>
                <a:gd name="connsiteY3" fmla="*/ 0 h 29635"/>
                <a:gd name="connsiteX4" fmla="*/ 59271 w 59270"/>
                <a:gd name="connsiteY4" fmla="*/ 14818 h 29635"/>
                <a:gd name="connsiteX5" fmla="*/ 14818 w 59270"/>
                <a:gd name="connsiteY5" fmla="*/ 29635 h 2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70" h="29635">
                  <a:moveTo>
                    <a:pt x="14818" y="29635"/>
                  </a:moveTo>
                  <a:cubicBezTo>
                    <a:pt x="6638" y="29635"/>
                    <a:pt x="0" y="22997"/>
                    <a:pt x="0" y="14818"/>
                  </a:cubicBezTo>
                  <a:cubicBezTo>
                    <a:pt x="0" y="6638"/>
                    <a:pt x="6638" y="0"/>
                    <a:pt x="14818" y="0"/>
                  </a:cubicBezTo>
                  <a:lnTo>
                    <a:pt x="44453" y="0"/>
                  </a:lnTo>
                  <a:cubicBezTo>
                    <a:pt x="52632" y="0"/>
                    <a:pt x="59271" y="6638"/>
                    <a:pt x="59271" y="14818"/>
                  </a:cubicBezTo>
                  <a:cubicBezTo>
                    <a:pt x="59271" y="22997"/>
                    <a:pt x="14818" y="29635"/>
                    <a:pt x="14818" y="29635"/>
                  </a:cubicBezTo>
                  <a:close/>
                </a:path>
              </a:pathLst>
            </a:custGeom>
            <a:grpFill/>
            <a:ln w="19447" cap="flat">
              <a:noFill/>
              <a:prstDash val="solid"/>
              <a:miter/>
            </a:ln>
          </p:spPr>
          <p:txBody>
            <a:bodyPr rtlCol="0" anchor="ctr"/>
            <a:lstStyle/>
            <a:p>
              <a:endParaRPr lang="nl-NL"/>
            </a:p>
          </p:txBody>
        </p:sp>
        <p:sp>
          <p:nvSpPr>
            <p:cNvPr id="233" name="Vrije vorm: vorm 232">
              <a:extLst>
                <a:ext uri="{FF2B5EF4-FFF2-40B4-BE49-F238E27FC236}">
                  <a16:creationId xmlns:a16="http://schemas.microsoft.com/office/drawing/2014/main" id="{65DA2A2D-732A-BAAB-02E9-4FFF5D99F1DD}"/>
                </a:ext>
              </a:extLst>
            </p:cNvPr>
            <p:cNvSpPr/>
            <p:nvPr/>
          </p:nvSpPr>
          <p:spPr>
            <a:xfrm>
              <a:off x="6733317" y="2685545"/>
              <a:ext cx="59270" cy="29635"/>
            </a:xfrm>
            <a:custGeom>
              <a:avLst/>
              <a:gdLst>
                <a:gd name="connsiteX0" fmla="*/ 14818 w 59270"/>
                <a:gd name="connsiteY0" fmla="*/ 29635 h 29635"/>
                <a:gd name="connsiteX1" fmla="*/ 0 w 59270"/>
                <a:gd name="connsiteY1" fmla="*/ 14818 h 29635"/>
                <a:gd name="connsiteX2" fmla="*/ 14818 w 59270"/>
                <a:gd name="connsiteY2" fmla="*/ 0 h 29635"/>
                <a:gd name="connsiteX3" fmla="*/ 44453 w 59270"/>
                <a:gd name="connsiteY3" fmla="*/ 0 h 29635"/>
                <a:gd name="connsiteX4" fmla="*/ 59271 w 59270"/>
                <a:gd name="connsiteY4" fmla="*/ 14818 h 29635"/>
                <a:gd name="connsiteX5" fmla="*/ 44453 w 59270"/>
                <a:gd name="connsiteY5" fmla="*/ 29635 h 29635"/>
                <a:gd name="connsiteX6" fmla="*/ 14818 w 59270"/>
                <a:gd name="connsiteY6" fmla="*/ 29635 h 2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70" h="29635">
                  <a:moveTo>
                    <a:pt x="14818" y="29635"/>
                  </a:moveTo>
                  <a:cubicBezTo>
                    <a:pt x="6638" y="29635"/>
                    <a:pt x="0" y="22997"/>
                    <a:pt x="0" y="14818"/>
                  </a:cubicBezTo>
                  <a:cubicBezTo>
                    <a:pt x="0" y="6638"/>
                    <a:pt x="6638" y="0"/>
                    <a:pt x="14818" y="0"/>
                  </a:cubicBezTo>
                  <a:lnTo>
                    <a:pt x="44453" y="0"/>
                  </a:lnTo>
                  <a:cubicBezTo>
                    <a:pt x="52632" y="0"/>
                    <a:pt x="59271" y="6638"/>
                    <a:pt x="59271" y="14818"/>
                  </a:cubicBezTo>
                  <a:cubicBezTo>
                    <a:pt x="59271" y="22997"/>
                    <a:pt x="52632" y="29635"/>
                    <a:pt x="44453" y="29635"/>
                  </a:cubicBezTo>
                  <a:lnTo>
                    <a:pt x="14818" y="29635"/>
                  </a:lnTo>
                  <a:close/>
                </a:path>
              </a:pathLst>
            </a:custGeom>
            <a:grpFill/>
            <a:ln w="19447" cap="flat">
              <a:noFill/>
              <a:prstDash val="solid"/>
              <a:miter/>
            </a:ln>
          </p:spPr>
          <p:txBody>
            <a:bodyPr rtlCol="0" anchor="ctr"/>
            <a:lstStyle/>
            <a:p>
              <a:endParaRPr lang="nl-NL"/>
            </a:p>
          </p:txBody>
        </p:sp>
        <p:sp>
          <p:nvSpPr>
            <p:cNvPr id="234" name="Vrije vorm: vorm 233">
              <a:extLst>
                <a:ext uri="{FF2B5EF4-FFF2-40B4-BE49-F238E27FC236}">
                  <a16:creationId xmlns:a16="http://schemas.microsoft.com/office/drawing/2014/main" id="{3D6DFAF9-E290-211E-F188-0C97B731FA18}"/>
                </a:ext>
              </a:extLst>
            </p:cNvPr>
            <p:cNvSpPr/>
            <p:nvPr/>
          </p:nvSpPr>
          <p:spPr>
            <a:xfrm>
              <a:off x="6644411" y="2685545"/>
              <a:ext cx="59270" cy="29635"/>
            </a:xfrm>
            <a:custGeom>
              <a:avLst/>
              <a:gdLst>
                <a:gd name="connsiteX0" fmla="*/ 14818 w 59270"/>
                <a:gd name="connsiteY0" fmla="*/ 29635 h 29635"/>
                <a:gd name="connsiteX1" fmla="*/ 0 w 59270"/>
                <a:gd name="connsiteY1" fmla="*/ 14818 h 29635"/>
                <a:gd name="connsiteX2" fmla="*/ 14818 w 59270"/>
                <a:gd name="connsiteY2" fmla="*/ 0 h 29635"/>
                <a:gd name="connsiteX3" fmla="*/ 44453 w 59270"/>
                <a:gd name="connsiteY3" fmla="*/ 0 h 29635"/>
                <a:gd name="connsiteX4" fmla="*/ 59271 w 59270"/>
                <a:gd name="connsiteY4" fmla="*/ 14818 h 29635"/>
                <a:gd name="connsiteX5" fmla="*/ 44453 w 59270"/>
                <a:gd name="connsiteY5" fmla="*/ 29635 h 29635"/>
                <a:gd name="connsiteX6" fmla="*/ 14818 w 59270"/>
                <a:gd name="connsiteY6" fmla="*/ 29635 h 2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70" h="29635">
                  <a:moveTo>
                    <a:pt x="14818" y="29635"/>
                  </a:moveTo>
                  <a:cubicBezTo>
                    <a:pt x="6638" y="29635"/>
                    <a:pt x="0" y="22997"/>
                    <a:pt x="0" y="14818"/>
                  </a:cubicBezTo>
                  <a:cubicBezTo>
                    <a:pt x="0" y="6638"/>
                    <a:pt x="6638" y="0"/>
                    <a:pt x="14818" y="0"/>
                  </a:cubicBezTo>
                  <a:lnTo>
                    <a:pt x="44453" y="0"/>
                  </a:lnTo>
                  <a:cubicBezTo>
                    <a:pt x="52632" y="0"/>
                    <a:pt x="59271" y="6638"/>
                    <a:pt x="59271" y="14818"/>
                  </a:cubicBezTo>
                  <a:cubicBezTo>
                    <a:pt x="59271" y="22997"/>
                    <a:pt x="52632" y="29635"/>
                    <a:pt x="44453" y="29635"/>
                  </a:cubicBezTo>
                  <a:lnTo>
                    <a:pt x="14818" y="29635"/>
                  </a:lnTo>
                  <a:close/>
                </a:path>
              </a:pathLst>
            </a:custGeom>
            <a:grpFill/>
            <a:ln w="19447" cap="flat">
              <a:noFill/>
              <a:prstDash val="solid"/>
              <a:miter/>
            </a:ln>
          </p:spPr>
          <p:txBody>
            <a:bodyPr rtlCol="0" anchor="ctr"/>
            <a:lstStyle/>
            <a:p>
              <a:endParaRPr lang="nl-NL"/>
            </a:p>
          </p:txBody>
        </p:sp>
        <p:sp>
          <p:nvSpPr>
            <p:cNvPr id="235" name="Vrije vorm: vorm 234">
              <a:extLst>
                <a:ext uri="{FF2B5EF4-FFF2-40B4-BE49-F238E27FC236}">
                  <a16:creationId xmlns:a16="http://schemas.microsoft.com/office/drawing/2014/main" id="{56009912-5B91-CFF0-7494-D792283721F3}"/>
                </a:ext>
              </a:extLst>
            </p:cNvPr>
            <p:cNvSpPr/>
            <p:nvPr/>
          </p:nvSpPr>
          <p:spPr>
            <a:xfrm>
              <a:off x="6511053" y="2744815"/>
              <a:ext cx="59270" cy="29635"/>
            </a:xfrm>
            <a:custGeom>
              <a:avLst/>
              <a:gdLst>
                <a:gd name="connsiteX0" fmla="*/ 14818 w 59270"/>
                <a:gd name="connsiteY0" fmla="*/ 29635 h 29635"/>
                <a:gd name="connsiteX1" fmla="*/ 0 w 59270"/>
                <a:gd name="connsiteY1" fmla="*/ 14818 h 29635"/>
                <a:gd name="connsiteX2" fmla="*/ 14818 w 59270"/>
                <a:gd name="connsiteY2" fmla="*/ 0 h 29635"/>
                <a:gd name="connsiteX3" fmla="*/ 44453 w 59270"/>
                <a:gd name="connsiteY3" fmla="*/ 0 h 29635"/>
                <a:gd name="connsiteX4" fmla="*/ 59271 w 59270"/>
                <a:gd name="connsiteY4" fmla="*/ 14818 h 29635"/>
                <a:gd name="connsiteX5" fmla="*/ 44453 w 59270"/>
                <a:gd name="connsiteY5" fmla="*/ 29635 h 29635"/>
                <a:gd name="connsiteX6" fmla="*/ 14818 w 59270"/>
                <a:gd name="connsiteY6" fmla="*/ 29635 h 2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70" h="29635">
                  <a:moveTo>
                    <a:pt x="14818" y="29635"/>
                  </a:moveTo>
                  <a:cubicBezTo>
                    <a:pt x="6638" y="29635"/>
                    <a:pt x="0" y="22997"/>
                    <a:pt x="0" y="14818"/>
                  </a:cubicBezTo>
                  <a:cubicBezTo>
                    <a:pt x="0" y="6638"/>
                    <a:pt x="6638" y="0"/>
                    <a:pt x="14818" y="0"/>
                  </a:cubicBezTo>
                  <a:lnTo>
                    <a:pt x="44453" y="0"/>
                  </a:lnTo>
                  <a:cubicBezTo>
                    <a:pt x="52632" y="0"/>
                    <a:pt x="59271" y="6638"/>
                    <a:pt x="59271" y="14818"/>
                  </a:cubicBezTo>
                  <a:cubicBezTo>
                    <a:pt x="59271" y="22997"/>
                    <a:pt x="52632" y="29635"/>
                    <a:pt x="44453" y="29635"/>
                  </a:cubicBezTo>
                  <a:lnTo>
                    <a:pt x="14818" y="29635"/>
                  </a:lnTo>
                  <a:close/>
                </a:path>
              </a:pathLst>
            </a:custGeom>
            <a:grpFill/>
            <a:ln w="19447" cap="flat">
              <a:noFill/>
              <a:prstDash val="solid"/>
              <a:miter/>
            </a:ln>
          </p:spPr>
          <p:txBody>
            <a:bodyPr rtlCol="0" anchor="ctr"/>
            <a:lstStyle/>
            <a:p>
              <a:endParaRPr lang="nl-NL"/>
            </a:p>
          </p:txBody>
        </p:sp>
        <p:sp>
          <p:nvSpPr>
            <p:cNvPr id="236" name="Vrije vorm: vorm 235">
              <a:extLst>
                <a:ext uri="{FF2B5EF4-FFF2-40B4-BE49-F238E27FC236}">
                  <a16:creationId xmlns:a16="http://schemas.microsoft.com/office/drawing/2014/main" id="{61E40D48-1F8D-9DED-DFF9-8875CB03372E}"/>
                </a:ext>
              </a:extLst>
            </p:cNvPr>
            <p:cNvSpPr/>
            <p:nvPr/>
          </p:nvSpPr>
          <p:spPr>
            <a:xfrm>
              <a:off x="6599958" y="2744815"/>
              <a:ext cx="59270" cy="29635"/>
            </a:xfrm>
            <a:custGeom>
              <a:avLst/>
              <a:gdLst>
                <a:gd name="connsiteX0" fmla="*/ 14818 w 59270"/>
                <a:gd name="connsiteY0" fmla="*/ 29635 h 29635"/>
                <a:gd name="connsiteX1" fmla="*/ 0 w 59270"/>
                <a:gd name="connsiteY1" fmla="*/ 14818 h 29635"/>
                <a:gd name="connsiteX2" fmla="*/ 14818 w 59270"/>
                <a:gd name="connsiteY2" fmla="*/ 0 h 29635"/>
                <a:gd name="connsiteX3" fmla="*/ 44453 w 59270"/>
                <a:gd name="connsiteY3" fmla="*/ 0 h 29635"/>
                <a:gd name="connsiteX4" fmla="*/ 59271 w 59270"/>
                <a:gd name="connsiteY4" fmla="*/ 14818 h 29635"/>
                <a:gd name="connsiteX5" fmla="*/ 44453 w 59270"/>
                <a:gd name="connsiteY5" fmla="*/ 29635 h 29635"/>
                <a:gd name="connsiteX6" fmla="*/ 14818 w 59270"/>
                <a:gd name="connsiteY6" fmla="*/ 29635 h 2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70" h="29635">
                  <a:moveTo>
                    <a:pt x="14818" y="29635"/>
                  </a:moveTo>
                  <a:cubicBezTo>
                    <a:pt x="6638" y="29635"/>
                    <a:pt x="0" y="22997"/>
                    <a:pt x="0" y="14818"/>
                  </a:cubicBezTo>
                  <a:cubicBezTo>
                    <a:pt x="0" y="6638"/>
                    <a:pt x="6638" y="0"/>
                    <a:pt x="14818" y="0"/>
                  </a:cubicBezTo>
                  <a:lnTo>
                    <a:pt x="44453" y="0"/>
                  </a:lnTo>
                  <a:cubicBezTo>
                    <a:pt x="52632" y="0"/>
                    <a:pt x="59271" y="6638"/>
                    <a:pt x="59271" y="14818"/>
                  </a:cubicBezTo>
                  <a:cubicBezTo>
                    <a:pt x="59271" y="22997"/>
                    <a:pt x="52632" y="29635"/>
                    <a:pt x="44453" y="29635"/>
                  </a:cubicBezTo>
                  <a:lnTo>
                    <a:pt x="14818" y="29635"/>
                  </a:lnTo>
                  <a:close/>
                </a:path>
              </a:pathLst>
            </a:custGeom>
            <a:grpFill/>
            <a:ln w="19447" cap="flat">
              <a:noFill/>
              <a:prstDash val="solid"/>
              <a:miter/>
            </a:ln>
          </p:spPr>
          <p:txBody>
            <a:bodyPr rtlCol="0" anchor="ctr"/>
            <a:lstStyle/>
            <a:p>
              <a:endParaRPr lang="nl-NL"/>
            </a:p>
          </p:txBody>
        </p:sp>
        <p:sp>
          <p:nvSpPr>
            <p:cNvPr id="237" name="Vrije vorm: vorm 236">
              <a:extLst>
                <a:ext uri="{FF2B5EF4-FFF2-40B4-BE49-F238E27FC236}">
                  <a16:creationId xmlns:a16="http://schemas.microsoft.com/office/drawing/2014/main" id="{C57C8498-4FF6-C972-BD5F-DD701178C327}"/>
                </a:ext>
              </a:extLst>
            </p:cNvPr>
            <p:cNvSpPr/>
            <p:nvPr/>
          </p:nvSpPr>
          <p:spPr>
            <a:xfrm>
              <a:off x="6688864" y="2744815"/>
              <a:ext cx="59270" cy="29635"/>
            </a:xfrm>
            <a:custGeom>
              <a:avLst/>
              <a:gdLst>
                <a:gd name="connsiteX0" fmla="*/ 14818 w 59270"/>
                <a:gd name="connsiteY0" fmla="*/ 29635 h 29635"/>
                <a:gd name="connsiteX1" fmla="*/ 0 w 59270"/>
                <a:gd name="connsiteY1" fmla="*/ 14818 h 29635"/>
                <a:gd name="connsiteX2" fmla="*/ 14818 w 59270"/>
                <a:gd name="connsiteY2" fmla="*/ 0 h 29635"/>
                <a:gd name="connsiteX3" fmla="*/ 44453 w 59270"/>
                <a:gd name="connsiteY3" fmla="*/ 0 h 29635"/>
                <a:gd name="connsiteX4" fmla="*/ 59271 w 59270"/>
                <a:gd name="connsiteY4" fmla="*/ 14818 h 29635"/>
                <a:gd name="connsiteX5" fmla="*/ 44453 w 59270"/>
                <a:gd name="connsiteY5" fmla="*/ 29635 h 29635"/>
                <a:gd name="connsiteX6" fmla="*/ 14818 w 59270"/>
                <a:gd name="connsiteY6" fmla="*/ 29635 h 2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70" h="29635">
                  <a:moveTo>
                    <a:pt x="14818" y="29635"/>
                  </a:moveTo>
                  <a:cubicBezTo>
                    <a:pt x="6638" y="29635"/>
                    <a:pt x="0" y="22997"/>
                    <a:pt x="0" y="14818"/>
                  </a:cubicBezTo>
                  <a:cubicBezTo>
                    <a:pt x="0" y="6638"/>
                    <a:pt x="6638" y="0"/>
                    <a:pt x="14818" y="0"/>
                  </a:cubicBezTo>
                  <a:lnTo>
                    <a:pt x="44453" y="0"/>
                  </a:lnTo>
                  <a:cubicBezTo>
                    <a:pt x="52632" y="0"/>
                    <a:pt x="59271" y="6638"/>
                    <a:pt x="59271" y="14818"/>
                  </a:cubicBezTo>
                  <a:cubicBezTo>
                    <a:pt x="59271" y="22997"/>
                    <a:pt x="52632" y="29635"/>
                    <a:pt x="44453" y="29635"/>
                  </a:cubicBezTo>
                  <a:lnTo>
                    <a:pt x="14818" y="29635"/>
                  </a:lnTo>
                  <a:close/>
                </a:path>
              </a:pathLst>
            </a:custGeom>
            <a:grpFill/>
            <a:ln w="19447" cap="flat">
              <a:noFill/>
              <a:prstDash val="solid"/>
              <a:miter/>
            </a:ln>
          </p:spPr>
          <p:txBody>
            <a:bodyPr rtlCol="0" anchor="ctr"/>
            <a:lstStyle/>
            <a:p>
              <a:endParaRPr lang="nl-NL"/>
            </a:p>
          </p:txBody>
        </p:sp>
        <p:sp>
          <p:nvSpPr>
            <p:cNvPr id="238" name="Vrije vorm: vorm 237">
              <a:extLst>
                <a:ext uri="{FF2B5EF4-FFF2-40B4-BE49-F238E27FC236}">
                  <a16:creationId xmlns:a16="http://schemas.microsoft.com/office/drawing/2014/main" id="{1472C9FB-F74C-89E5-EE23-816E50E4D8E6}"/>
                </a:ext>
              </a:extLst>
            </p:cNvPr>
            <p:cNvSpPr/>
            <p:nvPr/>
          </p:nvSpPr>
          <p:spPr>
            <a:xfrm>
              <a:off x="6777770" y="2744815"/>
              <a:ext cx="59270" cy="29635"/>
            </a:xfrm>
            <a:custGeom>
              <a:avLst/>
              <a:gdLst>
                <a:gd name="connsiteX0" fmla="*/ 14818 w 59270"/>
                <a:gd name="connsiteY0" fmla="*/ 29635 h 29635"/>
                <a:gd name="connsiteX1" fmla="*/ 0 w 59270"/>
                <a:gd name="connsiteY1" fmla="*/ 14818 h 29635"/>
                <a:gd name="connsiteX2" fmla="*/ 14818 w 59270"/>
                <a:gd name="connsiteY2" fmla="*/ 0 h 29635"/>
                <a:gd name="connsiteX3" fmla="*/ 44453 w 59270"/>
                <a:gd name="connsiteY3" fmla="*/ 0 h 29635"/>
                <a:gd name="connsiteX4" fmla="*/ 59271 w 59270"/>
                <a:gd name="connsiteY4" fmla="*/ 14818 h 29635"/>
                <a:gd name="connsiteX5" fmla="*/ 44453 w 59270"/>
                <a:gd name="connsiteY5" fmla="*/ 29635 h 29635"/>
                <a:gd name="connsiteX6" fmla="*/ 14818 w 59270"/>
                <a:gd name="connsiteY6" fmla="*/ 29635 h 2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70" h="29635">
                  <a:moveTo>
                    <a:pt x="14818" y="29635"/>
                  </a:moveTo>
                  <a:cubicBezTo>
                    <a:pt x="6638" y="29635"/>
                    <a:pt x="0" y="22997"/>
                    <a:pt x="0" y="14818"/>
                  </a:cubicBezTo>
                  <a:cubicBezTo>
                    <a:pt x="0" y="6638"/>
                    <a:pt x="6638" y="0"/>
                    <a:pt x="14818" y="0"/>
                  </a:cubicBezTo>
                  <a:lnTo>
                    <a:pt x="44453" y="0"/>
                  </a:lnTo>
                  <a:cubicBezTo>
                    <a:pt x="52632" y="0"/>
                    <a:pt x="59271" y="6638"/>
                    <a:pt x="59271" y="14818"/>
                  </a:cubicBezTo>
                  <a:cubicBezTo>
                    <a:pt x="59271" y="22997"/>
                    <a:pt x="52632" y="29635"/>
                    <a:pt x="44453" y="29635"/>
                  </a:cubicBezTo>
                  <a:lnTo>
                    <a:pt x="14818" y="29635"/>
                  </a:lnTo>
                  <a:close/>
                </a:path>
              </a:pathLst>
            </a:custGeom>
            <a:grpFill/>
            <a:ln w="19447" cap="flat">
              <a:noFill/>
              <a:prstDash val="solid"/>
              <a:miter/>
            </a:ln>
          </p:spPr>
          <p:txBody>
            <a:bodyPr rtlCol="0" anchor="ctr"/>
            <a:lstStyle/>
            <a:p>
              <a:endParaRPr lang="nl-NL"/>
            </a:p>
          </p:txBody>
        </p:sp>
        <p:sp>
          <p:nvSpPr>
            <p:cNvPr id="239" name="Vrije vorm: vorm 238">
              <a:extLst>
                <a:ext uri="{FF2B5EF4-FFF2-40B4-BE49-F238E27FC236}">
                  <a16:creationId xmlns:a16="http://schemas.microsoft.com/office/drawing/2014/main" id="{6E1F2EF3-4196-D295-A421-5C08B134B69D}"/>
                </a:ext>
              </a:extLst>
            </p:cNvPr>
            <p:cNvSpPr/>
            <p:nvPr/>
          </p:nvSpPr>
          <p:spPr>
            <a:xfrm>
              <a:off x="6555506" y="2804086"/>
              <a:ext cx="237082" cy="29635"/>
            </a:xfrm>
            <a:custGeom>
              <a:avLst/>
              <a:gdLst>
                <a:gd name="connsiteX0" fmla="*/ 14818 w 237082"/>
                <a:gd name="connsiteY0" fmla="*/ 29635 h 29635"/>
                <a:gd name="connsiteX1" fmla="*/ 0 w 237082"/>
                <a:gd name="connsiteY1" fmla="*/ 14818 h 29635"/>
                <a:gd name="connsiteX2" fmla="*/ 14818 w 237082"/>
                <a:gd name="connsiteY2" fmla="*/ 0 h 29635"/>
                <a:gd name="connsiteX3" fmla="*/ 222264 w 237082"/>
                <a:gd name="connsiteY3" fmla="*/ 0 h 29635"/>
                <a:gd name="connsiteX4" fmla="*/ 237082 w 237082"/>
                <a:gd name="connsiteY4" fmla="*/ 14818 h 29635"/>
                <a:gd name="connsiteX5" fmla="*/ 222264 w 237082"/>
                <a:gd name="connsiteY5" fmla="*/ 29635 h 29635"/>
                <a:gd name="connsiteX6" fmla="*/ 14818 w 237082"/>
                <a:gd name="connsiteY6" fmla="*/ 29635 h 2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082" h="29635">
                  <a:moveTo>
                    <a:pt x="14818" y="29635"/>
                  </a:moveTo>
                  <a:cubicBezTo>
                    <a:pt x="6638" y="29635"/>
                    <a:pt x="0" y="22997"/>
                    <a:pt x="0" y="14818"/>
                  </a:cubicBezTo>
                  <a:cubicBezTo>
                    <a:pt x="0" y="6638"/>
                    <a:pt x="6638" y="0"/>
                    <a:pt x="14818" y="0"/>
                  </a:cubicBezTo>
                  <a:lnTo>
                    <a:pt x="222264" y="0"/>
                  </a:lnTo>
                  <a:cubicBezTo>
                    <a:pt x="230444" y="0"/>
                    <a:pt x="237082" y="6638"/>
                    <a:pt x="237082" y="14818"/>
                  </a:cubicBezTo>
                  <a:cubicBezTo>
                    <a:pt x="237082" y="22997"/>
                    <a:pt x="230444" y="29635"/>
                    <a:pt x="222264" y="29635"/>
                  </a:cubicBezTo>
                  <a:lnTo>
                    <a:pt x="14818" y="29635"/>
                  </a:lnTo>
                  <a:close/>
                </a:path>
              </a:pathLst>
            </a:custGeom>
            <a:grpFill/>
            <a:ln w="19447" cap="flat">
              <a:noFill/>
              <a:prstDash val="solid"/>
              <a:miter/>
            </a:ln>
          </p:spPr>
          <p:txBody>
            <a:bodyPr rtlCol="0" anchor="ctr"/>
            <a:lstStyle/>
            <a:p>
              <a:endParaRPr lang="nl-NL"/>
            </a:p>
          </p:txBody>
        </p:sp>
      </p:grpSp>
      <p:grpSp>
        <p:nvGrpSpPr>
          <p:cNvPr id="244" name="Icoon_1_6">
            <a:extLst>
              <a:ext uri="{FF2B5EF4-FFF2-40B4-BE49-F238E27FC236}">
                <a16:creationId xmlns:a16="http://schemas.microsoft.com/office/drawing/2014/main" id="{688FBA32-B318-4670-19DA-F1B6C5374251}"/>
              </a:ext>
            </a:extLst>
          </p:cNvPr>
          <p:cNvGrpSpPr>
            <a:grpSpLocks noChangeAspect="1"/>
          </p:cNvGrpSpPr>
          <p:nvPr/>
        </p:nvGrpSpPr>
        <p:grpSpPr>
          <a:xfrm>
            <a:off x="2542863" y="2412797"/>
            <a:ext cx="414902" cy="337120"/>
            <a:chOff x="7734883" y="2418052"/>
            <a:chExt cx="474172" cy="385277"/>
          </a:xfrm>
          <a:solidFill>
            <a:schemeClr val="tx1"/>
          </a:solidFill>
        </p:grpSpPr>
        <p:sp>
          <p:nvSpPr>
            <p:cNvPr id="242" name="Vrije vorm: vorm 241">
              <a:extLst>
                <a:ext uri="{FF2B5EF4-FFF2-40B4-BE49-F238E27FC236}">
                  <a16:creationId xmlns:a16="http://schemas.microsoft.com/office/drawing/2014/main" id="{DA1B413B-E550-D79C-0E8C-F1C96FE86001}"/>
                </a:ext>
              </a:extLst>
            </p:cNvPr>
            <p:cNvSpPr/>
            <p:nvPr/>
          </p:nvSpPr>
          <p:spPr>
            <a:xfrm>
              <a:off x="7734883" y="2418052"/>
              <a:ext cx="474172" cy="385277"/>
            </a:xfrm>
            <a:custGeom>
              <a:avLst/>
              <a:gdLst>
                <a:gd name="connsiteX0" fmla="*/ 44453 w 474172"/>
                <a:gd name="connsiteY0" fmla="*/ 385258 h 385277"/>
                <a:gd name="connsiteX1" fmla="*/ 0 w 474172"/>
                <a:gd name="connsiteY1" fmla="*/ 340805 h 385277"/>
                <a:gd name="connsiteX2" fmla="*/ 3833 w 474172"/>
                <a:gd name="connsiteY2" fmla="*/ 322748 h 385277"/>
                <a:gd name="connsiteX3" fmla="*/ 44453 w 474172"/>
                <a:gd name="connsiteY3" fmla="*/ 233842 h 385277"/>
                <a:gd name="connsiteX4" fmla="*/ 44453 w 474172"/>
                <a:gd name="connsiteY4" fmla="*/ 44453 h 385277"/>
                <a:gd name="connsiteX5" fmla="*/ 88906 w 474172"/>
                <a:gd name="connsiteY5" fmla="*/ 0 h 385277"/>
                <a:gd name="connsiteX6" fmla="*/ 385258 w 474172"/>
                <a:gd name="connsiteY6" fmla="*/ 0 h 385277"/>
                <a:gd name="connsiteX7" fmla="*/ 429711 w 474172"/>
                <a:gd name="connsiteY7" fmla="*/ 44453 h 385277"/>
                <a:gd name="connsiteX8" fmla="*/ 429711 w 474172"/>
                <a:gd name="connsiteY8" fmla="*/ 233862 h 385277"/>
                <a:gd name="connsiteX9" fmla="*/ 470351 w 474172"/>
                <a:gd name="connsiteY9" fmla="*/ 322767 h 385277"/>
                <a:gd name="connsiteX10" fmla="*/ 447769 w 474172"/>
                <a:gd name="connsiteY10" fmla="*/ 381445 h 385277"/>
                <a:gd name="connsiteX11" fmla="*/ 429711 w 474172"/>
                <a:gd name="connsiteY11" fmla="*/ 385278 h 385277"/>
                <a:gd name="connsiteX12" fmla="*/ 44453 w 474172"/>
                <a:gd name="connsiteY12" fmla="*/ 385278 h 385277"/>
                <a:gd name="connsiteX13" fmla="*/ 30840 w 474172"/>
                <a:gd name="connsiteY13" fmla="*/ 334938 h 385277"/>
                <a:gd name="connsiteX14" fmla="*/ 29635 w 474172"/>
                <a:gd name="connsiteY14" fmla="*/ 340825 h 385277"/>
                <a:gd name="connsiteX15" fmla="*/ 44453 w 474172"/>
                <a:gd name="connsiteY15" fmla="*/ 355643 h 385277"/>
                <a:gd name="connsiteX16" fmla="*/ 429711 w 474172"/>
                <a:gd name="connsiteY16" fmla="*/ 355643 h 385277"/>
                <a:gd name="connsiteX17" fmla="*/ 435737 w 474172"/>
                <a:gd name="connsiteY17" fmla="*/ 354359 h 385277"/>
                <a:gd name="connsiteX18" fmla="*/ 443264 w 474172"/>
                <a:gd name="connsiteY18" fmla="*/ 334819 h 385277"/>
                <a:gd name="connsiteX19" fmla="*/ 405371 w 474172"/>
                <a:gd name="connsiteY19" fmla="*/ 251900 h 385277"/>
                <a:gd name="connsiteX20" fmla="*/ 68793 w 474172"/>
                <a:gd name="connsiteY20" fmla="*/ 251900 h 385277"/>
                <a:gd name="connsiteX21" fmla="*/ 30840 w 474172"/>
                <a:gd name="connsiteY21" fmla="*/ 334938 h 385277"/>
                <a:gd name="connsiteX22" fmla="*/ 400076 w 474172"/>
                <a:gd name="connsiteY22" fmla="*/ 222264 h 385277"/>
                <a:gd name="connsiteX23" fmla="*/ 400076 w 474172"/>
                <a:gd name="connsiteY23" fmla="*/ 44453 h 385277"/>
                <a:gd name="connsiteX24" fmla="*/ 385258 w 474172"/>
                <a:gd name="connsiteY24" fmla="*/ 29635 h 385277"/>
                <a:gd name="connsiteX25" fmla="*/ 88906 w 474172"/>
                <a:gd name="connsiteY25" fmla="*/ 29635 h 385277"/>
                <a:gd name="connsiteX26" fmla="*/ 74088 w 474172"/>
                <a:gd name="connsiteY26" fmla="*/ 44453 h 385277"/>
                <a:gd name="connsiteX27" fmla="*/ 74088 w 474172"/>
                <a:gd name="connsiteY27" fmla="*/ 222264 h 385277"/>
                <a:gd name="connsiteX28" fmla="*/ 400076 w 474172"/>
                <a:gd name="connsiteY28" fmla="*/ 222264 h 38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4172" h="385277">
                  <a:moveTo>
                    <a:pt x="44453" y="385258"/>
                  </a:moveTo>
                  <a:cubicBezTo>
                    <a:pt x="19935" y="385258"/>
                    <a:pt x="0" y="365324"/>
                    <a:pt x="0" y="340805"/>
                  </a:cubicBezTo>
                  <a:cubicBezTo>
                    <a:pt x="0" y="334542"/>
                    <a:pt x="1284" y="328457"/>
                    <a:pt x="3833" y="322748"/>
                  </a:cubicBezTo>
                  <a:lnTo>
                    <a:pt x="44453" y="233842"/>
                  </a:lnTo>
                  <a:lnTo>
                    <a:pt x="44453" y="44453"/>
                  </a:lnTo>
                  <a:cubicBezTo>
                    <a:pt x="44453" y="19935"/>
                    <a:pt x="64388" y="0"/>
                    <a:pt x="88906" y="0"/>
                  </a:cubicBezTo>
                  <a:lnTo>
                    <a:pt x="385258" y="0"/>
                  </a:lnTo>
                  <a:cubicBezTo>
                    <a:pt x="409776" y="0"/>
                    <a:pt x="429711" y="19935"/>
                    <a:pt x="429711" y="44453"/>
                  </a:cubicBezTo>
                  <a:lnTo>
                    <a:pt x="429711" y="233862"/>
                  </a:lnTo>
                  <a:cubicBezTo>
                    <a:pt x="429711" y="233862"/>
                    <a:pt x="470311" y="322669"/>
                    <a:pt x="470351" y="322767"/>
                  </a:cubicBezTo>
                  <a:cubicBezTo>
                    <a:pt x="480289" y="345172"/>
                    <a:pt x="470173" y="371488"/>
                    <a:pt x="447769" y="381445"/>
                  </a:cubicBezTo>
                  <a:cubicBezTo>
                    <a:pt x="442039" y="383974"/>
                    <a:pt x="435974" y="385278"/>
                    <a:pt x="429711" y="385278"/>
                  </a:cubicBezTo>
                  <a:lnTo>
                    <a:pt x="44453" y="385278"/>
                  </a:lnTo>
                  <a:close/>
                  <a:moveTo>
                    <a:pt x="30840" y="334938"/>
                  </a:moveTo>
                  <a:cubicBezTo>
                    <a:pt x="30050" y="336735"/>
                    <a:pt x="29635" y="338731"/>
                    <a:pt x="29635" y="340825"/>
                  </a:cubicBezTo>
                  <a:cubicBezTo>
                    <a:pt x="29635" y="348985"/>
                    <a:pt x="36293" y="355643"/>
                    <a:pt x="44453" y="355643"/>
                  </a:cubicBezTo>
                  <a:lnTo>
                    <a:pt x="429711" y="355643"/>
                  </a:lnTo>
                  <a:cubicBezTo>
                    <a:pt x="431805" y="355643"/>
                    <a:pt x="433821" y="355208"/>
                    <a:pt x="435737" y="354359"/>
                  </a:cubicBezTo>
                  <a:cubicBezTo>
                    <a:pt x="443185" y="351059"/>
                    <a:pt x="446564" y="342287"/>
                    <a:pt x="443264" y="334819"/>
                  </a:cubicBezTo>
                  <a:lnTo>
                    <a:pt x="405371" y="251900"/>
                  </a:lnTo>
                  <a:lnTo>
                    <a:pt x="68793" y="251900"/>
                  </a:lnTo>
                  <a:lnTo>
                    <a:pt x="30840" y="334938"/>
                  </a:lnTo>
                  <a:close/>
                  <a:moveTo>
                    <a:pt x="400076" y="222264"/>
                  </a:moveTo>
                  <a:lnTo>
                    <a:pt x="400076" y="44453"/>
                  </a:lnTo>
                  <a:cubicBezTo>
                    <a:pt x="400076" y="36274"/>
                    <a:pt x="393438" y="29635"/>
                    <a:pt x="385258" y="29635"/>
                  </a:cubicBezTo>
                  <a:lnTo>
                    <a:pt x="88906" y="29635"/>
                  </a:lnTo>
                  <a:cubicBezTo>
                    <a:pt x="80726" y="29635"/>
                    <a:pt x="74088" y="36274"/>
                    <a:pt x="74088" y="44453"/>
                  </a:cubicBezTo>
                  <a:lnTo>
                    <a:pt x="74088" y="222264"/>
                  </a:lnTo>
                  <a:lnTo>
                    <a:pt x="400076" y="222264"/>
                  </a:lnTo>
                  <a:close/>
                </a:path>
              </a:pathLst>
            </a:custGeom>
            <a:grpFill/>
            <a:ln w="19447" cap="flat">
              <a:noFill/>
              <a:prstDash val="solid"/>
              <a:miter/>
            </a:ln>
          </p:spPr>
          <p:txBody>
            <a:bodyPr rtlCol="0" anchor="ctr"/>
            <a:lstStyle/>
            <a:p>
              <a:endParaRPr lang="nl-NL"/>
            </a:p>
          </p:txBody>
        </p:sp>
        <p:sp>
          <p:nvSpPr>
            <p:cNvPr id="243" name="Vrije vorm: vorm 242">
              <a:extLst>
                <a:ext uri="{FF2B5EF4-FFF2-40B4-BE49-F238E27FC236}">
                  <a16:creationId xmlns:a16="http://schemas.microsoft.com/office/drawing/2014/main" id="{043A3BE5-5A09-B4B5-7302-8183FB6F8CF7}"/>
                </a:ext>
              </a:extLst>
            </p:cNvPr>
            <p:cNvSpPr/>
            <p:nvPr/>
          </p:nvSpPr>
          <p:spPr>
            <a:xfrm>
              <a:off x="7927512" y="2714405"/>
              <a:ext cx="88905" cy="29635"/>
            </a:xfrm>
            <a:custGeom>
              <a:avLst/>
              <a:gdLst>
                <a:gd name="connsiteX0" fmla="*/ 14818 w 88905"/>
                <a:gd name="connsiteY0" fmla="*/ 29635 h 29635"/>
                <a:gd name="connsiteX1" fmla="*/ 0 w 88905"/>
                <a:gd name="connsiteY1" fmla="*/ 14818 h 29635"/>
                <a:gd name="connsiteX2" fmla="*/ 14818 w 88905"/>
                <a:gd name="connsiteY2" fmla="*/ 0 h 29635"/>
                <a:gd name="connsiteX3" fmla="*/ 74088 w 88905"/>
                <a:gd name="connsiteY3" fmla="*/ 0 h 29635"/>
                <a:gd name="connsiteX4" fmla="*/ 88906 w 88905"/>
                <a:gd name="connsiteY4" fmla="*/ 14818 h 29635"/>
                <a:gd name="connsiteX5" fmla="*/ 74088 w 88905"/>
                <a:gd name="connsiteY5" fmla="*/ 29635 h 29635"/>
                <a:gd name="connsiteX6" fmla="*/ 14818 w 88905"/>
                <a:gd name="connsiteY6" fmla="*/ 29635 h 2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905" h="29635">
                  <a:moveTo>
                    <a:pt x="14818" y="29635"/>
                  </a:moveTo>
                  <a:cubicBezTo>
                    <a:pt x="6638" y="29635"/>
                    <a:pt x="0" y="22997"/>
                    <a:pt x="0" y="14818"/>
                  </a:cubicBezTo>
                  <a:cubicBezTo>
                    <a:pt x="0" y="6638"/>
                    <a:pt x="6638" y="0"/>
                    <a:pt x="14818" y="0"/>
                  </a:cubicBezTo>
                  <a:lnTo>
                    <a:pt x="74088" y="0"/>
                  </a:lnTo>
                  <a:cubicBezTo>
                    <a:pt x="82267" y="0"/>
                    <a:pt x="88906" y="6638"/>
                    <a:pt x="88906" y="14818"/>
                  </a:cubicBezTo>
                  <a:cubicBezTo>
                    <a:pt x="88906" y="22997"/>
                    <a:pt x="82267" y="29635"/>
                    <a:pt x="74088" y="29635"/>
                  </a:cubicBezTo>
                  <a:lnTo>
                    <a:pt x="14818" y="29635"/>
                  </a:lnTo>
                  <a:close/>
                </a:path>
              </a:pathLst>
            </a:custGeom>
            <a:grpFill/>
            <a:ln w="19447" cap="flat">
              <a:noFill/>
              <a:prstDash val="solid"/>
              <a:miter/>
            </a:ln>
          </p:spPr>
          <p:txBody>
            <a:bodyPr rtlCol="0" anchor="ctr"/>
            <a:lstStyle/>
            <a:p>
              <a:endParaRPr lang="nl-NL"/>
            </a:p>
          </p:txBody>
        </p:sp>
      </p:grpSp>
      <p:grpSp>
        <p:nvGrpSpPr>
          <p:cNvPr id="250" name="Icoon_1_7">
            <a:extLst>
              <a:ext uri="{FF2B5EF4-FFF2-40B4-BE49-F238E27FC236}">
                <a16:creationId xmlns:a16="http://schemas.microsoft.com/office/drawing/2014/main" id="{A878E4B4-42A4-DC8E-3FB3-AFF4C0F8B7E8}"/>
              </a:ext>
            </a:extLst>
          </p:cNvPr>
          <p:cNvGrpSpPr>
            <a:grpSpLocks noChangeAspect="1"/>
          </p:cNvGrpSpPr>
          <p:nvPr/>
        </p:nvGrpSpPr>
        <p:grpSpPr>
          <a:xfrm>
            <a:off x="6659378" y="2409376"/>
            <a:ext cx="414894" cy="414894"/>
            <a:chOff x="8820393" y="2470051"/>
            <a:chExt cx="474164" cy="474164"/>
          </a:xfrm>
          <a:solidFill>
            <a:schemeClr val="tx1"/>
          </a:solidFill>
        </p:grpSpPr>
        <p:sp>
          <p:nvSpPr>
            <p:cNvPr id="246" name="Vrije vorm: vorm 245">
              <a:extLst>
                <a:ext uri="{FF2B5EF4-FFF2-40B4-BE49-F238E27FC236}">
                  <a16:creationId xmlns:a16="http://schemas.microsoft.com/office/drawing/2014/main" id="{F81E383E-78ED-0E52-D8AD-036087FF9EBF}"/>
                </a:ext>
              </a:extLst>
            </p:cNvPr>
            <p:cNvSpPr/>
            <p:nvPr/>
          </p:nvSpPr>
          <p:spPr>
            <a:xfrm>
              <a:off x="8820393" y="2470051"/>
              <a:ext cx="474164" cy="474164"/>
            </a:xfrm>
            <a:custGeom>
              <a:avLst/>
              <a:gdLst>
                <a:gd name="connsiteX0" fmla="*/ 74088 w 474164"/>
                <a:gd name="connsiteY0" fmla="*/ 474164 h 474164"/>
                <a:gd name="connsiteX1" fmla="*/ 0 w 474164"/>
                <a:gd name="connsiteY1" fmla="*/ 400076 h 474164"/>
                <a:gd name="connsiteX2" fmla="*/ 0 w 474164"/>
                <a:gd name="connsiteY2" fmla="*/ 355623 h 474164"/>
                <a:gd name="connsiteX3" fmla="*/ 14818 w 474164"/>
                <a:gd name="connsiteY3" fmla="*/ 340805 h 474164"/>
                <a:gd name="connsiteX4" fmla="*/ 29635 w 474164"/>
                <a:gd name="connsiteY4" fmla="*/ 340805 h 474164"/>
                <a:gd name="connsiteX5" fmla="*/ 29635 w 474164"/>
                <a:gd name="connsiteY5" fmla="*/ 311170 h 474164"/>
                <a:gd name="connsiteX6" fmla="*/ 14818 w 474164"/>
                <a:gd name="connsiteY6" fmla="*/ 311170 h 474164"/>
                <a:gd name="connsiteX7" fmla="*/ 0 w 474164"/>
                <a:gd name="connsiteY7" fmla="*/ 296353 h 474164"/>
                <a:gd name="connsiteX8" fmla="*/ 0 w 474164"/>
                <a:gd name="connsiteY8" fmla="*/ 74088 h 474164"/>
                <a:gd name="connsiteX9" fmla="*/ 74088 w 474164"/>
                <a:gd name="connsiteY9" fmla="*/ 0 h 474164"/>
                <a:gd name="connsiteX10" fmla="*/ 281535 w 474164"/>
                <a:gd name="connsiteY10" fmla="*/ 0 h 474164"/>
                <a:gd name="connsiteX11" fmla="*/ 296353 w 474164"/>
                <a:gd name="connsiteY11" fmla="*/ 14818 h 474164"/>
                <a:gd name="connsiteX12" fmla="*/ 296353 w 474164"/>
                <a:gd name="connsiteY12" fmla="*/ 29635 h 474164"/>
                <a:gd name="connsiteX13" fmla="*/ 355623 w 474164"/>
                <a:gd name="connsiteY13" fmla="*/ 29635 h 474164"/>
                <a:gd name="connsiteX14" fmla="*/ 355623 w 474164"/>
                <a:gd name="connsiteY14" fmla="*/ 14818 h 474164"/>
                <a:gd name="connsiteX15" fmla="*/ 370441 w 474164"/>
                <a:gd name="connsiteY15" fmla="*/ 0 h 474164"/>
                <a:gd name="connsiteX16" fmla="*/ 400076 w 474164"/>
                <a:gd name="connsiteY16" fmla="*/ 0 h 474164"/>
                <a:gd name="connsiteX17" fmla="*/ 474164 w 474164"/>
                <a:gd name="connsiteY17" fmla="*/ 74088 h 474164"/>
                <a:gd name="connsiteX18" fmla="*/ 474164 w 474164"/>
                <a:gd name="connsiteY18" fmla="*/ 400076 h 474164"/>
                <a:gd name="connsiteX19" fmla="*/ 400076 w 474164"/>
                <a:gd name="connsiteY19" fmla="*/ 474164 h 474164"/>
                <a:gd name="connsiteX20" fmla="*/ 74088 w 474164"/>
                <a:gd name="connsiteY20" fmla="*/ 474164 h 474164"/>
                <a:gd name="connsiteX21" fmla="*/ 29635 w 474164"/>
                <a:gd name="connsiteY21" fmla="*/ 400076 h 474164"/>
                <a:gd name="connsiteX22" fmla="*/ 74088 w 474164"/>
                <a:gd name="connsiteY22" fmla="*/ 444529 h 474164"/>
                <a:gd name="connsiteX23" fmla="*/ 400076 w 474164"/>
                <a:gd name="connsiteY23" fmla="*/ 444529 h 474164"/>
                <a:gd name="connsiteX24" fmla="*/ 444529 w 474164"/>
                <a:gd name="connsiteY24" fmla="*/ 400076 h 474164"/>
                <a:gd name="connsiteX25" fmla="*/ 444529 w 474164"/>
                <a:gd name="connsiteY25" fmla="*/ 74088 h 474164"/>
                <a:gd name="connsiteX26" fmla="*/ 400076 w 474164"/>
                <a:gd name="connsiteY26" fmla="*/ 29635 h 474164"/>
                <a:gd name="connsiteX27" fmla="*/ 385258 w 474164"/>
                <a:gd name="connsiteY27" fmla="*/ 29635 h 474164"/>
                <a:gd name="connsiteX28" fmla="*/ 385258 w 474164"/>
                <a:gd name="connsiteY28" fmla="*/ 44453 h 474164"/>
                <a:gd name="connsiteX29" fmla="*/ 370441 w 474164"/>
                <a:gd name="connsiteY29" fmla="*/ 59271 h 474164"/>
                <a:gd name="connsiteX30" fmla="*/ 281535 w 474164"/>
                <a:gd name="connsiteY30" fmla="*/ 59271 h 474164"/>
                <a:gd name="connsiteX31" fmla="*/ 266717 w 474164"/>
                <a:gd name="connsiteY31" fmla="*/ 44453 h 474164"/>
                <a:gd name="connsiteX32" fmla="*/ 266717 w 474164"/>
                <a:gd name="connsiteY32" fmla="*/ 29635 h 474164"/>
                <a:gd name="connsiteX33" fmla="*/ 74088 w 474164"/>
                <a:gd name="connsiteY33" fmla="*/ 29635 h 474164"/>
                <a:gd name="connsiteX34" fmla="*/ 29635 w 474164"/>
                <a:gd name="connsiteY34" fmla="*/ 74088 h 474164"/>
                <a:gd name="connsiteX35" fmla="*/ 29635 w 474164"/>
                <a:gd name="connsiteY35" fmla="*/ 281535 h 474164"/>
                <a:gd name="connsiteX36" fmla="*/ 44453 w 474164"/>
                <a:gd name="connsiteY36" fmla="*/ 281535 h 474164"/>
                <a:gd name="connsiteX37" fmla="*/ 59271 w 474164"/>
                <a:gd name="connsiteY37" fmla="*/ 296353 h 474164"/>
                <a:gd name="connsiteX38" fmla="*/ 59271 w 474164"/>
                <a:gd name="connsiteY38" fmla="*/ 355623 h 474164"/>
                <a:gd name="connsiteX39" fmla="*/ 44453 w 474164"/>
                <a:gd name="connsiteY39" fmla="*/ 370441 h 474164"/>
                <a:gd name="connsiteX40" fmla="*/ 29635 w 474164"/>
                <a:gd name="connsiteY40" fmla="*/ 370441 h 474164"/>
                <a:gd name="connsiteX41" fmla="*/ 29635 w 474164"/>
                <a:gd name="connsiteY41" fmla="*/ 400076 h 47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74164" h="474164">
                  <a:moveTo>
                    <a:pt x="74088" y="474164"/>
                  </a:moveTo>
                  <a:cubicBezTo>
                    <a:pt x="33231" y="474164"/>
                    <a:pt x="0" y="440933"/>
                    <a:pt x="0" y="400076"/>
                  </a:cubicBezTo>
                  <a:lnTo>
                    <a:pt x="0" y="355623"/>
                  </a:lnTo>
                  <a:cubicBezTo>
                    <a:pt x="0" y="347444"/>
                    <a:pt x="6638" y="340805"/>
                    <a:pt x="14818" y="340805"/>
                  </a:cubicBezTo>
                  <a:lnTo>
                    <a:pt x="29635" y="340805"/>
                  </a:lnTo>
                  <a:lnTo>
                    <a:pt x="29635" y="311170"/>
                  </a:lnTo>
                  <a:lnTo>
                    <a:pt x="14818" y="311170"/>
                  </a:lnTo>
                  <a:cubicBezTo>
                    <a:pt x="6638" y="311170"/>
                    <a:pt x="0" y="304532"/>
                    <a:pt x="0" y="296353"/>
                  </a:cubicBezTo>
                  <a:lnTo>
                    <a:pt x="0" y="74088"/>
                  </a:lnTo>
                  <a:cubicBezTo>
                    <a:pt x="0" y="33231"/>
                    <a:pt x="33231" y="0"/>
                    <a:pt x="74088" y="0"/>
                  </a:cubicBezTo>
                  <a:lnTo>
                    <a:pt x="281535" y="0"/>
                  </a:lnTo>
                  <a:cubicBezTo>
                    <a:pt x="289714" y="0"/>
                    <a:pt x="296353" y="6638"/>
                    <a:pt x="296353" y="14818"/>
                  </a:cubicBezTo>
                  <a:lnTo>
                    <a:pt x="296353" y="29635"/>
                  </a:lnTo>
                  <a:lnTo>
                    <a:pt x="355623" y="29635"/>
                  </a:lnTo>
                  <a:lnTo>
                    <a:pt x="355623" y="14818"/>
                  </a:lnTo>
                  <a:cubicBezTo>
                    <a:pt x="355623" y="6638"/>
                    <a:pt x="362261" y="0"/>
                    <a:pt x="370441" y="0"/>
                  </a:cubicBezTo>
                  <a:lnTo>
                    <a:pt x="400076" y="0"/>
                  </a:lnTo>
                  <a:cubicBezTo>
                    <a:pt x="440933" y="0"/>
                    <a:pt x="474164" y="33231"/>
                    <a:pt x="474164" y="74088"/>
                  </a:cubicBezTo>
                  <a:lnTo>
                    <a:pt x="474164" y="400076"/>
                  </a:lnTo>
                  <a:cubicBezTo>
                    <a:pt x="474164" y="440933"/>
                    <a:pt x="440933" y="474164"/>
                    <a:pt x="400076" y="474164"/>
                  </a:cubicBezTo>
                  <a:lnTo>
                    <a:pt x="74088" y="474164"/>
                  </a:lnTo>
                  <a:close/>
                  <a:moveTo>
                    <a:pt x="29635" y="400076"/>
                  </a:moveTo>
                  <a:cubicBezTo>
                    <a:pt x="29635" y="424594"/>
                    <a:pt x="49570" y="444529"/>
                    <a:pt x="74088" y="444529"/>
                  </a:cubicBezTo>
                  <a:lnTo>
                    <a:pt x="400076" y="444529"/>
                  </a:lnTo>
                  <a:cubicBezTo>
                    <a:pt x="424594" y="444529"/>
                    <a:pt x="444529" y="424594"/>
                    <a:pt x="444529" y="400076"/>
                  </a:cubicBezTo>
                  <a:lnTo>
                    <a:pt x="444529" y="74088"/>
                  </a:lnTo>
                  <a:cubicBezTo>
                    <a:pt x="444529" y="49570"/>
                    <a:pt x="424594" y="29635"/>
                    <a:pt x="400076" y="29635"/>
                  </a:cubicBezTo>
                  <a:lnTo>
                    <a:pt x="385258" y="29635"/>
                  </a:lnTo>
                  <a:lnTo>
                    <a:pt x="385258" y="44453"/>
                  </a:lnTo>
                  <a:cubicBezTo>
                    <a:pt x="385258" y="52632"/>
                    <a:pt x="378620" y="59271"/>
                    <a:pt x="370441" y="59271"/>
                  </a:cubicBezTo>
                  <a:lnTo>
                    <a:pt x="281535" y="59271"/>
                  </a:lnTo>
                  <a:cubicBezTo>
                    <a:pt x="273356" y="59271"/>
                    <a:pt x="266717" y="52632"/>
                    <a:pt x="266717" y="44453"/>
                  </a:cubicBezTo>
                  <a:lnTo>
                    <a:pt x="266717" y="29635"/>
                  </a:lnTo>
                  <a:lnTo>
                    <a:pt x="74088" y="29635"/>
                  </a:lnTo>
                  <a:cubicBezTo>
                    <a:pt x="49570" y="29635"/>
                    <a:pt x="29635" y="49570"/>
                    <a:pt x="29635" y="74088"/>
                  </a:cubicBezTo>
                  <a:lnTo>
                    <a:pt x="29635" y="281535"/>
                  </a:lnTo>
                  <a:lnTo>
                    <a:pt x="44453" y="281535"/>
                  </a:lnTo>
                  <a:cubicBezTo>
                    <a:pt x="52632" y="281535"/>
                    <a:pt x="59271" y="288173"/>
                    <a:pt x="59271" y="296353"/>
                  </a:cubicBezTo>
                  <a:lnTo>
                    <a:pt x="59271" y="355623"/>
                  </a:lnTo>
                  <a:cubicBezTo>
                    <a:pt x="59271" y="363802"/>
                    <a:pt x="52632" y="370441"/>
                    <a:pt x="44453" y="370441"/>
                  </a:cubicBezTo>
                  <a:lnTo>
                    <a:pt x="29635" y="370441"/>
                  </a:lnTo>
                  <a:lnTo>
                    <a:pt x="29635" y="400076"/>
                  </a:lnTo>
                  <a:close/>
                </a:path>
              </a:pathLst>
            </a:custGeom>
            <a:grpFill/>
            <a:ln w="19447" cap="flat">
              <a:noFill/>
              <a:prstDash val="solid"/>
              <a:miter/>
            </a:ln>
          </p:spPr>
          <p:txBody>
            <a:bodyPr rtlCol="0" anchor="ctr"/>
            <a:lstStyle/>
            <a:p>
              <a:endParaRPr lang="nl-NL"/>
            </a:p>
          </p:txBody>
        </p:sp>
        <p:sp>
          <p:nvSpPr>
            <p:cNvPr id="247" name="Vrije vorm: vorm 246">
              <a:extLst>
                <a:ext uri="{FF2B5EF4-FFF2-40B4-BE49-F238E27FC236}">
                  <a16:creationId xmlns:a16="http://schemas.microsoft.com/office/drawing/2014/main" id="{F8C4FB90-82DD-71F2-41C8-732295EB77D2}"/>
                </a:ext>
              </a:extLst>
            </p:cNvPr>
            <p:cNvSpPr/>
            <p:nvPr/>
          </p:nvSpPr>
          <p:spPr>
            <a:xfrm>
              <a:off x="8953751" y="2588592"/>
              <a:ext cx="296352" cy="296352"/>
            </a:xfrm>
            <a:custGeom>
              <a:avLst/>
              <a:gdLst>
                <a:gd name="connsiteX0" fmla="*/ 177812 w 296352"/>
                <a:gd name="connsiteY0" fmla="*/ 296353 h 296352"/>
                <a:gd name="connsiteX1" fmla="*/ 162994 w 296352"/>
                <a:gd name="connsiteY1" fmla="*/ 281535 h 296352"/>
                <a:gd name="connsiteX2" fmla="*/ 162994 w 296352"/>
                <a:gd name="connsiteY2" fmla="*/ 251900 h 296352"/>
                <a:gd name="connsiteX3" fmla="*/ 133359 w 296352"/>
                <a:gd name="connsiteY3" fmla="*/ 251900 h 296352"/>
                <a:gd name="connsiteX4" fmla="*/ 133359 w 296352"/>
                <a:gd name="connsiteY4" fmla="*/ 281535 h 296352"/>
                <a:gd name="connsiteX5" fmla="*/ 118541 w 296352"/>
                <a:gd name="connsiteY5" fmla="*/ 296353 h 296352"/>
                <a:gd name="connsiteX6" fmla="*/ 103723 w 296352"/>
                <a:gd name="connsiteY6" fmla="*/ 281535 h 296352"/>
                <a:gd name="connsiteX7" fmla="*/ 103723 w 296352"/>
                <a:gd name="connsiteY7" fmla="*/ 251900 h 296352"/>
                <a:gd name="connsiteX8" fmla="*/ 88906 w 296352"/>
                <a:gd name="connsiteY8" fmla="*/ 251900 h 296352"/>
                <a:gd name="connsiteX9" fmla="*/ 44453 w 296352"/>
                <a:gd name="connsiteY9" fmla="*/ 207447 h 296352"/>
                <a:gd name="connsiteX10" fmla="*/ 44453 w 296352"/>
                <a:gd name="connsiteY10" fmla="*/ 192629 h 296352"/>
                <a:gd name="connsiteX11" fmla="*/ 14818 w 296352"/>
                <a:gd name="connsiteY11" fmla="*/ 192629 h 296352"/>
                <a:gd name="connsiteX12" fmla="*/ 0 w 296352"/>
                <a:gd name="connsiteY12" fmla="*/ 177812 h 296352"/>
                <a:gd name="connsiteX13" fmla="*/ 14818 w 296352"/>
                <a:gd name="connsiteY13" fmla="*/ 162994 h 296352"/>
                <a:gd name="connsiteX14" fmla="*/ 44453 w 296352"/>
                <a:gd name="connsiteY14" fmla="*/ 162994 h 296352"/>
                <a:gd name="connsiteX15" fmla="*/ 44453 w 296352"/>
                <a:gd name="connsiteY15" fmla="*/ 133359 h 296352"/>
                <a:gd name="connsiteX16" fmla="*/ 14818 w 296352"/>
                <a:gd name="connsiteY16" fmla="*/ 133359 h 296352"/>
                <a:gd name="connsiteX17" fmla="*/ 0 w 296352"/>
                <a:gd name="connsiteY17" fmla="*/ 118541 h 296352"/>
                <a:gd name="connsiteX18" fmla="*/ 14818 w 296352"/>
                <a:gd name="connsiteY18" fmla="*/ 103723 h 296352"/>
                <a:gd name="connsiteX19" fmla="*/ 44453 w 296352"/>
                <a:gd name="connsiteY19" fmla="*/ 103723 h 296352"/>
                <a:gd name="connsiteX20" fmla="*/ 44453 w 296352"/>
                <a:gd name="connsiteY20" fmla="*/ 88906 h 296352"/>
                <a:gd name="connsiteX21" fmla="*/ 88906 w 296352"/>
                <a:gd name="connsiteY21" fmla="*/ 44453 h 296352"/>
                <a:gd name="connsiteX22" fmla="*/ 103723 w 296352"/>
                <a:gd name="connsiteY22" fmla="*/ 44453 h 296352"/>
                <a:gd name="connsiteX23" fmla="*/ 103723 w 296352"/>
                <a:gd name="connsiteY23" fmla="*/ 14818 h 296352"/>
                <a:gd name="connsiteX24" fmla="*/ 118541 w 296352"/>
                <a:gd name="connsiteY24" fmla="*/ 0 h 296352"/>
                <a:gd name="connsiteX25" fmla="*/ 133359 w 296352"/>
                <a:gd name="connsiteY25" fmla="*/ 14818 h 296352"/>
                <a:gd name="connsiteX26" fmla="*/ 133359 w 296352"/>
                <a:gd name="connsiteY26" fmla="*/ 44453 h 296352"/>
                <a:gd name="connsiteX27" fmla="*/ 162994 w 296352"/>
                <a:gd name="connsiteY27" fmla="*/ 44453 h 296352"/>
                <a:gd name="connsiteX28" fmla="*/ 162994 w 296352"/>
                <a:gd name="connsiteY28" fmla="*/ 14818 h 296352"/>
                <a:gd name="connsiteX29" fmla="*/ 177812 w 296352"/>
                <a:gd name="connsiteY29" fmla="*/ 0 h 296352"/>
                <a:gd name="connsiteX30" fmla="*/ 192629 w 296352"/>
                <a:gd name="connsiteY30" fmla="*/ 14818 h 296352"/>
                <a:gd name="connsiteX31" fmla="*/ 192629 w 296352"/>
                <a:gd name="connsiteY31" fmla="*/ 44453 h 296352"/>
                <a:gd name="connsiteX32" fmla="*/ 207447 w 296352"/>
                <a:gd name="connsiteY32" fmla="*/ 44453 h 296352"/>
                <a:gd name="connsiteX33" fmla="*/ 251900 w 296352"/>
                <a:gd name="connsiteY33" fmla="*/ 88906 h 296352"/>
                <a:gd name="connsiteX34" fmla="*/ 251900 w 296352"/>
                <a:gd name="connsiteY34" fmla="*/ 103723 h 296352"/>
                <a:gd name="connsiteX35" fmla="*/ 281535 w 296352"/>
                <a:gd name="connsiteY35" fmla="*/ 103723 h 296352"/>
                <a:gd name="connsiteX36" fmla="*/ 296353 w 296352"/>
                <a:gd name="connsiteY36" fmla="*/ 118541 h 296352"/>
                <a:gd name="connsiteX37" fmla="*/ 281535 w 296352"/>
                <a:gd name="connsiteY37" fmla="*/ 133359 h 296352"/>
                <a:gd name="connsiteX38" fmla="*/ 251900 w 296352"/>
                <a:gd name="connsiteY38" fmla="*/ 133359 h 296352"/>
                <a:gd name="connsiteX39" fmla="*/ 251900 w 296352"/>
                <a:gd name="connsiteY39" fmla="*/ 162994 h 296352"/>
                <a:gd name="connsiteX40" fmla="*/ 281535 w 296352"/>
                <a:gd name="connsiteY40" fmla="*/ 162994 h 296352"/>
                <a:gd name="connsiteX41" fmla="*/ 296353 w 296352"/>
                <a:gd name="connsiteY41" fmla="*/ 177812 h 296352"/>
                <a:gd name="connsiteX42" fmla="*/ 281535 w 296352"/>
                <a:gd name="connsiteY42" fmla="*/ 192629 h 296352"/>
                <a:gd name="connsiteX43" fmla="*/ 251900 w 296352"/>
                <a:gd name="connsiteY43" fmla="*/ 192629 h 296352"/>
                <a:gd name="connsiteX44" fmla="*/ 251900 w 296352"/>
                <a:gd name="connsiteY44" fmla="*/ 207447 h 296352"/>
                <a:gd name="connsiteX45" fmla="*/ 207447 w 296352"/>
                <a:gd name="connsiteY45" fmla="*/ 251900 h 296352"/>
                <a:gd name="connsiteX46" fmla="*/ 192629 w 296352"/>
                <a:gd name="connsiteY46" fmla="*/ 251900 h 296352"/>
                <a:gd name="connsiteX47" fmla="*/ 192629 w 296352"/>
                <a:gd name="connsiteY47" fmla="*/ 281535 h 296352"/>
                <a:gd name="connsiteX48" fmla="*/ 177812 w 296352"/>
                <a:gd name="connsiteY48" fmla="*/ 296353 h 296352"/>
                <a:gd name="connsiteX49" fmla="*/ 88906 w 296352"/>
                <a:gd name="connsiteY49" fmla="*/ 74088 h 296352"/>
                <a:gd name="connsiteX50" fmla="*/ 74088 w 296352"/>
                <a:gd name="connsiteY50" fmla="*/ 88906 h 296352"/>
                <a:gd name="connsiteX51" fmla="*/ 74088 w 296352"/>
                <a:gd name="connsiteY51" fmla="*/ 207447 h 296352"/>
                <a:gd name="connsiteX52" fmla="*/ 88906 w 296352"/>
                <a:gd name="connsiteY52" fmla="*/ 222264 h 296352"/>
                <a:gd name="connsiteX53" fmla="*/ 207447 w 296352"/>
                <a:gd name="connsiteY53" fmla="*/ 222264 h 296352"/>
                <a:gd name="connsiteX54" fmla="*/ 222264 w 296352"/>
                <a:gd name="connsiteY54" fmla="*/ 207447 h 296352"/>
                <a:gd name="connsiteX55" fmla="*/ 222264 w 296352"/>
                <a:gd name="connsiteY55" fmla="*/ 88906 h 296352"/>
                <a:gd name="connsiteX56" fmla="*/ 207447 w 296352"/>
                <a:gd name="connsiteY56" fmla="*/ 74088 h 296352"/>
                <a:gd name="connsiteX57" fmla="*/ 88906 w 296352"/>
                <a:gd name="connsiteY57" fmla="*/ 74088 h 29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96352" h="296352">
                  <a:moveTo>
                    <a:pt x="177812" y="296353"/>
                  </a:moveTo>
                  <a:cubicBezTo>
                    <a:pt x="169632" y="296353"/>
                    <a:pt x="162994" y="289714"/>
                    <a:pt x="162994" y="281535"/>
                  </a:cubicBezTo>
                  <a:lnTo>
                    <a:pt x="162994" y="251900"/>
                  </a:lnTo>
                  <a:lnTo>
                    <a:pt x="133359" y="251900"/>
                  </a:lnTo>
                  <a:lnTo>
                    <a:pt x="133359" y="281535"/>
                  </a:lnTo>
                  <a:cubicBezTo>
                    <a:pt x="133359" y="289714"/>
                    <a:pt x="126720" y="296353"/>
                    <a:pt x="118541" y="296353"/>
                  </a:cubicBezTo>
                  <a:cubicBezTo>
                    <a:pt x="110362" y="296353"/>
                    <a:pt x="103723" y="289714"/>
                    <a:pt x="103723" y="281535"/>
                  </a:cubicBezTo>
                  <a:lnTo>
                    <a:pt x="103723" y="251900"/>
                  </a:lnTo>
                  <a:lnTo>
                    <a:pt x="88906" y="251900"/>
                  </a:lnTo>
                  <a:cubicBezTo>
                    <a:pt x="64388" y="251900"/>
                    <a:pt x="44453" y="231965"/>
                    <a:pt x="44453" y="207447"/>
                  </a:cubicBezTo>
                  <a:lnTo>
                    <a:pt x="44453" y="192629"/>
                  </a:lnTo>
                  <a:lnTo>
                    <a:pt x="14818" y="192629"/>
                  </a:lnTo>
                  <a:cubicBezTo>
                    <a:pt x="6638" y="192629"/>
                    <a:pt x="0" y="185991"/>
                    <a:pt x="0" y="177812"/>
                  </a:cubicBezTo>
                  <a:cubicBezTo>
                    <a:pt x="0" y="169632"/>
                    <a:pt x="6638" y="162994"/>
                    <a:pt x="14818" y="162994"/>
                  </a:cubicBezTo>
                  <a:lnTo>
                    <a:pt x="44453" y="162994"/>
                  </a:lnTo>
                  <a:lnTo>
                    <a:pt x="44453" y="133359"/>
                  </a:lnTo>
                  <a:lnTo>
                    <a:pt x="14818" y="133359"/>
                  </a:lnTo>
                  <a:cubicBezTo>
                    <a:pt x="6638" y="133359"/>
                    <a:pt x="0" y="126720"/>
                    <a:pt x="0" y="118541"/>
                  </a:cubicBezTo>
                  <a:cubicBezTo>
                    <a:pt x="0" y="110362"/>
                    <a:pt x="6638" y="103723"/>
                    <a:pt x="14818" y="103723"/>
                  </a:cubicBezTo>
                  <a:lnTo>
                    <a:pt x="44453" y="103723"/>
                  </a:lnTo>
                  <a:lnTo>
                    <a:pt x="44453" y="88906"/>
                  </a:lnTo>
                  <a:cubicBezTo>
                    <a:pt x="44453" y="64388"/>
                    <a:pt x="64388" y="44453"/>
                    <a:pt x="88906" y="44453"/>
                  </a:cubicBezTo>
                  <a:lnTo>
                    <a:pt x="103723" y="44453"/>
                  </a:lnTo>
                  <a:lnTo>
                    <a:pt x="103723" y="14818"/>
                  </a:lnTo>
                  <a:cubicBezTo>
                    <a:pt x="103723" y="6638"/>
                    <a:pt x="110362" y="0"/>
                    <a:pt x="118541" y="0"/>
                  </a:cubicBezTo>
                  <a:cubicBezTo>
                    <a:pt x="126720" y="0"/>
                    <a:pt x="133359" y="6638"/>
                    <a:pt x="133359" y="14818"/>
                  </a:cubicBezTo>
                  <a:lnTo>
                    <a:pt x="133359" y="44453"/>
                  </a:lnTo>
                  <a:lnTo>
                    <a:pt x="162994" y="44453"/>
                  </a:lnTo>
                  <a:lnTo>
                    <a:pt x="162994" y="14818"/>
                  </a:lnTo>
                  <a:cubicBezTo>
                    <a:pt x="162994" y="6638"/>
                    <a:pt x="169632" y="0"/>
                    <a:pt x="177812" y="0"/>
                  </a:cubicBezTo>
                  <a:cubicBezTo>
                    <a:pt x="185991" y="0"/>
                    <a:pt x="192629" y="6638"/>
                    <a:pt x="192629" y="14818"/>
                  </a:cubicBezTo>
                  <a:lnTo>
                    <a:pt x="192629" y="44453"/>
                  </a:lnTo>
                  <a:lnTo>
                    <a:pt x="207447" y="44453"/>
                  </a:lnTo>
                  <a:cubicBezTo>
                    <a:pt x="231965" y="44453"/>
                    <a:pt x="251900" y="64388"/>
                    <a:pt x="251900" y="88906"/>
                  </a:cubicBezTo>
                  <a:lnTo>
                    <a:pt x="251900" y="103723"/>
                  </a:lnTo>
                  <a:lnTo>
                    <a:pt x="281535" y="103723"/>
                  </a:lnTo>
                  <a:cubicBezTo>
                    <a:pt x="289714" y="103723"/>
                    <a:pt x="296353" y="110362"/>
                    <a:pt x="296353" y="118541"/>
                  </a:cubicBezTo>
                  <a:cubicBezTo>
                    <a:pt x="296353" y="126720"/>
                    <a:pt x="289714" y="133359"/>
                    <a:pt x="281535" y="133359"/>
                  </a:cubicBezTo>
                  <a:lnTo>
                    <a:pt x="251900" y="133359"/>
                  </a:lnTo>
                  <a:lnTo>
                    <a:pt x="251900" y="162994"/>
                  </a:lnTo>
                  <a:lnTo>
                    <a:pt x="281535" y="162994"/>
                  </a:lnTo>
                  <a:cubicBezTo>
                    <a:pt x="289714" y="162994"/>
                    <a:pt x="296353" y="169632"/>
                    <a:pt x="296353" y="177812"/>
                  </a:cubicBezTo>
                  <a:cubicBezTo>
                    <a:pt x="296353" y="185991"/>
                    <a:pt x="289714" y="192629"/>
                    <a:pt x="281535" y="192629"/>
                  </a:cubicBezTo>
                  <a:lnTo>
                    <a:pt x="251900" y="192629"/>
                  </a:lnTo>
                  <a:lnTo>
                    <a:pt x="251900" y="207447"/>
                  </a:lnTo>
                  <a:cubicBezTo>
                    <a:pt x="251900" y="231965"/>
                    <a:pt x="231965" y="251900"/>
                    <a:pt x="207447" y="251900"/>
                  </a:cubicBezTo>
                  <a:lnTo>
                    <a:pt x="192629" y="251900"/>
                  </a:lnTo>
                  <a:lnTo>
                    <a:pt x="192629" y="281535"/>
                  </a:lnTo>
                  <a:cubicBezTo>
                    <a:pt x="192629" y="289714"/>
                    <a:pt x="185991" y="296353"/>
                    <a:pt x="177812" y="296353"/>
                  </a:cubicBezTo>
                  <a:close/>
                  <a:moveTo>
                    <a:pt x="88906" y="74088"/>
                  </a:moveTo>
                  <a:cubicBezTo>
                    <a:pt x="80726" y="74088"/>
                    <a:pt x="74088" y="80726"/>
                    <a:pt x="74088" y="88906"/>
                  </a:cubicBezTo>
                  <a:lnTo>
                    <a:pt x="74088" y="207447"/>
                  </a:lnTo>
                  <a:cubicBezTo>
                    <a:pt x="74088" y="215626"/>
                    <a:pt x="80726" y="222264"/>
                    <a:pt x="88906" y="222264"/>
                  </a:cubicBezTo>
                  <a:lnTo>
                    <a:pt x="207447" y="222264"/>
                  </a:lnTo>
                  <a:cubicBezTo>
                    <a:pt x="215626" y="222264"/>
                    <a:pt x="222264" y="215626"/>
                    <a:pt x="222264" y="207447"/>
                  </a:cubicBezTo>
                  <a:lnTo>
                    <a:pt x="222264" y="88906"/>
                  </a:lnTo>
                  <a:cubicBezTo>
                    <a:pt x="222264" y="80726"/>
                    <a:pt x="215626" y="74088"/>
                    <a:pt x="207447" y="74088"/>
                  </a:cubicBezTo>
                  <a:lnTo>
                    <a:pt x="88906" y="74088"/>
                  </a:lnTo>
                  <a:close/>
                </a:path>
              </a:pathLst>
            </a:custGeom>
            <a:grpFill/>
            <a:ln w="19447" cap="flat">
              <a:noFill/>
              <a:prstDash val="solid"/>
              <a:miter/>
            </a:ln>
          </p:spPr>
          <p:txBody>
            <a:bodyPr rtlCol="0" anchor="ctr"/>
            <a:lstStyle/>
            <a:p>
              <a:endParaRPr lang="nl-NL"/>
            </a:p>
          </p:txBody>
        </p:sp>
        <p:sp>
          <p:nvSpPr>
            <p:cNvPr id="248" name="Vrije vorm: vorm 247">
              <a:extLst>
                <a:ext uri="{FF2B5EF4-FFF2-40B4-BE49-F238E27FC236}">
                  <a16:creationId xmlns:a16="http://schemas.microsoft.com/office/drawing/2014/main" id="{C5E53468-D569-C311-97D1-1859BDE60064}"/>
                </a:ext>
              </a:extLst>
            </p:cNvPr>
            <p:cNvSpPr/>
            <p:nvPr/>
          </p:nvSpPr>
          <p:spPr>
            <a:xfrm>
              <a:off x="8879663" y="2529321"/>
              <a:ext cx="29635" cy="88905"/>
            </a:xfrm>
            <a:custGeom>
              <a:avLst/>
              <a:gdLst>
                <a:gd name="connsiteX0" fmla="*/ 14818 w 29635"/>
                <a:gd name="connsiteY0" fmla="*/ 88906 h 88905"/>
                <a:gd name="connsiteX1" fmla="*/ 0 w 29635"/>
                <a:gd name="connsiteY1" fmla="*/ 74088 h 88905"/>
                <a:gd name="connsiteX2" fmla="*/ 0 w 29635"/>
                <a:gd name="connsiteY2" fmla="*/ 14818 h 88905"/>
                <a:gd name="connsiteX3" fmla="*/ 14818 w 29635"/>
                <a:gd name="connsiteY3" fmla="*/ 0 h 88905"/>
                <a:gd name="connsiteX4" fmla="*/ 29635 w 29635"/>
                <a:gd name="connsiteY4" fmla="*/ 14818 h 88905"/>
                <a:gd name="connsiteX5" fmla="*/ 29635 w 29635"/>
                <a:gd name="connsiteY5" fmla="*/ 74088 h 88905"/>
                <a:gd name="connsiteX6" fmla="*/ 14818 w 29635"/>
                <a:gd name="connsiteY6" fmla="*/ 88906 h 8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635" h="88905">
                  <a:moveTo>
                    <a:pt x="14818" y="88906"/>
                  </a:moveTo>
                  <a:cubicBezTo>
                    <a:pt x="6638" y="88906"/>
                    <a:pt x="0" y="82267"/>
                    <a:pt x="0" y="74088"/>
                  </a:cubicBezTo>
                  <a:lnTo>
                    <a:pt x="0" y="14818"/>
                  </a:lnTo>
                  <a:cubicBezTo>
                    <a:pt x="0" y="6638"/>
                    <a:pt x="6638" y="0"/>
                    <a:pt x="14818" y="0"/>
                  </a:cubicBezTo>
                  <a:cubicBezTo>
                    <a:pt x="22997" y="0"/>
                    <a:pt x="29635" y="6638"/>
                    <a:pt x="29635" y="14818"/>
                  </a:cubicBezTo>
                  <a:lnTo>
                    <a:pt x="29635" y="74088"/>
                  </a:lnTo>
                  <a:cubicBezTo>
                    <a:pt x="29635" y="82267"/>
                    <a:pt x="22997" y="88906"/>
                    <a:pt x="14818" y="88906"/>
                  </a:cubicBezTo>
                  <a:close/>
                </a:path>
              </a:pathLst>
            </a:custGeom>
            <a:grpFill/>
            <a:ln w="19447" cap="flat">
              <a:noFill/>
              <a:prstDash val="solid"/>
              <a:miter/>
            </a:ln>
          </p:spPr>
          <p:txBody>
            <a:bodyPr rtlCol="0" anchor="ctr"/>
            <a:lstStyle/>
            <a:p>
              <a:endParaRPr lang="nl-NL"/>
            </a:p>
          </p:txBody>
        </p:sp>
        <p:sp>
          <p:nvSpPr>
            <p:cNvPr id="249" name="Vrije vorm: vorm 248">
              <a:extLst>
                <a:ext uri="{FF2B5EF4-FFF2-40B4-BE49-F238E27FC236}">
                  <a16:creationId xmlns:a16="http://schemas.microsoft.com/office/drawing/2014/main" id="{B03F838D-13CA-CD8C-27AB-86D345C64C80}"/>
                </a:ext>
              </a:extLst>
            </p:cNvPr>
            <p:cNvSpPr/>
            <p:nvPr/>
          </p:nvSpPr>
          <p:spPr>
            <a:xfrm>
              <a:off x="8938934" y="2529321"/>
              <a:ext cx="29635" cy="88905"/>
            </a:xfrm>
            <a:custGeom>
              <a:avLst/>
              <a:gdLst>
                <a:gd name="connsiteX0" fmla="*/ 14818 w 29635"/>
                <a:gd name="connsiteY0" fmla="*/ 88906 h 88905"/>
                <a:gd name="connsiteX1" fmla="*/ 0 w 29635"/>
                <a:gd name="connsiteY1" fmla="*/ 74088 h 88905"/>
                <a:gd name="connsiteX2" fmla="*/ 0 w 29635"/>
                <a:gd name="connsiteY2" fmla="*/ 14818 h 88905"/>
                <a:gd name="connsiteX3" fmla="*/ 14818 w 29635"/>
                <a:gd name="connsiteY3" fmla="*/ 0 h 88905"/>
                <a:gd name="connsiteX4" fmla="*/ 29635 w 29635"/>
                <a:gd name="connsiteY4" fmla="*/ 14818 h 88905"/>
                <a:gd name="connsiteX5" fmla="*/ 29635 w 29635"/>
                <a:gd name="connsiteY5" fmla="*/ 74088 h 88905"/>
                <a:gd name="connsiteX6" fmla="*/ 14818 w 29635"/>
                <a:gd name="connsiteY6" fmla="*/ 88906 h 8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635" h="88905">
                  <a:moveTo>
                    <a:pt x="14818" y="88906"/>
                  </a:moveTo>
                  <a:cubicBezTo>
                    <a:pt x="6638" y="88906"/>
                    <a:pt x="0" y="82267"/>
                    <a:pt x="0" y="74088"/>
                  </a:cubicBezTo>
                  <a:lnTo>
                    <a:pt x="0" y="14818"/>
                  </a:lnTo>
                  <a:cubicBezTo>
                    <a:pt x="0" y="6638"/>
                    <a:pt x="6638" y="0"/>
                    <a:pt x="14818" y="0"/>
                  </a:cubicBezTo>
                  <a:cubicBezTo>
                    <a:pt x="22997" y="0"/>
                    <a:pt x="29635" y="6638"/>
                    <a:pt x="29635" y="14818"/>
                  </a:cubicBezTo>
                  <a:lnTo>
                    <a:pt x="29635" y="74088"/>
                  </a:lnTo>
                  <a:cubicBezTo>
                    <a:pt x="29635" y="82267"/>
                    <a:pt x="22997" y="88906"/>
                    <a:pt x="14818" y="88906"/>
                  </a:cubicBezTo>
                  <a:close/>
                </a:path>
              </a:pathLst>
            </a:custGeom>
            <a:grpFill/>
            <a:ln w="19447" cap="flat">
              <a:noFill/>
              <a:prstDash val="solid"/>
              <a:miter/>
            </a:ln>
          </p:spPr>
          <p:txBody>
            <a:bodyPr rtlCol="0" anchor="ctr"/>
            <a:lstStyle/>
            <a:p>
              <a:endParaRPr lang="nl-NL"/>
            </a:p>
          </p:txBody>
        </p:sp>
      </p:grpSp>
      <p:sp>
        <p:nvSpPr>
          <p:cNvPr id="251" name="Icoon_1_8">
            <a:extLst>
              <a:ext uri="{FF2B5EF4-FFF2-40B4-BE49-F238E27FC236}">
                <a16:creationId xmlns:a16="http://schemas.microsoft.com/office/drawing/2014/main" id="{F08DAA88-7468-B51A-473F-CBD05C2E469E}"/>
              </a:ext>
            </a:extLst>
          </p:cNvPr>
          <p:cNvSpPr>
            <a:spLocks noChangeAspect="1"/>
          </p:cNvSpPr>
          <p:nvPr/>
        </p:nvSpPr>
        <p:spPr>
          <a:xfrm>
            <a:off x="10729049" y="2347989"/>
            <a:ext cx="414894" cy="414894"/>
          </a:xfrm>
          <a:custGeom>
            <a:avLst/>
            <a:gdLst>
              <a:gd name="connsiteX0" fmla="*/ 133359 w 474164"/>
              <a:gd name="connsiteY0" fmla="*/ 474164 h 474164"/>
              <a:gd name="connsiteX1" fmla="*/ 0 w 474164"/>
              <a:gd name="connsiteY1" fmla="*/ 340805 h 474164"/>
              <a:gd name="connsiteX2" fmla="*/ 0 w 474164"/>
              <a:gd name="connsiteY2" fmla="*/ 222264 h 474164"/>
              <a:gd name="connsiteX3" fmla="*/ 119588 w 474164"/>
              <a:gd name="connsiteY3" fmla="*/ 89617 h 474164"/>
              <a:gd name="connsiteX4" fmla="*/ 222264 w 474164"/>
              <a:gd name="connsiteY4" fmla="*/ 0 h 474164"/>
              <a:gd name="connsiteX5" fmla="*/ 325988 w 474164"/>
              <a:gd name="connsiteY5" fmla="*/ 103723 h 474164"/>
              <a:gd name="connsiteX6" fmla="*/ 325988 w 474164"/>
              <a:gd name="connsiteY6" fmla="*/ 148176 h 474164"/>
              <a:gd name="connsiteX7" fmla="*/ 385258 w 474164"/>
              <a:gd name="connsiteY7" fmla="*/ 207447 h 474164"/>
              <a:gd name="connsiteX8" fmla="*/ 444529 w 474164"/>
              <a:gd name="connsiteY8" fmla="*/ 148176 h 474164"/>
              <a:gd name="connsiteX9" fmla="*/ 444529 w 474164"/>
              <a:gd name="connsiteY9" fmla="*/ 14818 h 474164"/>
              <a:gd name="connsiteX10" fmla="*/ 459346 w 474164"/>
              <a:gd name="connsiteY10" fmla="*/ 0 h 474164"/>
              <a:gd name="connsiteX11" fmla="*/ 474164 w 474164"/>
              <a:gd name="connsiteY11" fmla="*/ 14818 h 474164"/>
              <a:gd name="connsiteX12" fmla="*/ 474164 w 474164"/>
              <a:gd name="connsiteY12" fmla="*/ 148176 h 474164"/>
              <a:gd name="connsiteX13" fmla="*/ 385258 w 474164"/>
              <a:gd name="connsiteY13" fmla="*/ 237082 h 474164"/>
              <a:gd name="connsiteX14" fmla="*/ 296353 w 474164"/>
              <a:gd name="connsiteY14" fmla="*/ 148176 h 474164"/>
              <a:gd name="connsiteX15" fmla="*/ 296353 w 474164"/>
              <a:gd name="connsiteY15" fmla="*/ 103723 h 474164"/>
              <a:gd name="connsiteX16" fmla="*/ 222264 w 474164"/>
              <a:gd name="connsiteY16" fmla="*/ 29635 h 474164"/>
              <a:gd name="connsiteX17" fmla="*/ 149520 w 474164"/>
              <a:gd name="connsiteY17" fmla="*/ 89913 h 474164"/>
              <a:gd name="connsiteX18" fmla="*/ 266717 w 474164"/>
              <a:gd name="connsiteY18" fmla="*/ 222264 h 474164"/>
              <a:gd name="connsiteX19" fmla="*/ 266717 w 474164"/>
              <a:gd name="connsiteY19" fmla="*/ 340805 h 474164"/>
              <a:gd name="connsiteX20" fmla="*/ 133359 w 474164"/>
              <a:gd name="connsiteY20" fmla="*/ 474164 h 474164"/>
              <a:gd name="connsiteX21" fmla="*/ 29635 w 474164"/>
              <a:gd name="connsiteY21" fmla="*/ 340805 h 474164"/>
              <a:gd name="connsiteX22" fmla="*/ 133359 w 474164"/>
              <a:gd name="connsiteY22" fmla="*/ 444529 h 474164"/>
              <a:gd name="connsiteX23" fmla="*/ 237082 w 474164"/>
              <a:gd name="connsiteY23" fmla="*/ 340805 h 474164"/>
              <a:gd name="connsiteX24" fmla="*/ 237082 w 474164"/>
              <a:gd name="connsiteY24" fmla="*/ 266717 h 474164"/>
              <a:gd name="connsiteX25" fmla="*/ 29635 w 474164"/>
              <a:gd name="connsiteY25" fmla="*/ 266717 h 474164"/>
              <a:gd name="connsiteX26" fmla="*/ 29635 w 474164"/>
              <a:gd name="connsiteY26" fmla="*/ 340805 h 474164"/>
              <a:gd name="connsiteX27" fmla="*/ 237082 w 474164"/>
              <a:gd name="connsiteY27" fmla="*/ 237082 h 474164"/>
              <a:gd name="connsiteX28" fmla="*/ 237082 w 474164"/>
              <a:gd name="connsiteY28" fmla="*/ 222264 h 474164"/>
              <a:gd name="connsiteX29" fmla="*/ 148176 w 474164"/>
              <a:gd name="connsiteY29" fmla="*/ 119628 h 474164"/>
              <a:gd name="connsiteX30" fmla="*/ 148176 w 474164"/>
              <a:gd name="connsiteY30" fmla="*/ 237082 h 474164"/>
              <a:gd name="connsiteX31" fmla="*/ 237082 w 474164"/>
              <a:gd name="connsiteY31" fmla="*/ 237082 h 474164"/>
              <a:gd name="connsiteX32" fmla="*/ 118541 w 474164"/>
              <a:gd name="connsiteY32" fmla="*/ 237082 h 474164"/>
              <a:gd name="connsiteX33" fmla="*/ 118541 w 474164"/>
              <a:gd name="connsiteY33" fmla="*/ 119628 h 474164"/>
              <a:gd name="connsiteX34" fmla="*/ 29635 w 474164"/>
              <a:gd name="connsiteY34" fmla="*/ 222264 h 474164"/>
              <a:gd name="connsiteX35" fmla="*/ 29635 w 474164"/>
              <a:gd name="connsiteY35" fmla="*/ 237082 h 474164"/>
              <a:gd name="connsiteX36" fmla="*/ 118541 w 474164"/>
              <a:gd name="connsiteY36" fmla="*/ 237082 h 47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74164" h="474164">
                <a:moveTo>
                  <a:pt x="133359" y="474164"/>
                </a:moveTo>
                <a:cubicBezTo>
                  <a:pt x="59824" y="474164"/>
                  <a:pt x="0" y="414340"/>
                  <a:pt x="0" y="340805"/>
                </a:cubicBezTo>
                <a:lnTo>
                  <a:pt x="0" y="222264"/>
                </a:lnTo>
                <a:cubicBezTo>
                  <a:pt x="0" y="153629"/>
                  <a:pt x="52040" y="96552"/>
                  <a:pt x="119588" y="89617"/>
                </a:cubicBezTo>
                <a:cubicBezTo>
                  <a:pt x="126543" y="38881"/>
                  <a:pt x="170462" y="0"/>
                  <a:pt x="222264" y="0"/>
                </a:cubicBezTo>
                <a:cubicBezTo>
                  <a:pt x="279460" y="0"/>
                  <a:pt x="325988" y="46527"/>
                  <a:pt x="325988" y="103723"/>
                </a:cubicBezTo>
                <a:lnTo>
                  <a:pt x="325988" y="148176"/>
                </a:lnTo>
                <a:cubicBezTo>
                  <a:pt x="325988" y="180854"/>
                  <a:pt x="352580" y="207447"/>
                  <a:pt x="385258" y="207447"/>
                </a:cubicBezTo>
                <a:cubicBezTo>
                  <a:pt x="417936" y="207447"/>
                  <a:pt x="444529" y="180854"/>
                  <a:pt x="444529" y="148176"/>
                </a:cubicBezTo>
                <a:lnTo>
                  <a:pt x="444529" y="14818"/>
                </a:lnTo>
                <a:cubicBezTo>
                  <a:pt x="444529" y="6638"/>
                  <a:pt x="451167" y="0"/>
                  <a:pt x="459346" y="0"/>
                </a:cubicBezTo>
                <a:cubicBezTo>
                  <a:pt x="467526" y="0"/>
                  <a:pt x="474164" y="6638"/>
                  <a:pt x="474164" y="14818"/>
                </a:cubicBezTo>
                <a:lnTo>
                  <a:pt x="474164" y="148176"/>
                </a:lnTo>
                <a:cubicBezTo>
                  <a:pt x="474164" y="197193"/>
                  <a:pt x="434275" y="237082"/>
                  <a:pt x="385258" y="237082"/>
                </a:cubicBezTo>
                <a:cubicBezTo>
                  <a:pt x="336242" y="237082"/>
                  <a:pt x="296353" y="197193"/>
                  <a:pt x="296353" y="148176"/>
                </a:cubicBezTo>
                <a:lnTo>
                  <a:pt x="296353" y="103723"/>
                </a:lnTo>
                <a:cubicBezTo>
                  <a:pt x="296353" y="62866"/>
                  <a:pt x="263122" y="29635"/>
                  <a:pt x="222264" y="29635"/>
                </a:cubicBezTo>
                <a:cubicBezTo>
                  <a:pt x="186702" y="29635"/>
                  <a:pt x="156079" y="55576"/>
                  <a:pt x="149520" y="89913"/>
                </a:cubicBezTo>
                <a:cubicBezTo>
                  <a:pt x="215843" y="97954"/>
                  <a:pt x="266717" y="154617"/>
                  <a:pt x="266717" y="222264"/>
                </a:cubicBezTo>
                <a:lnTo>
                  <a:pt x="266717" y="340805"/>
                </a:lnTo>
                <a:cubicBezTo>
                  <a:pt x="266717" y="414340"/>
                  <a:pt x="206894" y="474164"/>
                  <a:pt x="133359" y="474164"/>
                </a:cubicBezTo>
                <a:close/>
                <a:moveTo>
                  <a:pt x="29635" y="340805"/>
                </a:moveTo>
                <a:cubicBezTo>
                  <a:pt x="29635" y="398001"/>
                  <a:pt x="76163" y="444529"/>
                  <a:pt x="133359" y="444529"/>
                </a:cubicBezTo>
                <a:cubicBezTo>
                  <a:pt x="190555" y="444529"/>
                  <a:pt x="237082" y="398001"/>
                  <a:pt x="237082" y="340805"/>
                </a:cubicBezTo>
                <a:lnTo>
                  <a:pt x="237082" y="266717"/>
                </a:lnTo>
                <a:lnTo>
                  <a:pt x="29635" y="266717"/>
                </a:lnTo>
                <a:lnTo>
                  <a:pt x="29635" y="340805"/>
                </a:lnTo>
                <a:close/>
                <a:moveTo>
                  <a:pt x="237082" y="237082"/>
                </a:moveTo>
                <a:lnTo>
                  <a:pt x="237082" y="222264"/>
                </a:lnTo>
                <a:cubicBezTo>
                  <a:pt x="237082" y="170501"/>
                  <a:pt x="198635" y="126878"/>
                  <a:pt x="148176" y="119628"/>
                </a:cubicBezTo>
                <a:lnTo>
                  <a:pt x="148176" y="237082"/>
                </a:lnTo>
                <a:lnTo>
                  <a:pt x="237082" y="237082"/>
                </a:lnTo>
                <a:close/>
                <a:moveTo>
                  <a:pt x="118541" y="237082"/>
                </a:moveTo>
                <a:lnTo>
                  <a:pt x="118541" y="119628"/>
                </a:lnTo>
                <a:cubicBezTo>
                  <a:pt x="68082" y="126878"/>
                  <a:pt x="29635" y="170501"/>
                  <a:pt x="29635" y="222264"/>
                </a:cubicBezTo>
                <a:lnTo>
                  <a:pt x="29635" y="237082"/>
                </a:lnTo>
                <a:lnTo>
                  <a:pt x="118541" y="237082"/>
                </a:lnTo>
                <a:close/>
              </a:path>
            </a:pathLst>
          </a:custGeom>
          <a:solidFill>
            <a:schemeClr val="tx1"/>
          </a:solidFill>
          <a:ln w="19447" cap="flat">
            <a:noFill/>
            <a:prstDash val="solid"/>
            <a:miter/>
          </a:ln>
        </p:spPr>
        <p:txBody>
          <a:bodyPr rtlCol="0" anchor="ctr"/>
          <a:lstStyle/>
          <a:p>
            <a:endParaRPr lang="nl-NL"/>
          </a:p>
        </p:txBody>
      </p:sp>
      <p:sp>
        <p:nvSpPr>
          <p:cNvPr id="252" name="Icoon_2_1">
            <a:extLst>
              <a:ext uri="{FF2B5EF4-FFF2-40B4-BE49-F238E27FC236}">
                <a16:creationId xmlns:a16="http://schemas.microsoft.com/office/drawing/2014/main" id="{F6720775-1499-36EB-1332-4D79D67FFBEF}"/>
              </a:ext>
            </a:extLst>
          </p:cNvPr>
          <p:cNvSpPr>
            <a:spLocks noChangeAspect="1"/>
          </p:cNvSpPr>
          <p:nvPr/>
        </p:nvSpPr>
        <p:spPr>
          <a:xfrm>
            <a:off x="5300844" y="2383445"/>
            <a:ext cx="414894" cy="363032"/>
          </a:xfrm>
          <a:custGeom>
            <a:avLst/>
            <a:gdLst>
              <a:gd name="connsiteX0" fmla="*/ 118541 w 474163"/>
              <a:gd name="connsiteY0" fmla="*/ 414894 h 414893"/>
              <a:gd name="connsiteX1" fmla="*/ 103723 w 474163"/>
              <a:gd name="connsiteY1" fmla="*/ 400076 h 414893"/>
              <a:gd name="connsiteX2" fmla="*/ 118541 w 474163"/>
              <a:gd name="connsiteY2" fmla="*/ 385258 h 414893"/>
              <a:gd name="connsiteX3" fmla="*/ 150448 w 474163"/>
              <a:gd name="connsiteY3" fmla="*/ 385258 h 414893"/>
              <a:gd name="connsiteX4" fmla="*/ 160327 w 474163"/>
              <a:gd name="connsiteY4" fmla="*/ 325988 h 414893"/>
              <a:gd name="connsiteX5" fmla="*/ 44453 w 474163"/>
              <a:gd name="connsiteY5" fmla="*/ 325988 h 414893"/>
              <a:gd name="connsiteX6" fmla="*/ 0 w 474163"/>
              <a:gd name="connsiteY6" fmla="*/ 281535 h 414893"/>
              <a:gd name="connsiteX7" fmla="*/ 0 w 474163"/>
              <a:gd name="connsiteY7" fmla="*/ 44453 h 414893"/>
              <a:gd name="connsiteX8" fmla="*/ 44453 w 474163"/>
              <a:gd name="connsiteY8" fmla="*/ 0 h 414893"/>
              <a:gd name="connsiteX9" fmla="*/ 429711 w 474163"/>
              <a:gd name="connsiteY9" fmla="*/ 0 h 414893"/>
              <a:gd name="connsiteX10" fmla="*/ 474164 w 474163"/>
              <a:gd name="connsiteY10" fmla="*/ 44453 h 414893"/>
              <a:gd name="connsiteX11" fmla="*/ 474164 w 474163"/>
              <a:gd name="connsiteY11" fmla="*/ 281535 h 414893"/>
              <a:gd name="connsiteX12" fmla="*/ 429711 w 474163"/>
              <a:gd name="connsiteY12" fmla="*/ 325988 h 414893"/>
              <a:gd name="connsiteX13" fmla="*/ 313837 w 474163"/>
              <a:gd name="connsiteY13" fmla="*/ 325988 h 414893"/>
              <a:gd name="connsiteX14" fmla="*/ 323716 w 474163"/>
              <a:gd name="connsiteY14" fmla="*/ 385258 h 414893"/>
              <a:gd name="connsiteX15" fmla="*/ 355623 w 474163"/>
              <a:gd name="connsiteY15" fmla="*/ 385258 h 414893"/>
              <a:gd name="connsiteX16" fmla="*/ 370441 w 474163"/>
              <a:gd name="connsiteY16" fmla="*/ 400076 h 414893"/>
              <a:gd name="connsiteX17" fmla="*/ 355623 w 474163"/>
              <a:gd name="connsiteY17" fmla="*/ 414894 h 414893"/>
              <a:gd name="connsiteX18" fmla="*/ 118541 w 474163"/>
              <a:gd name="connsiteY18" fmla="*/ 414894 h 414893"/>
              <a:gd name="connsiteX19" fmla="*/ 293685 w 474163"/>
              <a:gd name="connsiteY19" fmla="*/ 385258 h 414893"/>
              <a:gd name="connsiteX20" fmla="*/ 283807 w 474163"/>
              <a:gd name="connsiteY20" fmla="*/ 325988 h 414893"/>
              <a:gd name="connsiteX21" fmla="*/ 190357 w 474163"/>
              <a:gd name="connsiteY21" fmla="*/ 325988 h 414893"/>
              <a:gd name="connsiteX22" fmla="*/ 180479 w 474163"/>
              <a:gd name="connsiteY22" fmla="*/ 385258 h 414893"/>
              <a:gd name="connsiteX23" fmla="*/ 293685 w 474163"/>
              <a:gd name="connsiteY23" fmla="*/ 385258 h 414893"/>
              <a:gd name="connsiteX24" fmla="*/ 44453 w 474163"/>
              <a:gd name="connsiteY24" fmla="*/ 29635 h 414893"/>
              <a:gd name="connsiteX25" fmla="*/ 29635 w 474163"/>
              <a:gd name="connsiteY25" fmla="*/ 44453 h 414893"/>
              <a:gd name="connsiteX26" fmla="*/ 29635 w 474163"/>
              <a:gd name="connsiteY26" fmla="*/ 281535 h 414893"/>
              <a:gd name="connsiteX27" fmla="*/ 44453 w 474163"/>
              <a:gd name="connsiteY27" fmla="*/ 296353 h 414893"/>
              <a:gd name="connsiteX28" fmla="*/ 429711 w 474163"/>
              <a:gd name="connsiteY28" fmla="*/ 296353 h 414893"/>
              <a:gd name="connsiteX29" fmla="*/ 444529 w 474163"/>
              <a:gd name="connsiteY29" fmla="*/ 281535 h 414893"/>
              <a:gd name="connsiteX30" fmla="*/ 444529 w 474163"/>
              <a:gd name="connsiteY30" fmla="*/ 44453 h 414893"/>
              <a:gd name="connsiteX31" fmla="*/ 429711 w 474163"/>
              <a:gd name="connsiteY31" fmla="*/ 29635 h 414893"/>
              <a:gd name="connsiteX32" fmla="*/ 44453 w 474163"/>
              <a:gd name="connsiteY32" fmla="*/ 29635 h 41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74163" h="414893">
                <a:moveTo>
                  <a:pt x="118541" y="414894"/>
                </a:moveTo>
                <a:cubicBezTo>
                  <a:pt x="110362" y="414894"/>
                  <a:pt x="103723" y="408255"/>
                  <a:pt x="103723" y="400076"/>
                </a:cubicBezTo>
                <a:cubicBezTo>
                  <a:pt x="103723" y="391897"/>
                  <a:pt x="110362" y="385258"/>
                  <a:pt x="118541" y="385258"/>
                </a:cubicBezTo>
                <a:lnTo>
                  <a:pt x="150448" y="385258"/>
                </a:lnTo>
                <a:lnTo>
                  <a:pt x="160327" y="325988"/>
                </a:lnTo>
                <a:lnTo>
                  <a:pt x="44453" y="325988"/>
                </a:lnTo>
                <a:cubicBezTo>
                  <a:pt x="19935" y="325988"/>
                  <a:pt x="0" y="306053"/>
                  <a:pt x="0" y="281535"/>
                </a:cubicBezTo>
                <a:lnTo>
                  <a:pt x="0" y="44453"/>
                </a:lnTo>
                <a:cubicBezTo>
                  <a:pt x="0" y="19935"/>
                  <a:pt x="19935" y="0"/>
                  <a:pt x="44453" y="0"/>
                </a:cubicBezTo>
                <a:lnTo>
                  <a:pt x="429711" y="0"/>
                </a:lnTo>
                <a:cubicBezTo>
                  <a:pt x="454229" y="0"/>
                  <a:pt x="474164" y="19935"/>
                  <a:pt x="474164" y="44453"/>
                </a:cubicBezTo>
                <a:lnTo>
                  <a:pt x="474164" y="281535"/>
                </a:lnTo>
                <a:cubicBezTo>
                  <a:pt x="474164" y="306053"/>
                  <a:pt x="454229" y="325988"/>
                  <a:pt x="429711" y="325988"/>
                </a:cubicBezTo>
                <a:lnTo>
                  <a:pt x="313837" y="325988"/>
                </a:lnTo>
                <a:lnTo>
                  <a:pt x="323716" y="385258"/>
                </a:lnTo>
                <a:lnTo>
                  <a:pt x="355623" y="385258"/>
                </a:lnTo>
                <a:cubicBezTo>
                  <a:pt x="363802" y="385258"/>
                  <a:pt x="370441" y="391897"/>
                  <a:pt x="370441" y="400076"/>
                </a:cubicBezTo>
                <a:cubicBezTo>
                  <a:pt x="370441" y="408255"/>
                  <a:pt x="363802" y="414894"/>
                  <a:pt x="355623" y="414894"/>
                </a:cubicBezTo>
                <a:lnTo>
                  <a:pt x="118541" y="414894"/>
                </a:lnTo>
                <a:close/>
                <a:moveTo>
                  <a:pt x="293685" y="385258"/>
                </a:moveTo>
                <a:lnTo>
                  <a:pt x="283807" y="325988"/>
                </a:lnTo>
                <a:lnTo>
                  <a:pt x="190357" y="325988"/>
                </a:lnTo>
                <a:lnTo>
                  <a:pt x="180479" y="385258"/>
                </a:lnTo>
                <a:lnTo>
                  <a:pt x="293685" y="385258"/>
                </a:lnTo>
                <a:close/>
                <a:moveTo>
                  <a:pt x="44453" y="29635"/>
                </a:moveTo>
                <a:cubicBezTo>
                  <a:pt x="36274" y="29635"/>
                  <a:pt x="29635" y="36274"/>
                  <a:pt x="29635" y="44453"/>
                </a:cubicBezTo>
                <a:lnTo>
                  <a:pt x="29635" y="281535"/>
                </a:lnTo>
                <a:cubicBezTo>
                  <a:pt x="29635" y="289714"/>
                  <a:pt x="36274" y="296353"/>
                  <a:pt x="44453" y="296353"/>
                </a:cubicBezTo>
                <a:lnTo>
                  <a:pt x="429711" y="296353"/>
                </a:lnTo>
                <a:cubicBezTo>
                  <a:pt x="437890" y="296353"/>
                  <a:pt x="444529" y="289714"/>
                  <a:pt x="444529" y="281535"/>
                </a:cubicBezTo>
                <a:lnTo>
                  <a:pt x="444529" y="44453"/>
                </a:lnTo>
                <a:cubicBezTo>
                  <a:pt x="444529" y="36274"/>
                  <a:pt x="437890" y="29635"/>
                  <a:pt x="429711" y="29635"/>
                </a:cubicBezTo>
                <a:lnTo>
                  <a:pt x="44453" y="29635"/>
                </a:lnTo>
                <a:close/>
              </a:path>
            </a:pathLst>
          </a:custGeom>
          <a:solidFill>
            <a:schemeClr val="tx1"/>
          </a:solidFill>
          <a:ln w="19447" cap="flat">
            <a:noFill/>
            <a:prstDash val="solid"/>
            <a:miter/>
          </a:ln>
        </p:spPr>
        <p:txBody>
          <a:bodyPr rtlCol="0" anchor="ctr"/>
          <a:lstStyle/>
          <a:p>
            <a:endParaRPr lang="nl-NL"/>
          </a:p>
        </p:txBody>
      </p:sp>
      <p:grpSp>
        <p:nvGrpSpPr>
          <p:cNvPr id="261" name="Icoon_2_2">
            <a:extLst>
              <a:ext uri="{FF2B5EF4-FFF2-40B4-BE49-F238E27FC236}">
                <a16:creationId xmlns:a16="http://schemas.microsoft.com/office/drawing/2014/main" id="{210DC402-C90F-BFD4-C5B1-F0550E9F7F1C}"/>
              </a:ext>
            </a:extLst>
          </p:cNvPr>
          <p:cNvGrpSpPr>
            <a:grpSpLocks noChangeAspect="1"/>
          </p:cNvGrpSpPr>
          <p:nvPr/>
        </p:nvGrpSpPr>
        <p:grpSpPr>
          <a:xfrm>
            <a:off x="2538123" y="3648383"/>
            <a:ext cx="414894" cy="414894"/>
            <a:chOff x="3139794" y="3543320"/>
            <a:chExt cx="474163" cy="474164"/>
          </a:xfrm>
          <a:solidFill>
            <a:schemeClr val="tx1"/>
          </a:solidFill>
        </p:grpSpPr>
        <p:sp>
          <p:nvSpPr>
            <p:cNvPr id="254" name="Vrije vorm: vorm 253">
              <a:extLst>
                <a:ext uri="{FF2B5EF4-FFF2-40B4-BE49-F238E27FC236}">
                  <a16:creationId xmlns:a16="http://schemas.microsoft.com/office/drawing/2014/main" id="{1AC2A7F2-04A8-4D47-7EC9-5E0FE564CD34}"/>
                </a:ext>
              </a:extLst>
            </p:cNvPr>
            <p:cNvSpPr/>
            <p:nvPr/>
          </p:nvSpPr>
          <p:spPr>
            <a:xfrm>
              <a:off x="3362059" y="3721131"/>
              <a:ext cx="59270" cy="29635"/>
            </a:xfrm>
            <a:custGeom>
              <a:avLst/>
              <a:gdLst>
                <a:gd name="connsiteX0" fmla="*/ 14818 w 59270"/>
                <a:gd name="connsiteY0" fmla="*/ 29635 h 29635"/>
                <a:gd name="connsiteX1" fmla="*/ 0 w 59270"/>
                <a:gd name="connsiteY1" fmla="*/ 14818 h 29635"/>
                <a:gd name="connsiteX2" fmla="*/ 14818 w 59270"/>
                <a:gd name="connsiteY2" fmla="*/ 0 h 29635"/>
                <a:gd name="connsiteX3" fmla="*/ 44453 w 59270"/>
                <a:gd name="connsiteY3" fmla="*/ 0 h 29635"/>
                <a:gd name="connsiteX4" fmla="*/ 59271 w 59270"/>
                <a:gd name="connsiteY4" fmla="*/ 14818 h 29635"/>
                <a:gd name="connsiteX5" fmla="*/ 44453 w 59270"/>
                <a:gd name="connsiteY5" fmla="*/ 29635 h 29635"/>
                <a:gd name="connsiteX6" fmla="*/ 14818 w 59270"/>
                <a:gd name="connsiteY6" fmla="*/ 29635 h 2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70" h="29635">
                  <a:moveTo>
                    <a:pt x="14818" y="29635"/>
                  </a:moveTo>
                  <a:cubicBezTo>
                    <a:pt x="6638" y="29635"/>
                    <a:pt x="0" y="22997"/>
                    <a:pt x="0" y="14818"/>
                  </a:cubicBezTo>
                  <a:cubicBezTo>
                    <a:pt x="0" y="6638"/>
                    <a:pt x="6638" y="0"/>
                    <a:pt x="14818" y="0"/>
                  </a:cubicBezTo>
                  <a:lnTo>
                    <a:pt x="44453" y="0"/>
                  </a:lnTo>
                  <a:cubicBezTo>
                    <a:pt x="52632" y="0"/>
                    <a:pt x="59271" y="6638"/>
                    <a:pt x="59271" y="14818"/>
                  </a:cubicBezTo>
                  <a:cubicBezTo>
                    <a:pt x="59271" y="22997"/>
                    <a:pt x="52632" y="29635"/>
                    <a:pt x="44453" y="29635"/>
                  </a:cubicBezTo>
                  <a:lnTo>
                    <a:pt x="14818" y="29635"/>
                  </a:lnTo>
                  <a:close/>
                </a:path>
              </a:pathLst>
            </a:custGeom>
            <a:grpFill/>
            <a:ln w="19447" cap="flat">
              <a:noFill/>
              <a:prstDash val="solid"/>
              <a:miter/>
            </a:ln>
          </p:spPr>
          <p:txBody>
            <a:bodyPr rtlCol="0" anchor="ctr"/>
            <a:lstStyle/>
            <a:p>
              <a:endParaRPr lang="nl-NL"/>
            </a:p>
          </p:txBody>
        </p:sp>
        <p:sp>
          <p:nvSpPr>
            <p:cNvPr id="255" name="Vrije vorm: vorm 254">
              <a:extLst>
                <a:ext uri="{FF2B5EF4-FFF2-40B4-BE49-F238E27FC236}">
                  <a16:creationId xmlns:a16="http://schemas.microsoft.com/office/drawing/2014/main" id="{71BC6BAE-B7A2-A5FF-2A75-CA5511404630}"/>
                </a:ext>
              </a:extLst>
            </p:cNvPr>
            <p:cNvSpPr/>
            <p:nvPr/>
          </p:nvSpPr>
          <p:spPr>
            <a:xfrm>
              <a:off x="3450964" y="3721131"/>
              <a:ext cx="88905" cy="29635"/>
            </a:xfrm>
            <a:custGeom>
              <a:avLst/>
              <a:gdLst>
                <a:gd name="connsiteX0" fmla="*/ 14818 w 88905"/>
                <a:gd name="connsiteY0" fmla="*/ 29635 h 29635"/>
                <a:gd name="connsiteX1" fmla="*/ 0 w 88905"/>
                <a:gd name="connsiteY1" fmla="*/ 14818 h 29635"/>
                <a:gd name="connsiteX2" fmla="*/ 14818 w 88905"/>
                <a:gd name="connsiteY2" fmla="*/ 0 h 29635"/>
                <a:gd name="connsiteX3" fmla="*/ 74088 w 88905"/>
                <a:gd name="connsiteY3" fmla="*/ 0 h 29635"/>
                <a:gd name="connsiteX4" fmla="*/ 88906 w 88905"/>
                <a:gd name="connsiteY4" fmla="*/ 14818 h 29635"/>
                <a:gd name="connsiteX5" fmla="*/ 74088 w 88905"/>
                <a:gd name="connsiteY5" fmla="*/ 29635 h 29635"/>
                <a:gd name="connsiteX6" fmla="*/ 14818 w 88905"/>
                <a:gd name="connsiteY6" fmla="*/ 29635 h 2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905" h="29635">
                  <a:moveTo>
                    <a:pt x="14818" y="29635"/>
                  </a:moveTo>
                  <a:cubicBezTo>
                    <a:pt x="6638" y="29635"/>
                    <a:pt x="0" y="22997"/>
                    <a:pt x="0" y="14818"/>
                  </a:cubicBezTo>
                  <a:cubicBezTo>
                    <a:pt x="0" y="6638"/>
                    <a:pt x="6638" y="0"/>
                    <a:pt x="14818" y="0"/>
                  </a:cubicBezTo>
                  <a:lnTo>
                    <a:pt x="74088" y="0"/>
                  </a:lnTo>
                  <a:cubicBezTo>
                    <a:pt x="82267" y="0"/>
                    <a:pt x="88906" y="6638"/>
                    <a:pt x="88906" y="14818"/>
                  </a:cubicBezTo>
                  <a:cubicBezTo>
                    <a:pt x="88906" y="22997"/>
                    <a:pt x="82267" y="29635"/>
                    <a:pt x="74088" y="29635"/>
                  </a:cubicBezTo>
                  <a:lnTo>
                    <a:pt x="14818" y="29635"/>
                  </a:lnTo>
                  <a:close/>
                </a:path>
              </a:pathLst>
            </a:custGeom>
            <a:grpFill/>
            <a:ln w="19447" cap="flat">
              <a:noFill/>
              <a:prstDash val="solid"/>
              <a:miter/>
            </a:ln>
          </p:spPr>
          <p:txBody>
            <a:bodyPr rtlCol="0" anchor="ctr"/>
            <a:lstStyle/>
            <a:p>
              <a:endParaRPr lang="nl-NL"/>
            </a:p>
          </p:txBody>
        </p:sp>
        <p:sp>
          <p:nvSpPr>
            <p:cNvPr id="256" name="Vrije vorm: vorm 255">
              <a:extLst>
                <a:ext uri="{FF2B5EF4-FFF2-40B4-BE49-F238E27FC236}">
                  <a16:creationId xmlns:a16="http://schemas.microsoft.com/office/drawing/2014/main" id="{2114ACF5-990C-BCDC-D8FA-8C42F886FD11}"/>
                </a:ext>
              </a:extLst>
            </p:cNvPr>
            <p:cNvSpPr/>
            <p:nvPr/>
          </p:nvSpPr>
          <p:spPr>
            <a:xfrm>
              <a:off x="3228680" y="3713742"/>
              <a:ext cx="44453" cy="44433"/>
            </a:xfrm>
            <a:custGeom>
              <a:avLst/>
              <a:gdLst>
                <a:gd name="connsiteX0" fmla="*/ 22187 w 44453"/>
                <a:gd name="connsiteY0" fmla="*/ 44433 h 44433"/>
                <a:gd name="connsiteX1" fmla="*/ 6461 w 44453"/>
                <a:gd name="connsiteY1" fmla="*/ 37874 h 44433"/>
                <a:gd name="connsiteX2" fmla="*/ 0 w 44453"/>
                <a:gd name="connsiteY2" fmla="*/ 22147 h 44433"/>
                <a:gd name="connsiteX3" fmla="*/ 6559 w 44453"/>
                <a:gd name="connsiteY3" fmla="*/ 6460 h 44433"/>
                <a:gd name="connsiteX4" fmla="*/ 22227 w 44453"/>
                <a:gd name="connsiteY4" fmla="*/ 0 h 44433"/>
                <a:gd name="connsiteX5" fmla="*/ 44453 w 44453"/>
                <a:gd name="connsiteY5" fmla="*/ 22207 h 44433"/>
                <a:gd name="connsiteX6" fmla="*/ 37894 w 44453"/>
                <a:gd name="connsiteY6" fmla="*/ 37973 h 44433"/>
                <a:gd name="connsiteX7" fmla="*/ 22227 w 44453"/>
                <a:gd name="connsiteY7" fmla="*/ 44433 h 44433"/>
                <a:gd name="connsiteX8" fmla="*/ 22187 w 44453"/>
                <a:gd name="connsiteY8" fmla="*/ 44433 h 4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53" h="44433">
                  <a:moveTo>
                    <a:pt x="22187" y="44433"/>
                  </a:moveTo>
                  <a:cubicBezTo>
                    <a:pt x="16220" y="44413"/>
                    <a:pt x="10649" y="42082"/>
                    <a:pt x="6461" y="37874"/>
                  </a:cubicBezTo>
                  <a:cubicBezTo>
                    <a:pt x="2272" y="33666"/>
                    <a:pt x="-20" y="28074"/>
                    <a:pt x="0" y="22147"/>
                  </a:cubicBezTo>
                  <a:cubicBezTo>
                    <a:pt x="20" y="16220"/>
                    <a:pt x="2351" y="10649"/>
                    <a:pt x="6559" y="6460"/>
                  </a:cubicBezTo>
                  <a:cubicBezTo>
                    <a:pt x="10748" y="2292"/>
                    <a:pt x="16319" y="0"/>
                    <a:pt x="22227" y="0"/>
                  </a:cubicBezTo>
                  <a:cubicBezTo>
                    <a:pt x="34515" y="20"/>
                    <a:pt x="44453" y="9997"/>
                    <a:pt x="44453" y="22207"/>
                  </a:cubicBezTo>
                  <a:cubicBezTo>
                    <a:pt x="44433" y="28193"/>
                    <a:pt x="42102" y="33784"/>
                    <a:pt x="37894" y="37973"/>
                  </a:cubicBezTo>
                  <a:cubicBezTo>
                    <a:pt x="33686" y="42141"/>
                    <a:pt x="28134" y="44433"/>
                    <a:pt x="22227" y="44433"/>
                  </a:cubicBezTo>
                  <a:lnTo>
                    <a:pt x="22187" y="44433"/>
                  </a:lnTo>
                  <a:close/>
                </a:path>
              </a:pathLst>
            </a:custGeom>
            <a:grpFill/>
            <a:ln w="19447" cap="flat">
              <a:noFill/>
              <a:prstDash val="solid"/>
              <a:miter/>
            </a:ln>
          </p:spPr>
          <p:txBody>
            <a:bodyPr rtlCol="0" anchor="ctr"/>
            <a:lstStyle/>
            <a:p>
              <a:endParaRPr lang="nl-NL"/>
            </a:p>
          </p:txBody>
        </p:sp>
        <p:sp>
          <p:nvSpPr>
            <p:cNvPr id="257" name="Vrije vorm: vorm 256">
              <a:extLst>
                <a:ext uri="{FF2B5EF4-FFF2-40B4-BE49-F238E27FC236}">
                  <a16:creationId xmlns:a16="http://schemas.microsoft.com/office/drawing/2014/main" id="{13CD7CBD-CAE6-37AE-0DB2-7EF63A9336C0}"/>
                </a:ext>
              </a:extLst>
            </p:cNvPr>
            <p:cNvSpPr/>
            <p:nvPr/>
          </p:nvSpPr>
          <p:spPr>
            <a:xfrm>
              <a:off x="3362059" y="3898943"/>
              <a:ext cx="59270" cy="29635"/>
            </a:xfrm>
            <a:custGeom>
              <a:avLst/>
              <a:gdLst>
                <a:gd name="connsiteX0" fmla="*/ 14818 w 59270"/>
                <a:gd name="connsiteY0" fmla="*/ 29635 h 29635"/>
                <a:gd name="connsiteX1" fmla="*/ 0 w 59270"/>
                <a:gd name="connsiteY1" fmla="*/ 14818 h 29635"/>
                <a:gd name="connsiteX2" fmla="*/ 14818 w 59270"/>
                <a:gd name="connsiteY2" fmla="*/ 0 h 29635"/>
                <a:gd name="connsiteX3" fmla="*/ 44453 w 59270"/>
                <a:gd name="connsiteY3" fmla="*/ 0 h 29635"/>
                <a:gd name="connsiteX4" fmla="*/ 59271 w 59270"/>
                <a:gd name="connsiteY4" fmla="*/ 14818 h 29635"/>
                <a:gd name="connsiteX5" fmla="*/ 44453 w 59270"/>
                <a:gd name="connsiteY5" fmla="*/ 29635 h 29635"/>
                <a:gd name="connsiteX6" fmla="*/ 14818 w 59270"/>
                <a:gd name="connsiteY6" fmla="*/ 29635 h 2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70" h="29635">
                  <a:moveTo>
                    <a:pt x="14818" y="29635"/>
                  </a:moveTo>
                  <a:cubicBezTo>
                    <a:pt x="6638" y="29635"/>
                    <a:pt x="0" y="22997"/>
                    <a:pt x="0" y="14818"/>
                  </a:cubicBezTo>
                  <a:cubicBezTo>
                    <a:pt x="0" y="6638"/>
                    <a:pt x="6638" y="0"/>
                    <a:pt x="14818" y="0"/>
                  </a:cubicBezTo>
                  <a:lnTo>
                    <a:pt x="44453" y="0"/>
                  </a:lnTo>
                  <a:cubicBezTo>
                    <a:pt x="52632" y="0"/>
                    <a:pt x="59271" y="6638"/>
                    <a:pt x="59271" y="14818"/>
                  </a:cubicBezTo>
                  <a:cubicBezTo>
                    <a:pt x="59271" y="22997"/>
                    <a:pt x="52632" y="29635"/>
                    <a:pt x="44453" y="29635"/>
                  </a:cubicBezTo>
                  <a:lnTo>
                    <a:pt x="14818" y="29635"/>
                  </a:lnTo>
                  <a:close/>
                </a:path>
              </a:pathLst>
            </a:custGeom>
            <a:grpFill/>
            <a:ln w="19447" cap="flat">
              <a:noFill/>
              <a:prstDash val="solid"/>
              <a:miter/>
            </a:ln>
          </p:spPr>
          <p:txBody>
            <a:bodyPr rtlCol="0" anchor="ctr"/>
            <a:lstStyle/>
            <a:p>
              <a:endParaRPr lang="nl-NL"/>
            </a:p>
          </p:txBody>
        </p:sp>
        <p:sp>
          <p:nvSpPr>
            <p:cNvPr id="258" name="Vrije vorm: vorm 257">
              <a:extLst>
                <a:ext uri="{FF2B5EF4-FFF2-40B4-BE49-F238E27FC236}">
                  <a16:creationId xmlns:a16="http://schemas.microsoft.com/office/drawing/2014/main" id="{0DB4E598-926F-9854-B3CD-6647ED9618F1}"/>
                </a:ext>
              </a:extLst>
            </p:cNvPr>
            <p:cNvSpPr/>
            <p:nvPr/>
          </p:nvSpPr>
          <p:spPr>
            <a:xfrm>
              <a:off x="3450964" y="3898943"/>
              <a:ext cx="88905" cy="29635"/>
            </a:xfrm>
            <a:custGeom>
              <a:avLst/>
              <a:gdLst>
                <a:gd name="connsiteX0" fmla="*/ 14818 w 88905"/>
                <a:gd name="connsiteY0" fmla="*/ 29635 h 29635"/>
                <a:gd name="connsiteX1" fmla="*/ 0 w 88905"/>
                <a:gd name="connsiteY1" fmla="*/ 14818 h 29635"/>
                <a:gd name="connsiteX2" fmla="*/ 14818 w 88905"/>
                <a:gd name="connsiteY2" fmla="*/ 0 h 29635"/>
                <a:gd name="connsiteX3" fmla="*/ 74088 w 88905"/>
                <a:gd name="connsiteY3" fmla="*/ 0 h 29635"/>
                <a:gd name="connsiteX4" fmla="*/ 88906 w 88905"/>
                <a:gd name="connsiteY4" fmla="*/ 14818 h 29635"/>
                <a:gd name="connsiteX5" fmla="*/ 74088 w 88905"/>
                <a:gd name="connsiteY5" fmla="*/ 29635 h 29635"/>
                <a:gd name="connsiteX6" fmla="*/ 14818 w 88905"/>
                <a:gd name="connsiteY6" fmla="*/ 29635 h 2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905" h="29635">
                  <a:moveTo>
                    <a:pt x="14818" y="29635"/>
                  </a:moveTo>
                  <a:cubicBezTo>
                    <a:pt x="6638" y="29635"/>
                    <a:pt x="0" y="22997"/>
                    <a:pt x="0" y="14818"/>
                  </a:cubicBezTo>
                  <a:cubicBezTo>
                    <a:pt x="0" y="6638"/>
                    <a:pt x="6638" y="0"/>
                    <a:pt x="14818" y="0"/>
                  </a:cubicBezTo>
                  <a:lnTo>
                    <a:pt x="74088" y="0"/>
                  </a:lnTo>
                  <a:cubicBezTo>
                    <a:pt x="82267" y="0"/>
                    <a:pt x="88906" y="6638"/>
                    <a:pt x="88906" y="14818"/>
                  </a:cubicBezTo>
                  <a:cubicBezTo>
                    <a:pt x="88906" y="22997"/>
                    <a:pt x="82267" y="29635"/>
                    <a:pt x="74088" y="29635"/>
                  </a:cubicBezTo>
                  <a:lnTo>
                    <a:pt x="14818" y="29635"/>
                  </a:lnTo>
                  <a:close/>
                </a:path>
              </a:pathLst>
            </a:custGeom>
            <a:grpFill/>
            <a:ln w="19447" cap="flat">
              <a:noFill/>
              <a:prstDash val="solid"/>
              <a:miter/>
            </a:ln>
          </p:spPr>
          <p:txBody>
            <a:bodyPr rtlCol="0" anchor="ctr"/>
            <a:lstStyle/>
            <a:p>
              <a:endParaRPr lang="nl-NL"/>
            </a:p>
          </p:txBody>
        </p:sp>
        <p:sp>
          <p:nvSpPr>
            <p:cNvPr id="259" name="Vrije vorm: vorm 258">
              <a:extLst>
                <a:ext uri="{FF2B5EF4-FFF2-40B4-BE49-F238E27FC236}">
                  <a16:creationId xmlns:a16="http://schemas.microsoft.com/office/drawing/2014/main" id="{55C8BCA4-4E2E-C3BE-41DF-8218A3E6F073}"/>
                </a:ext>
              </a:extLst>
            </p:cNvPr>
            <p:cNvSpPr/>
            <p:nvPr/>
          </p:nvSpPr>
          <p:spPr>
            <a:xfrm>
              <a:off x="3139794" y="3543320"/>
              <a:ext cx="474163" cy="474164"/>
            </a:xfrm>
            <a:custGeom>
              <a:avLst/>
              <a:gdLst>
                <a:gd name="connsiteX0" fmla="*/ 103723 w 474163"/>
                <a:gd name="connsiteY0" fmla="*/ 474164 h 474164"/>
                <a:gd name="connsiteX1" fmla="*/ 0 w 474163"/>
                <a:gd name="connsiteY1" fmla="*/ 370441 h 474164"/>
                <a:gd name="connsiteX2" fmla="*/ 50340 w 474163"/>
                <a:gd name="connsiteY2" fmla="*/ 281535 h 474164"/>
                <a:gd name="connsiteX3" fmla="*/ 0 w 474163"/>
                <a:gd name="connsiteY3" fmla="*/ 192629 h 474164"/>
                <a:gd name="connsiteX4" fmla="*/ 9207 w 474163"/>
                <a:gd name="connsiteY4" fmla="*/ 150152 h 474164"/>
                <a:gd name="connsiteX5" fmla="*/ 9780 w 474163"/>
                <a:gd name="connsiteY5" fmla="*/ 148650 h 474164"/>
                <a:gd name="connsiteX6" fmla="*/ 59488 w 474163"/>
                <a:gd name="connsiteY6" fmla="*/ 42615 h 474164"/>
                <a:gd name="connsiteX7" fmla="*/ 126562 w 474163"/>
                <a:gd name="connsiteY7" fmla="*/ 0 h 474164"/>
                <a:gd name="connsiteX8" fmla="*/ 347582 w 474163"/>
                <a:gd name="connsiteY8" fmla="*/ 0 h 474164"/>
                <a:gd name="connsiteX9" fmla="*/ 414656 w 474163"/>
                <a:gd name="connsiteY9" fmla="*/ 42615 h 474164"/>
                <a:gd name="connsiteX10" fmla="*/ 464384 w 474163"/>
                <a:gd name="connsiteY10" fmla="*/ 148650 h 474164"/>
                <a:gd name="connsiteX11" fmla="*/ 464957 w 474163"/>
                <a:gd name="connsiteY11" fmla="*/ 150112 h 474164"/>
                <a:gd name="connsiteX12" fmla="*/ 474164 w 474163"/>
                <a:gd name="connsiteY12" fmla="*/ 192609 h 474164"/>
                <a:gd name="connsiteX13" fmla="*/ 423824 w 474163"/>
                <a:gd name="connsiteY13" fmla="*/ 281515 h 474164"/>
                <a:gd name="connsiteX14" fmla="*/ 474164 w 474163"/>
                <a:gd name="connsiteY14" fmla="*/ 370421 h 474164"/>
                <a:gd name="connsiteX15" fmla="*/ 370441 w 474163"/>
                <a:gd name="connsiteY15" fmla="*/ 474144 h 474164"/>
                <a:gd name="connsiteX16" fmla="*/ 103723 w 474163"/>
                <a:gd name="connsiteY16" fmla="*/ 474144 h 474164"/>
                <a:gd name="connsiteX17" fmla="*/ 103723 w 474163"/>
                <a:gd name="connsiteY17" fmla="*/ 296353 h 474164"/>
                <a:gd name="connsiteX18" fmla="*/ 29635 w 474163"/>
                <a:gd name="connsiteY18" fmla="*/ 370441 h 474164"/>
                <a:gd name="connsiteX19" fmla="*/ 103723 w 474163"/>
                <a:gd name="connsiteY19" fmla="*/ 444529 h 474164"/>
                <a:gd name="connsiteX20" fmla="*/ 370441 w 474163"/>
                <a:gd name="connsiteY20" fmla="*/ 444529 h 474164"/>
                <a:gd name="connsiteX21" fmla="*/ 444529 w 474163"/>
                <a:gd name="connsiteY21" fmla="*/ 370441 h 474164"/>
                <a:gd name="connsiteX22" fmla="*/ 370441 w 474163"/>
                <a:gd name="connsiteY22" fmla="*/ 296353 h 474164"/>
                <a:gd name="connsiteX23" fmla="*/ 103723 w 474163"/>
                <a:gd name="connsiteY23" fmla="*/ 296353 h 474164"/>
                <a:gd name="connsiteX24" fmla="*/ 103723 w 474163"/>
                <a:gd name="connsiteY24" fmla="*/ 118541 h 474164"/>
                <a:gd name="connsiteX25" fmla="*/ 29635 w 474163"/>
                <a:gd name="connsiteY25" fmla="*/ 192629 h 474164"/>
                <a:gd name="connsiteX26" fmla="*/ 103723 w 474163"/>
                <a:gd name="connsiteY26" fmla="*/ 266717 h 474164"/>
                <a:gd name="connsiteX27" fmla="*/ 370441 w 474163"/>
                <a:gd name="connsiteY27" fmla="*/ 266717 h 474164"/>
                <a:gd name="connsiteX28" fmla="*/ 444529 w 474163"/>
                <a:gd name="connsiteY28" fmla="*/ 192629 h 474164"/>
                <a:gd name="connsiteX29" fmla="*/ 370441 w 474163"/>
                <a:gd name="connsiteY29" fmla="*/ 118541 h 474164"/>
                <a:gd name="connsiteX30" fmla="*/ 103723 w 474163"/>
                <a:gd name="connsiteY30" fmla="*/ 118541 h 474164"/>
                <a:gd name="connsiteX31" fmla="*/ 126562 w 474163"/>
                <a:gd name="connsiteY31" fmla="*/ 29635 h 474164"/>
                <a:gd name="connsiteX32" fmla="*/ 86318 w 474163"/>
                <a:gd name="connsiteY32" fmla="*/ 55201 h 474164"/>
                <a:gd name="connsiteX33" fmla="*/ 67430 w 474163"/>
                <a:gd name="connsiteY33" fmla="*/ 95505 h 474164"/>
                <a:gd name="connsiteX34" fmla="*/ 103723 w 474163"/>
                <a:gd name="connsiteY34" fmla="*/ 88906 h 474164"/>
                <a:gd name="connsiteX35" fmla="*/ 370441 w 474163"/>
                <a:gd name="connsiteY35" fmla="*/ 88906 h 474164"/>
                <a:gd name="connsiteX36" fmla="*/ 406734 w 474163"/>
                <a:gd name="connsiteY36" fmla="*/ 95505 h 474164"/>
                <a:gd name="connsiteX37" fmla="*/ 387827 w 474163"/>
                <a:gd name="connsiteY37" fmla="*/ 55201 h 474164"/>
                <a:gd name="connsiteX38" fmla="*/ 347582 w 474163"/>
                <a:gd name="connsiteY38" fmla="*/ 29635 h 474164"/>
                <a:gd name="connsiteX39" fmla="*/ 126562 w 474163"/>
                <a:gd name="connsiteY39" fmla="*/ 29635 h 47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74163" h="474164">
                  <a:moveTo>
                    <a:pt x="103723" y="474164"/>
                  </a:moveTo>
                  <a:cubicBezTo>
                    <a:pt x="46527" y="474164"/>
                    <a:pt x="0" y="427637"/>
                    <a:pt x="0" y="370441"/>
                  </a:cubicBezTo>
                  <a:cubicBezTo>
                    <a:pt x="0" y="333594"/>
                    <a:pt x="19342" y="300126"/>
                    <a:pt x="50340" y="281535"/>
                  </a:cubicBezTo>
                  <a:cubicBezTo>
                    <a:pt x="19342" y="262944"/>
                    <a:pt x="0" y="229476"/>
                    <a:pt x="0" y="192629"/>
                  </a:cubicBezTo>
                  <a:cubicBezTo>
                    <a:pt x="0" y="177970"/>
                    <a:pt x="3102" y="163685"/>
                    <a:pt x="9207" y="150152"/>
                  </a:cubicBezTo>
                  <a:cubicBezTo>
                    <a:pt x="9384" y="149619"/>
                    <a:pt x="9562" y="149144"/>
                    <a:pt x="9780" y="148650"/>
                  </a:cubicBezTo>
                  <a:lnTo>
                    <a:pt x="59488" y="42615"/>
                  </a:lnTo>
                  <a:cubicBezTo>
                    <a:pt x="71638" y="16734"/>
                    <a:pt x="97954" y="0"/>
                    <a:pt x="126562" y="0"/>
                  </a:cubicBezTo>
                  <a:lnTo>
                    <a:pt x="347582" y="0"/>
                  </a:lnTo>
                  <a:cubicBezTo>
                    <a:pt x="376190" y="0"/>
                    <a:pt x="402506" y="16734"/>
                    <a:pt x="414656" y="42615"/>
                  </a:cubicBezTo>
                  <a:lnTo>
                    <a:pt x="464384" y="148650"/>
                  </a:lnTo>
                  <a:cubicBezTo>
                    <a:pt x="464602" y="149125"/>
                    <a:pt x="464799" y="149619"/>
                    <a:pt x="464957" y="150112"/>
                  </a:cubicBezTo>
                  <a:cubicBezTo>
                    <a:pt x="471062" y="163646"/>
                    <a:pt x="474164" y="177950"/>
                    <a:pt x="474164" y="192609"/>
                  </a:cubicBezTo>
                  <a:cubicBezTo>
                    <a:pt x="474164" y="229456"/>
                    <a:pt x="454822" y="262924"/>
                    <a:pt x="423824" y="281515"/>
                  </a:cubicBezTo>
                  <a:cubicBezTo>
                    <a:pt x="454822" y="300106"/>
                    <a:pt x="474164" y="333574"/>
                    <a:pt x="474164" y="370421"/>
                  </a:cubicBezTo>
                  <a:cubicBezTo>
                    <a:pt x="474164" y="427617"/>
                    <a:pt x="427637" y="474144"/>
                    <a:pt x="370441" y="474144"/>
                  </a:cubicBezTo>
                  <a:lnTo>
                    <a:pt x="103723" y="474144"/>
                  </a:lnTo>
                  <a:close/>
                  <a:moveTo>
                    <a:pt x="103723" y="296353"/>
                  </a:moveTo>
                  <a:cubicBezTo>
                    <a:pt x="62866" y="296353"/>
                    <a:pt x="29635" y="329583"/>
                    <a:pt x="29635" y="370441"/>
                  </a:cubicBezTo>
                  <a:cubicBezTo>
                    <a:pt x="29635" y="411298"/>
                    <a:pt x="62866" y="444529"/>
                    <a:pt x="103723" y="444529"/>
                  </a:cubicBezTo>
                  <a:lnTo>
                    <a:pt x="370441" y="444529"/>
                  </a:lnTo>
                  <a:cubicBezTo>
                    <a:pt x="411298" y="444529"/>
                    <a:pt x="444529" y="411298"/>
                    <a:pt x="444529" y="370441"/>
                  </a:cubicBezTo>
                  <a:cubicBezTo>
                    <a:pt x="444529" y="329583"/>
                    <a:pt x="411298" y="296353"/>
                    <a:pt x="370441" y="296353"/>
                  </a:cubicBezTo>
                  <a:lnTo>
                    <a:pt x="103723" y="296353"/>
                  </a:lnTo>
                  <a:close/>
                  <a:moveTo>
                    <a:pt x="103723" y="118541"/>
                  </a:moveTo>
                  <a:cubicBezTo>
                    <a:pt x="62866" y="118541"/>
                    <a:pt x="29635" y="151772"/>
                    <a:pt x="29635" y="192629"/>
                  </a:cubicBezTo>
                  <a:cubicBezTo>
                    <a:pt x="29635" y="233486"/>
                    <a:pt x="62866" y="266717"/>
                    <a:pt x="103723" y="266717"/>
                  </a:cubicBezTo>
                  <a:lnTo>
                    <a:pt x="370441" y="266717"/>
                  </a:lnTo>
                  <a:cubicBezTo>
                    <a:pt x="411298" y="266717"/>
                    <a:pt x="444529" y="233486"/>
                    <a:pt x="444529" y="192629"/>
                  </a:cubicBezTo>
                  <a:cubicBezTo>
                    <a:pt x="444529" y="151772"/>
                    <a:pt x="411298" y="118541"/>
                    <a:pt x="370441" y="118541"/>
                  </a:cubicBezTo>
                  <a:lnTo>
                    <a:pt x="103723" y="118541"/>
                  </a:lnTo>
                  <a:close/>
                  <a:moveTo>
                    <a:pt x="126562" y="29635"/>
                  </a:moveTo>
                  <a:cubicBezTo>
                    <a:pt x="109394" y="29635"/>
                    <a:pt x="93608" y="39672"/>
                    <a:pt x="86318" y="55201"/>
                  </a:cubicBezTo>
                  <a:lnTo>
                    <a:pt x="67430" y="95505"/>
                  </a:lnTo>
                  <a:cubicBezTo>
                    <a:pt x="78988" y="91158"/>
                    <a:pt x="91257" y="88906"/>
                    <a:pt x="103723" y="88906"/>
                  </a:cubicBezTo>
                  <a:lnTo>
                    <a:pt x="370441" y="88906"/>
                  </a:lnTo>
                  <a:cubicBezTo>
                    <a:pt x="382907" y="88906"/>
                    <a:pt x="395156" y="91158"/>
                    <a:pt x="406734" y="95505"/>
                  </a:cubicBezTo>
                  <a:lnTo>
                    <a:pt x="387827" y="55201"/>
                  </a:lnTo>
                  <a:cubicBezTo>
                    <a:pt x="380536" y="39672"/>
                    <a:pt x="364731" y="29635"/>
                    <a:pt x="347582" y="29635"/>
                  </a:cubicBezTo>
                  <a:lnTo>
                    <a:pt x="126562" y="29635"/>
                  </a:lnTo>
                  <a:close/>
                </a:path>
              </a:pathLst>
            </a:custGeom>
            <a:grpFill/>
            <a:ln w="19447" cap="flat">
              <a:noFill/>
              <a:prstDash val="solid"/>
              <a:miter/>
            </a:ln>
          </p:spPr>
          <p:txBody>
            <a:bodyPr rtlCol="0" anchor="ctr"/>
            <a:lstStyle/>
            <a:p>
              <a:endParaRPr lang="nl-NL"/>
            </a:p>
          </p:txBody>
        </p:sp>
        <p:sp>
          <p:nvSpPr>
            <p:cNvPr id="260" name="Vrije vorm: vorm 259">
              <a:extLst>
                <a:ext uri="{FF2B5EF4-FFF2-40B4-BE49-F238E27FC236}">
                  <a16:creationId xmlns:a16="http://schemas.microsoft.com/office/drawing/2014/main" id="{7D1F6EFE-D964-4558-D3CD-5D3540B8C520}"/>
                </a:ext>
              </a:extLst>
            </p:cNvPr>
            <p:cNvSpPr/>
            <p:nvPr/>
          </p:nvSpPr>
          <p:spPr>
            <a:xfrm>
              <a:off x="3228680" y="3891534"/>
              <a:ext cx="44453" cy="44452"/>
            </a:xfrm>
            <a:custGeom>
              <a:avLst/>
              <a:gdLst>
                <a:gd name="connsiteX0" fmla="*/ 22187 w 44453"/>
                <a:gd name="connsiteY0" fmla="*/ 44453 h 44452"/>
                <a:gd name="connsiteX1" fmla="*/ 6461 w 44453"/>
                <a:gd name="connsiteY1" fmla="*/ 37894 h 44452"/>
                <a:gd name="connsiteX2" fmla="*/ 0 w 44453"/>
                <a:gd name="connsiteY2" fmla="*/ 22167 h 44452"/>
                <a:gd name="connsiteX3" fmla="*/ 22227 w 44453"/>
                <a:gd name="connsiteY3" fmla="*/ 0 h 44452"/>
                <a:gd name="connsiteX4" fmla="*/ 44453 w 44453"/>
                <a:gd name="connsiteY4" fmla="*/ 22226 h 44452"/>
                <a:gd name="connsiteX5" fmla="*/ 22227 w 44453"/>
                <a:gd name="connsiteY5" fmla="*/ 44453 h 44452"/>
                <a:gd name="connsiteX6" fmla="*/ 22187 w 44453"/>
                <a:gd name="connsiteY6" fmla="*/ 44453 h 4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53" h="44452">
                  <a:moveTo>
                    <a:pt x="22187" y="44453"/>
                  </a:moveTo>
                  <a:cubicBezTo>
                    <a:pt x="16220" y="44433"/>
                    <a:pt x="10649" y="42102"/>
                    <a:pt x="6461" y="37894"/>
                  </a:cubicBezTo>
                  <a:cubicBezTo>
                    <a:pt x="2272" y="33685"/>
                    <a:pt x="-20" y="28094"/>
                    <a:pt x="0" y="22167"/>
                  </a:cubicBezTo>
                  <a:cubicBezTo>
                    <a:pt x="20" y="9957"/>
                    <a:pt x="9997" y="0"/>
                    <a:pt x="22227" y="0"/>
                  </a:cubicBezTo>
                  <a:cubicBezTo>
                    <a:pt x="34535" y="59"/>
                    <a:pt x="44453" y="10036"/>
                    <a:pt x="44453" y="22226"/>
                  </a:cubicBezTo>
                  <a:cubicBezTo>
                    <a:pt x="44413" y="34495"/>
                    <a:pt x="34436" y="44453"/>
                    <a:pt x="22227" y="44453"/>
                  </a:cubicBezTo>
                  <a:lnTo>
                    <a:pt x="22187" y="44453"/>
                  </a:lnTo>
                  <a:close/>
                </a:path>
              </a:pathLst>
            </a:custGeom>
            <a:grpFill/>
            <a:ln w="19447" cap="flat">
              <a:noFill/>
              <a:prstDash val="solid"/>
              <a:miter/>
            </a:ln>
          </p:spPr>
          <p:txBody>
            <a:bodyPr rtlCol="0" anchor="ctr"/>
            <a:lstStyle/>
            <a:p>
              <a:endParaRPr lang="nl-NL"/>
            </a:p>
          </p:txBody>
        </p:sp>
      </p:grpSp>
      <p:grpSp>
        <p:nvGrpSpPr>
          <p:cNvPr id="268" name="Icoon_2_3">
            <a:extLst>
              <a:ext uri="{FF2B5EF4-FFF2-40B4-BE49-F238E27FC236}">
                <a16:creationId xmlns:a16="http://schemas.microsoft.com/office/drawing/2014/main" id="{6B3FB056-375D-11E0-32EB-0A42F6EDD33C}"/>
              </a:ext>
            </a:extLst>
          </p:cNvPr>
          <p:cNvGrpSpPr>
            <a:grpSpLocks noChangeAspect="1"/>
          </p:cNvGrpSpPr>
          <p:nvPr/>
        </p:nvGrpSpPr>
        <p:grpSpPr>
          <a:xfrm>
            <a:off x="3903268" y="3648384"/>
            <a:ext cx="414912" cy="414894"/>
            <a:chOff x="4303909" y="3543320"/>
            <a:chExt cx="474184" cy="474163"/>
          </a:xfrm>
          <a:solidFill>
            <a:schemeClr val="tx1"/>
          </a:solidFill>
        </p:grpSpPr>
        <p:sp>
          <p:nvSpPr>
            <p:cNvPr id="263" name="Vrije vorm: vorm 262">
              <a:extLst>
                <a:ext uri="{FF2B5EF4-FFF2-40B4-BE49-F238E27FC236}">
                  <a16:creationId xmlns:a16="http://schemas.microsoft.com/office/drawing/2014/main" id="{178273E1-DEEF-A11E-46A1-3E4DC30B421B}"/>
                </a:ext>
              </a:extLst>
            </p:cNvPr>
            <p:cNvSpPr/>
            <p:nvPr/>
          </p:nvSpPr>
          <p:spPr>
            <a:xfrm>
              <a:off x="4385406" y="3624816"/>
              <a:ext cx="44452" cy="44452"/>
            </a:xfrm>
            <a:custGeom>
              <a:avLst/>
              <a:gdLst>
                <a:gd name="connsiteX0" fmla="*/ 44453 w 44452"/>
                <a:gd name="connsiteY0" fmla="*/ 22226 h 44452"/>
                <a:gd name="connsiteX1" fmla="*/ 22226 w 44452"/>
                <a:gd name="connsiteY1" fmla="*/ 44453 h 44452"/>
                <a:gd name="connsiteX2" fmla="*/ 0 w 44452"/>
                <a:gd name="connsiteY2" fmla="*/ 22226 h 44452"/>
                <a:gd name="connsiteX3" fmla="*/ 22226 w 44452"/>
                <a:gd name="connsiteY3" fmla="*/ 0 h 44452"/>
                <a:gd name="connsiteX4" fmla="*/ 44453 w 44452"/>
                <a:gd name="connsiteY4" fmla="*/ 22226 h 44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2" h="44452">
                  <a:moveTo>
                    <a:pt x="44453" y="22226"/>
                  </a:moveTo>
                  <a:cubicBezTo>
                    <a:pt x="44453" y="34502"/>
                    <a:pt x="34502" y="44453"/>
                    <a:pt x="22226" y="44453"/>
                  </a:cubicBezTo>
                  <a:cubicBezTo>
                    <a:pt x="9951" y="44453"/>
                    <a:pt x="0" y="34502"/>
                    <a:pt x="0" y="22226"/>
                  </a:cubicBezTo>
                  <a:cubicBezTo>
                    <a:pt x="0" y="9951"/>
                    <a:pt x="9951" y="0"/>
                    <a:pt x="22226" y="0"/>
                  </a:cubicBezTo>
                  <a:cubicBezTo>
                    <a:pt x="34502" y="0"/>
                    <a:pt x="44453" y="9951"/>
                    <a:pt x="44453" y="22226"/>
                  </a:cubicBezTo>
                  <a:close/>
                </a:path>
              </a:pathLst>
            </a:custGeom>
            <a:grpFill/>
            <a:ln w="19447" cap="flat">
              <a:noFill/>
              <a:prstDash val="solid"/>
              <a:miter/>
            </a:ln>
          </p:spPr>
          <p:txBody>
            <a:bodyPr rtlCol="0" anchor="ctr"/>
            <a:lstStyle/>
            <a:p>
              <a:endParaRPr lang="nl-NL"/>
            </a:p>
          </p:txBody>
        </p:sp>
        <p:sp>
          <p:nvSpPr>
            <p:cNvPr id="264" name="Vrije vorm: vorm 263">
              <a:extLst>
                <a:ext uri="{FF2B5EF4-FFF2-40B4-BE49-F238E27FC236}">
                  <a16:creationId xmlns:a16="http://schemas.microsoft.com/office/drawing/2014/main" id="{B7D124A3-45BB-9274-D08D-46A885F50F8A}"/>
                </a:ext>
              </a:extLst>
            </p:cNvPr>
            <p:cNvSpPr/>
            <p:nvPr/>
          </p:nvSpPr>
          <p:spPr>
            <a:xfrm>
              <a:off x="4385406" y="3802628"/>
              <a:ext cx="44452" cy="44452"/>
            </a:xfrm>
            <a:custGeom>
              <a:avLst/>
              <a:gdLst>
                <a:gd name="connsiteX0" fmla="*/ 44453 w 44452"/>
                <a:gd name="connsiteY0" fmla="*/ 22226 h 44452"/>
                <a:gd name="connsiteX1" fmla="*/ 22226 w 44452"/>
                <a:gd name="connsiteY1" fmla="*/ 44453 h 44452"/>
                <a:gd name="connsiteX2" fmla="*/ 0 w 44452"/>
                <a:gd name="connsiteY2" fmla="*/ 22226 h 44452"/>
                <a:gd name="connsiteX3" fmla="*/ 22226 w 44452"/>
                <a:gd name="connsiteY3" fmla="*/ 0 h 44452"/>
                <a:gd name="connsiteX4" fmla="*/ 44453 w 44452"/>
                <a:gd name="connsiteY4" fmla="*/ 22226 h 44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2" h="44452">
                  <a:moveTo>
                    <a:pt x="44453" y="22226"/>
                  </a:moveTo>
                  <a:cubicBezTo>
                    <a:pt x="44453" y="34502"/>
                    <a:pt x="34502" y="44453"/>
                    <a:pt x="22226" y="44453"/>
                  </a:cubicBezTo>
                  <a:cubicBezTo>
                    <a:pt x="9951" y="44453"/>
                    <a:pt x="0" y="34502"/>
                    <a:pt x="0" y="22226"/>
                  </a:cubicBezTo>
                  <a:cubicBezTo>
                    <a:pt x="0" y="9951"/>
                    <a:pt x="9951" y="0"/>
                    <a:pt x="22226" y="0"/>
                  </a:cubicBezTo>
                  <a:cubicBezTo>
                    <a:pt x="34502" y="0"/>
                    <a:pt x="44453" y="9951"/>
                    <a:pt x="44453" y="22226"/>
                  </a:cubicBezTo>
                  <a:close/>
                </a:path>
              </a:pathLst>
            </a:custGeom>
            <a:grpFill/>
            <a:ln w="19447" cap="flat">
              <a:noFill/>
              <a:prstDash val="solid"/>
              <a:miter/>
            </a:ln>
          </p:spPr>
          <p:txBody>
            <a:bodyPr rtlCol="0" anchor="ctr"/>
            <a:lstStyle/>
            <a:p>
              <a:endParaRPr lang="nl-NL"/>
            </a:p>
          </p:txBody>
        </p:sp>
        <p:sp>
          <p:nvSpPr>
            <p:cNvPr id="265" name="Vrije vorm: vorm 264">
              <a:extLst>
                <a:ext uri="{FF2B5EF4-FFF2-40B4-BE49-F238E27FC236}">
                  <a16:creationId xmlns:a16="http://schemas.microsoft.com/office/drawing/2014/main" id="{BF8CCF96-C885-4B7E-D6AB-FB0B0C446B1D}"/>
                </a:ext>
              </a:extLst>
            </p:cNvPr>
            <p:cNvSpPr/>
            <p:nvPr/>
          </p:nvSpPr>
          <p:spPr>
            <a:xfrm>
              <a:off x="4303909" y="3543320"/>
              <a:ext cx="444528" cy="385258"/>
            </a:xfrm>
            <a:custGeom>
              <a:avLst/>
              <a:gdLst>
                <a:gd name="connsiteX0" fmla="*/ 103723 w 444528"/>
                <a:gd name="connsiteY0" fmla="*/ 385258 h 385258"/>
                <a:gd name="connsiteX1" fmla="*/ 0 w 444528"/>
                <a:gd name="connsiteY1" fmla="*/ 281535 h 385258"/>
                <a:gd name="connsiteX2" fmla="*/ 50340 w 444528"/>
                <a:gd name="connsiteY2" fmla="*/ 192629 h 385258"/>
                <a:gd name="connsiteX3" fmla="*/ 0 w 444528"/>
                <a:gd name="connsiteY3" fmla="*/ 103723 h 385258"/>
                <a:gd name="connsiteX4" fmla="*/ 103723 w 444528"/>
                <a:gd name="connsiteY4" fmla="*/ 0 h 385258"/>
                <a:gd name="connsiteX5" fmla="*/ 340805 w 444528"/>
                <a:gd name="connsiteY5" fmla="*/ 0 h 385258"/>
                <a:gd name="connsiteX6" fmla="*/ 414143 w 444528"/>
                <a:gd name="connsiteY6" fmla="*/ 30366 h 385258"/>
                <a:gd name="connsiteX7" fmla="*/ 444529 w 444528"/>
                <a:gd name="connsiteY7" fmla="*/ 103704 h 385258"/>
                <a:gd name="connsiteX8" fmla="*/ 418884 w 444528"/>
                <a:gd name="connsiteY8" fmla="*/ 171983 h 385258"/>
                <a:gd name="connsiteX9" fmla="*/ 407722 w 444528"/>
                <a:gd name="connsiteY9" fmla="*/ 177041 h 385258"/>
                <a:gd name="connsiteX10" fmla="*/ 397982 w 444528"/>
                <a:gd name="connsiteY10" fmla="*/ 173386 h 385258"/>
                <a:gd name="connsiteX11" fmla="*/ 392944 w 444528"/>
                <a:gd name="connsiteY11" fmla="*/ 163231 h 385258"/>
                <a:gd name="connsiteX12" fmla="*/ 396579 w 444528"/>
                <a:gd name="connsiteY12" fmla="*/ 152483 h 385258"/>
                <a:gd name="connsiteX13" fmla="*/ 414894 w 444528"/>
                <a:gd name="connsiteY13" fmla="*/ 103723 h 385258"/>
                <a:gd name="connsiteX14" fmla="*/ 393201 w 444528"/>
                <a:gd name="connsiteY14" fmla="*/ 51328 h 385258"/>
                <a:gd name="connsiteX15" fmla="*/ 340805 w 444528"/>
                <a:gd name="connsiteY15" fmla="*/ 29635 h 385258"/>
                <a:gd name="connsiteX16" fmla="*/ 103723 w 444528"/>
                <a:gd name="connsiteY16" fmla="*/ 29635 h 385258"/>
                <a:gd name="connsiteX17" fmla="*/ 29635 w 444528"/>
                <a:gd name="connsiteY17" fmla="*/ 103723 h 385258"/>
                <a:gd name="connsiteX18" fmla="*/ 103723 w 444528"/>
                <a:gd name="connsiteY18" fmla="*/ 177812 h 385258"/>
                <a:gd name="connsiteX19" fmla="*/ 339580 w 444528"/>
                <a:gd name="connsiteY19" fmla="*/ 177812 h 385258"/>
                <a:gd name="connsiteX20" fmla="*/ 354398 w 444528"/>
                <a:gd name="connsiteY20" fmla="*/ 192629 h 385258"/>
                <a:gd name="connsiteX21" fmla="*/ 339580 w 444528"/>
                <a:gd name="connsiteY21" fmla="*/ 207447 h 385258"/>
                <a:gd name="connsiteX22" fmla="*/ 103723 w 444528"/>
                <a:gd name="connsiteY22" fmla="*/ 207447 h 385258"/>
                <a:gd name="connsiteX23" fmla="*/ 29635 w 444528"/>
                <a:gd name="connsiteY23" fmla="*/ 281535 h 385258"/>
                <a:gd name="connsiteX24" fmla="*/ 103723 w 444528"/>
                <a:gd name="connsiteY24" fmla="*/ 355623 h 385258"/>
                <a:gd name="connsiteX25" fmla="*/ 162994 w 444528"/>
                <a:gd name="connsiteY25" fmla="*/ 355623 h 385258"/>
                <a:gd name="connsiteX26" fmla="*/ 177812 w 444528"/>
                <a:gd name="connsiteY26" fmla="*/ 370441 h 385258"/>
                <a:gd name="connsiteX27" fmla="*/ 162994 w 444528"/>
                <a:gd name="connsiteY27" fmla="*/ 385258 h 385258"/>
                <a:gd name="connsiteX28" fmla="*/ 103723 w 444528"/>
                <a:gd name="connsiteY28" fmla="*/ 385258 h 38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4528" h="385258">
                  <a:moveTo>
                    <a:pt x="103723" y="385258"/>
                  </a:moveTo>
                  <a:cubicBezTo>
                    <a:pt x="46527" y="385258"/>
                    <a:pt x="0" y="338731"/>
                    <a:pt x="0" y="281535"/>
                  </a:cubicBezTo>
                  <a:cubicBezTo>
                    <a:pt x="0" y="244688"/>
                    <a:pt x="19342" y="211201"/>
                    <a:pt x="50340" y="192629"/>
                  </a:cubicBezTo>
                  <a:cubicBezTo>
                    <a:pt x="19342" y="174058"/>
                    <a:pt x="0" y="140570"/>
                    <a:pt x="0" y="103723"/>
                  </a:cubicBezTo>
                  <a:cubicBezTo>
                    <a:pt x="0" y="46527"/>
                    <a:pt x="46527" y="0"/>
                    <a:pt x="103723" y="0"/>
                  </a:cubicBezTo>
                  <a:lnTo>
                    <a:pt x="340805" y="0"/>
                  </a:lnTo>
                  <a:cubicBezTo>
                    <a:pt x="368504" y="0"/>
                    <a:pt x="394564" y="10787"/>
                    <a:pt x="414143" y="30366"/>
                  </a:cubicBezTo>
                  <a:cubicBezTo>
                    <a:pt x="433742" y="49965"/>
                    <a:pt x="444529" y="76005"/>
                    <a:pt x="444529" y="103704"/>
                  </a:cubicBezTo>
                  <a:cubicBezTo>
                    <a:pt x="444529" y="128815"/>
                    <a:pt x="435421" y="153076"/>
                    <a:pt x="418884" y="171983"/>
                  </a:cubicBezTo>
                  <a:cubicBezTo>
                    <a:pt x="416079" y="175204"/>
                    <a:pt x="412009" y="177041"/>
                    <a:pt x="407722" y="177041"/>
                  </a:cubicBezTo>
                  <a:cubicBezTo>
                    <a:pt x="404126" y="177041"/>
                    <a:pt x="400669" y="175737"/>
                    <a:pt x="397982" y="173386"/>
                  </a:cubicBezTo>
                  <a:cubicBezTo>
                    <a:pt x="394998" y="170778"/>
                    <a:pt x="393220" y="167182"/>
                    <a:pt x="392944" y="163231"/>
                  </a:cubicBezTo>
                  <a:cubicBezTo>
                    <a:pt x="392687" y="159280"/>
                    <a:pt x="393971" y="155467"/>
                    <a:pt x="396579" y="152483"/>
                  </a:cubicBezTo>
                  <a:cubicBezTo>
                    <a:pt x="408394" y="138970"/>
                    <a:pt x="414894" y="121663"/>
                    <a:pt x="414894" y="103723"/>
                  </a:cubicBezTo>
                  <a:cubicBezTo>
                    <a:pt x="414894" y="83927"/>
                    <a:pt x="407188" y="65336"/>
                    <a:pt x="393201" y="51328"/>
                  </a:cubicBezTo>
                  <a:cubicBezTo>
                    <a:pt x="379213" y="37340"/>
                    <a:pt x="360602" y="29635"/>
                    <a:pt x="340805" y="29635"/>
                  </a:cubicBezTo>
                  <a:lnTo>
                    <a:pt x="103723" y="29635"/>
                  </a:lnTo>
                  <a:cubicBezTo>
                    <a:pt x="62866" y="29635"/>
                    <a:pt x="29635" y="62866"/>
                    <a:pt x="29635" y="103723"/>
                  </a:cubicBezTo>
                  <a:cubicBezTo>
                    <a:pt x="29635" y="144581"/>
                    <a:pt x="62866" y="177812"/>
                    <a:pt x="103723" y="177812"/>
                  </a:cubicBezTo>
                  <a:lnTo>
                    <a:pt x="339580" y="177812"/>
                  </a:lnTo>
                  <a:cubicBezTo>
                    <a:pt x="347760" y="177812"/>
                    <a:pt x="354398" y="184450"/>
                    <a:pt x="354398" y="192629"/>
                  </a:cubicBezTo>
                  <a:cubicBezTo>
                    <a:pt x="354398" y="200808"/>
                    <a:pt x="347760" y="207447"/>
                    <a:pt x="339580" y="207447"/>
                  </a:cubicBezTo>
                  <a:lnTo>
                    <a:pt x="103723" y="207447"/>
                  </a:lnTo>
                  <a:cubicBezTo>
                    <a:pt x="62866" y="207447"/>
                    <a:pt x="29635" y="240678"/>
                    <a:pt x="29635" y="281535"/>
                  </a:cubicBezTo>
                  <a:cubicBezTo>
                    <a:pt x="29635" y="322392"/>
                    <a:pt x="62866" y="355623"/>
                    <a:pt x="103723" y="355623"/>
                  </a:cubicBezTo>
                  <a:lnTo>
                    <a:pt x="162994" y="355623"/>
                  </a:lnTo>
                  <a:cubicBezTo>
                    <a:pt x="171173" y="355623"/>
                    <a:pt x="177812" y="362261"/>
                    <a:pt x="177812" y="370441"/>
                  </a:cubicBezTo>
                  <a:cubicBezTo>
                    <a:pt x="177812" y="378620"/>
                    <a:pt x="171173" y="385258"/>
                    <a:pt x="162994" y="385258"/>
                  </a:cubicBezTo>
                  <a:lnTo>
                    <a:pt x="103723" y="385258"/>
                  </a:lnTo>
                  <a:close/>
                </a:path>
              </a:pathLst>
            </a:custGeom>
            <a:grpFill/>
            <a:ln w="19447" cap="flat">
              <a:noFill/>
              <a:prstDash val="solid"/>
              <a:miter/>
            </a:ln>
          </p:spPr>
          <p:txBody>
            <a:bodyPr rtlCol="0" anchor="ctr"/>
            <a:lstStyle/>
            <a:p>
              <a:endParaRPr lang="nl-NL"/>
            </a:p>
          </p:txBody>
        </p:sp>
        <p:sp>
          <p:nvSpPr>
            <p:cNvPr id="266" name="Vrije vorm: vorm 265">
              <a:extLst>
                <a:ext uri="{FF2B5EF4-FFF2-40B4-BE49-F238E27FC236}">
                  <a16:creationId xmlns:a16="http://schemas.microsoft.com/office/drawing/2014/main" id="{2AC5F1BF-8361-1152-360F-1EFAA7ACD990}"/>
                </a:ext>
              </a:extLst>
            </p:cNvPr>
            <p:cNvSpPr/>
            <p:nvPr/>
          </p:nvSpPr>
          <p:spPr>
            <a:xfrm>
              <a:off x="4496538" y="3632225"/>
              <a:ext cx="162993" cy="29635"/>
            </a:xfrm>
            <a:custGeom>
              <a:avLst/>
              <a:gdLst>
                <a:gd name="connsiteX0" fmla="*/ 14818 w 162993"/>
                <a:gd name="connsiteY0" fmla="*/ 29635 h 29635"/>
                <a:gd name="connsiteX1" fmla="*/ 0 w 162993"/>
                <a:gd name="connsiteY1" fmla="*/ 14818 h 29635"/>
                <a:gd name="connsiteX2" fmla="*/ 14818 w 162993"/>
                <a:gd name="connsiteY2" fmla="*/ 0 h 29635"/>
                <a:gd name="connsiteX3" fmla="*/ 148176 w 162993"/>
                <a:gd name="connsiteY3" fmla="*/ 0 h 29635"/>
                <a:gd name="connsiteX4" fmla="*/ 162994 w 162993"/>
                <a:gd name="connsiteY4" fmla="*/ 14818 h 29635"/>
                <a:gd name="connsiteX5" fmla="*/ 148176 w 162993"/>
                <a:gd name="connsiteY5" fmla="*/ 29635 h 29635"/>
                <a:gd name="connsiteX6" fmla="*/ 14818 w 162993"/>
                <a:gd name="connsiteY6" fmla="*/ 29635 h 2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993" h="29635">
                  <a:moveTo>
                    <a:pt x="14818" y="29635"/>
                  </a:moveTo>
                  <a:cubicBezTo>
                    <a:pt x="6638" y="29635"/>
                    <a:pt x="0" y="22997"/>
                    <a:pt x="0" y="14818"/>
                  </a:cubicBezTo>
                  <a:cubicBezTo>
                    <a:pt x="0" y="6638"/>
                    <a:pt x="6638" y="0"/>
                    <a:pt x="14818" y="0"/>
                  </a:cubicBezTo>
                  <a:lnTo>
                    <a:pt x="148176" y="0"/>
                  </a:lnTo>
                  <a:cubicBezTo>
                    <a:pt x="156356" y="0"/>
                    <a:pt x="162994" y="6638"/>
                    <a:pt x="162994" y="14818"/>
                  </a:cubicBezTo>
                  <a:cubicBezTo>
                    <a:pt x="162994" y="22997"/>
                    <a:pt x="156356" y="29635"/>
                    <a:pt x="148176" y="29635"/>
                  </a:cubicBezTo>
                  <a:lnTo>
                    <a:pt x="14818" y="29635"/>
                  </a:lnTo>
                  <a:close/>
                </a:path>
              </a:pathLst>
            </a:custGeom>
            <a:grpFill/>
            <a:ln w="19447" cap="flat">
              <a:noFill/>
              <a:prstDash val="solid"/>
              <a:miter/>
            </a:ln>
          </p:spPr>
          <p:txBody>
            <a:bodyPr rtlCol="0" anchor="ctr"/>
            <a:lstStyle/>
            <a:p>
              <a:endParaRPr lang="nl-NL"/>
            </a:p>
          </p:txBody>
        </p:sp>
        <p:sp>
          <p:nvSpPr>
            <p:cNvPr id="267" name="Vrije vorm: vorm 266">
              <a:extLst>
                <a:ext uri="{FF2B5EF4-FFF2-40B4-BE49-F238E27FC236}">
                  <a16:creationId xmlns:a16="http://schemas.microsoft.com/office/drawing/2014/main" id="{10667796-0055-0313-031C-7718E2786E73}"/>
                </a:ext>
              </a:extLst>
            </p:cNvPr>
            <p:cNvSpPr/>
            <p:nvPr/>
          </p:nvSpPr>
          <p:spPr>
            <a:xfrm>
              <a:off x="4511356" y="3750746"/>
              <a:ext cx="266737" cy="266737"/>
            </a:xfrm>
            <a:custGeom>
              <a:avLst/>
              <a:gdLst>
                <a:gd name="connsiteX0" fmla="*/ 207447 w 266737"/>
                <a:gd name="connsiteY0" fmla="*/ 266737 h 266737"/>
                <a:gd name="connsiteX1" fmla="*/ 148176 w 266737"/>
                <a:gd name="connsiteY1" fmla="*/ 207467 h 266737"/>
                <a:gd name="connsiteX2" fmla="*/ 148690 w 266737"/>
                <a:gd name="connsiteY2" fmla="*/ 199919 h 266737"/>
                <a:gd name="connsiteX3" fmla="*/ 106983 w 266737"/>
                <a:gd name="connsiteY3" fmla="*/ 183225 h 266737"/>
                <a:gd name="connsiteX4" fmla="*/ 59271 w 266737"/>
                <a:gd name="connsiteY4" fmla="*/ 207467 h 266737"/>
                <a:gd name="connsiteX5" fmla="*/ 0 w 266737"/>
                <a:gd name="connsiteY5" fmla="*/ 148196 h 266737"/>
                <a:gd name="connsiteX6" fmla="*/ 59271 w 266737"/>
                <a:gd name="connsiteY6" fmla="*/ 88926 h 266737"/>
                <a:gd name="connsiteX7" fmla="*/ 100839 w 266737"/>
                <a:gd name="connsiteY7" fmla="*/ 105976 h 266737"/>
                <a:gd name="connsiteX8" fmla="*/ 150626 w 266737"/>
                <a:gd name="connsiteY8" fmla="*/ 76103 h 266737"/>
                <a:gd name="connsiteX9" fmla="*/ 148196 w 266737"/>
                <a:gd name="connsiteY9" fmla="*/ 59271 h 266737"/>
                <a:gd name="connsiteX10" fmla="*/ 207467 w 266737"/>
                <a:gd name="connsiteY10" fmla="*/ 0 h 266737"/>
                <a:gd name="connsiteX11" fmla="*/ 266737 w 266737"/>
                <a:gd name="connsiteY11" fmla="*/ 59271 h 266737"/>
                <a:gd name="connsiteX12" fmla="*/ 207467 w 266737"/>
                <a:gd name="connsiteY12" fmla="*/ 118541 h 266737"/>
                <a:gd name="connsiteX13" fmla="*/ 165898 w 266737"/>
                <a:gd name="connsiteY13" fmla="*/ 101491 h 266737"/>
                <a:gd name="connsiteX14" fmla="*/ 116111 w 266737"/>
                <a:gd name="connsiteY14" fmla="*/ 131363 h 266737"/>
                <a:gd name="connsiteX15" fmla="*/ 118541 w 266737"/>
                <a:gd name="connsiteY15" fmla="*/ 148196 h 266737"/>
                <a:gd name="connsiteX16" fmla="*/ 118027 w 266737"/>
                <a:gd name="connsiteY16" fmla="*/ 155743 h 266737"/>
                <a:gd name="connsiteX17" fmla="*/ 159734 w 266737"/>
                <a:gd name="connsiteY17" fmla="*/ 172438 h 266737"/>
                <a:gd name="connsiteX18" fmla="*/ 207447 w 266737"/>
                <a:gd name="connsiteY18" fmla="*/ 148196 h 266737"/>
                <a:gd name="connsiteX19" fmla="*/ 266717 w 266737"/>
                <a:gd name="connsiteY19" fmla="*/ 207467 h 266737"/>
                <a:gd name="connsiteX20" fmla="*/ 207447 w 266737"/>
                <a:gd name="connsiteY20" fmla="*/ 266737 h 266737"/>
                <a:gd name="connsiteX21" fmla="*/ 207447 w 266737"/>
                <a:gd name="connsiteY21" fmla="*/ 177831 h 266737"/>
                <a:gd name="connsiteX22" fmla="*/ 179945 w 266737"/>
                <a:gd name="connsiteY22" fmla="*/ 196482 h 266737"/>
                <a:gd name="connsiteX23" fmla="*/ 177811 w 266737"/>
                <a:gd name="connsiteY23" fmla="*/ 207467 h 266737"/>
                <a:gd name="connsiteX24" fmla="*/ 207447 w 266737"/>
                <a:gd name="connsiteY24" fmla="*/ 237102 h 266737"/>
                <a:gd name="connsiteX25" fmla="*/ 237082 w 266737"/>
                <a:gd name="connsiteY25" fmla="*/ 207467 h 266737"/>
                <a:gd name="connsiteX26" fmla="*/ 207447 w 266737"/>
                <a:gd name="connsiteY26" fmla="*/ 177831 h 266737"/>
                <a:gd name="connsiteX27" fmla="*/ 59271 w 266737"/>
                <a:gd name="connsiteY27" fmla="*/ 118561 h 266737"/>
                <a:gd name="connsiteX28" fmla="*/ 29635 w 266737"/>
                <a:gd name="connsiteY28" fmla="*/ 148196 h 266737"/>
                <a:gd name="connsiteX29" fmla="*/ 59271 w 266737"/>
                <a:gd name="connsiteY29" fmla="*/ 177831 h 266737"/>
                <a:gd name="connsiteX30" fmla="*/ 86772 w 266737"/>
                <a:gd name="connsiteY30" fmla="*/ 159181 h 266737"/>
                <a:gd name="connsiteX31" fmla="*/ 88906 w 266737"/>
                <a:gd name="connsiteY31" fmla="*/ 148196 h 266737"/>
                <a:gd name="connsiteX32" fmla="*/ 85033 w 266737"/>
                <a:gd name="connsiteY32" fmla="*/ 133635 h 266737"/>
                <a:gd name="connsiteX33" fmla="*/ 84619 w 266737"/>
                <a:gd name="connsiteY33" fmla="*/ 133023 h 266737"/>
                <a:gd name="connsiteX34" fmla="*/ 84204 w 266737"/>
                <a:gd name="connsiteY34" fmla="*/ 132232 h 266737"/>
                <a:gd name="connsiteX35" fmla="*/ 59271 w 266737"/>
                <a:gd name="connsiteY35" fmla="*/ 118561 h 266737"/>
                <a:gd name="connsiteX36" fmla="*/ 182514 w 266737"/>
                <a:gd name="connsiteY36" fmla="*/ 75214 h 266737"/>
                <a:gd name="connsiteX37" fmla="*/ 207447 w 266737"/>
                <a:gd name="connsiteY37" fmla="*/ 88926 h 266737"/>
                <a:gd name="connsiteX38" fmla="*/ 237082 w 266737"/>
                <a:gd name="connsiteY38" fmla="*/ 59290 h 266737"/>
                <a:gd name="connsiteX39" fmla="*/ 207447 w 266737"/>
                <a:gd name="connsiteY39" fmla="*/ 29655 h 266737"/>
                <a:gd name="connsiteX40" fmla="*/ 177811 w 266737"/>
                <a:gd name="connsiteY40" fmla="*/ 59290 h 266737"/>
                <a:gd name="connsiteX41" fmla="*/ 181644 w 266737"/>
                <a:gd name="connsiteY41" fmla="*/ 73792 h 266737"/>
                <a:gd name="connsiteX42" fmla="*/ 182118 w 266737"/>
                <a:gd name="connsiteY42" fmla="*/ 74483 h 266737"/>
                <a:gd name="connsiteX43" fmla="*/ 182514 w 266737"/>
                <a:gd name="connsiteY43" fmla="*/ 75214 h 26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66737" h="266737">
                  <a:moveTo>
                    <a:pt x="207447" y="266737"/>
                  </a:moveTo>
                  <a:cubicBezTo>
                    <a:pt x="174769" y="266737"/>
                    <a:pt x="148176" y="240144"/>
                    <a:pt x="148176" y="207467"/>
                  </a:cubicBezTo>
                  <a:cubicBezTo>
                    <a:pt x="148176" y="204997"/>
                    <a:pt x="148354" y="202468"/>
                    <a:pt x="148690" y="199919"/>
                  </a:cubicBezTo>
                  <a:lnTo>
                    <a:pt x="106983" y="183225"/>
                  </a:lnTo>
                  <a:cubicBezTo>
                    <a:pt x="95880" y="198319"/>
                    <a:pt x="78119" y="207467"/>
                    <a:pt x="59271" y="207467"/>
                  </a:cubicBezTo>
                  <a:cubicBezTo>
                    <a:pt x="26593" y="207467"/>
                    <a:pt x="0" y="180874"/>
                    <a:pt x="0" y="148196"/>
                  </a:cubicBezTo>
                  <a:cubicBezTo>
                    <a:pt x="0" y="115518"/>
                    <a:pt x="26593" y="88926"/>
                    <a:pt x="59271" y="88926"/>
                  </a:cubicBezTo>
                  <a:cubicBezTo>
                    <a:pt x="74957" y="88926"/>
                    <a:pt x="89775" y="95070"/>
                    <a:pt x="100839" y="105976"/>
                  </a:cubicBezTo>
                  <a:lnTo>
                    <a:pt x="150626" y="76103"/>
                  </a:lnTo>
                  <a:cubicBezTo>
                    <a:pt x="149006" y="70670"/>
                    <a:pt x="148196" y="65020"/>
                    <a:pt x="148196" y="59271"/>
                  </a:cubicBezTo>
                  <a:cubicBezTo>
                    <a:pt x="148196" y="26593"/>
                    <a:pt x="174789" y="0"/>
                    <a:pt x="207467" y="0"/>
                  </a:cubicBezTo>
                  <a:cubicBezTo>
                    <a:pt x="240144" y="0"/>
                    <a:pt x="266737" y="26593"/>
                    <a:pt x="266737" y="59271"/>
                  </a:cubicBezTo>
                  <a:cubicBezTo>
                    <a:pt x="266737" y="91948"/>
                    <a:pt x="240144" y="118541"/>
                    <a:pt x="207467" y="118541"/>
                  </a:cubicBezTo>
                  <a:cubicBezTo>
                    <a:pt x="191780" y="118541"/>
                    <a:pt x="176962" y="112397"/>
                    <a:pt x="165898" y="101491"/>
                  </a:cubicBezTo>
                  <a:lnTo>
                    <a:pt x="116111" y="131363"/>
                  </a:lnTo>
                  <a:cubicBezTo>
                    <a:pt x="117731" y="136796"/>
                    <a:pt x="118541" y="142447"/>
                    <a:pt x="118541" y="148196"/>
                  </a:cubicBezTo>
                  <a:cubicBezTo>
                    <a:pt x="118541" y="150666"/>
                    <a:pt x="118363" y="153195"/>
                    <a:pt x="118027" y="155743"/>
                  </a:cubicBezTo>
                  <a:lnTo>
                    <a:pt x="159734" y="172438"/>
                  </a:lnTo>
                  <a:cubicBezTo>
                    <a:pt x="170837" y="157343"/>
                    <a:pt x="188599" y="148196"/>
                    <a:pt x="207447" y="148196"/>
                  </a:cubicBezTo>
                  <a:cubicBezTo>
                    <a:pt x="240125" y="148196"/>
                    <a:pt x="266717" y="174789"/>
                    <a:pt x="266717" y="207467"/>
                  </a:cubicBezTo>
                  <a:cubicBezTo>
                    <a:pt x="266717" y="240144"/>
                    <a:pt x="240125" y="266737"/>
                    <a:pt x="207447" y="266737"/>
                  </a:cubicBezTo>
                  <a:close/>
                  <a:moveTo>
                    <a:pt x="207447" y="177831"/>
                  </a:moveTo>
                  <a:cubicBezTo>
                    <a:pt x="195296" y="177831"/>
                    <a:pt x="184509" y="185161"/>
                    <a:pt x="179945" y="196482"/>
                  </a:cubicBezTo>
                  <a:cubicBezTo>
                    <a:pt x="178523" y="200018"/>
                    <a:pt x="177811" y="203713"/>
                    <a:pt x="177811" y="207467"/>
                  </a:cubicBezTo>
                  <a:cubicBezTo>
                    <a:pt x="177811" y="223805"/>
                    <a:pt x="191108" y="237102"/>
                    <a:pt x="207447" y="237102"/>
                  </a:cubicBezTo>
                  <a:cubicBezTo>
                    <a:pt x="223786" y="237102"/>
                    <a:pt x="237082" y="223805"/>
                    <a:pt x="237082" y="207467"/>
                  </a:cubicBezTo>
                  <a:cubicBezTo>
                    <a:pt x="237082" y="191128"/>
                    <a:pt x="223786" y="177831"/>
                    <a:pt x="207447" y="177831"/>
                  </a:cubicBezTo>
                  <a:close/>
                  <a:moveTo>
                    <a:pt x="59271" y="118561"/>
                  </a:moveTo>
                  <a:cubicBezTo>
                    <a:pt x="42932" y="118561"/>
                    <a:pt x="29635" y="131857"/>
                    <a:pt x="29635" y="148196"/>
                  </a:cubicBezTo>
                  <a:cubicBezTo>
                    <a:pt x="29635" y="164535"/>
                    <a:pt x="42932" y="177831"/>
                    <a:pt x="59271" y="177831"/>
                  </a:cubicBezTo>
                  <a:cubicBezTo>
                    <a:pt x="71421" y="177831"/>
                    <a:pt x="82208" y="170501"/>
                    <a:pt x="86772" y="159181"/>
                  </a:cubicBezTo>
                  <a:cubicBezTo>
                    <a:pt x="88195" y="155644"/>
                    <a:pt x="88906" y="151950"/>
                    <a:pt x="88906" y="148196"/>
                  </a:cubicBezTo>
                  <a:cubicBezTo>
                    <a:pt x="88906" y="143119"/>
                    <a:pt x="87562" y="138100"/>
                    <a:pt x="85033" y="133635"/>
                  </a:cubicBezTo>
                  <a:cubicBezTo>
                    <a:pt x="84875" y="133418"/>
                    <a:pt x="84737" y="133220"/>
                    <a:pt x="84619" y="133023"/>
                  </a:cubicBezTo>
                  <a:cubicBezTo>
                    <a:pt x="84441" y="132726"/>
                    <a:pt x="84302" y="132470"/>
                    <a:pt x="84204" y="132232"/>
                  </a:cubicBezTo>
                  <a:cubicBezTo>
                    <a:pt x="78889" y="123777"/>
                    <a:pt x="69524" y="118561"/>
                    <a:pt x="59271" y="118561"/>
                  </a:cubicBezTo>
                  <a:close/>
                  <a:moveTo>
                    <a:pt x="182514" y="75214"/>
                  </a:moveTo>
                  <a:cubicBezTo>
                    <a:pt x="187808" y="83690"/>
                    <a:pt x="197193" y="88926"/>
                    <a:pt x="207447" y="88926"/>
                  </a:cubicBezTo>
                  <a:cubicBezTo>
                    <a:pt x="223786" y="88926"/>
                    <a:pt x="237082" y="75629"/>
                    <a:pt x="237082" y="59290"/>
                  </a:cubicBezTo>
                  <a:cubicBezTo>
                    <a:pt x="237082" y="42951"/>
                    <a:pt x="223786" y="29655"/>
                    <a:pt x="207447" y="29655"/>
                  </a:cubicBezTo>
                  <a:cubicBezTo>
                    <a:pt x="191108" y="29655"/>
                    <a:pt x="177811" y="42951"/>
                    <a:pt x="177811" y="59290"/>
                  </a:cubicBezTo>
                  <a:cubicBezTo>
                    <a:pt x="177811" y="64348"/>
                    <a:pt x="179135" y="69346"/>
                    <a:pt x="181644" y="73792"/>
                  </a:cubicBezTo>
                  <a:cubicBezTo>
                    <a:pt x="181763" y="73930"/>
                    <a:pt x="181941" y="74207"/>
                    <a:pt x="182118" y="74483"/>
                  </a:cubicBezTo>
                  <a:cubicBezTo>
                    <a:pt x="182237" y="74681"/>
                    <a:pt x="182375" y="74957"/>
                    <a:pt x="182514" y="75214"/>
                  </a:cubicBezTo>
                  <a:close/>
                </a:path>
              </a:pathLst>
            </a:custGeom>
            <a:grpFill/>
            <a:ln w="19447" cap="flat">
              <a:noFill/>
              <a:prstDash val="solid"/>
              <a:miter/>
            </a:ln>
          </p:spPr>
          <p:txBody>
            <a:bodyPr rtlCol="0" anchor="ctr"/>
            <a:lstStyle/>
            <a:p>
              <a:endParaRPr lang="nl-NL"/>
            </a:p>
          </p:txBody>
        </p:sp>
      </p:grpSp>
      <p:pic>
        <p:nvPicPr>
          <p:cNvPr id="3" name="Graphic 2">
            <a:extLst>
              <a:ext uri="{FF2B5EF4-FFF2-40B4-BE49-F238E27FC236}">
                <a16:creationId xmlns:a16="http://schemas.microsoft.com/office/drawing/2014/main" id="{6DB2F96E-1CC6-3223-0172-273E3C4BE3A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54943" y="4928169"/>
            <a:ext cx="414894" cy="414894"/>
          </a:xfrm>
          <a:prstGeom prst="rect">
            <a:avLst/>
          </a:prstGeom>
        </p:spPr>
      </p:pic>
      <p:pic>
        <p:nvPicPr>
          <p:cNvPr id="7" name="Graphic 6">
            <a:extLst>
              <a:ext uri="{FF2B5EF4-FFF2-40B4-BE49-F238E27FC236}">
                <a16:creationId xmlns:a16="http://schemas.microsoft.com/office/drawing/2014/main" id="{C4B61007-CEB0-38E1-3A59-42BEFC23791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66007" y="3674315"/>
            <a:ext cx="388962" cy="388962"/>
          </a:xfrm>
          <a:prstGeom prst="rect">
            <a:avLst/>
          </a:prstGeom>
        </p:spPr>
      </p:pic>
      <p:pic>
        <p:nvPicPr>
          <p:cNvPr id="9" name="Graphic 8">
            <a:extLst>
              <a:ext uri="{FF2B5EF4-FFF2-40B4-BE49-F238E27FC236}">
                <a16:creationId xmlns:a16="http://schemas.microsoft.com/office/drawing/2014/main" id="{6B18F518-3C49-449B-D071-2FA26EF05D1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40895" y="3629558"/>
            <a:ext cx="443889" cy="443889"/>
          </a:xfrm>
          <a:prstGeom prst="rect">
            <a:avLst/>
          </a:prstGeom>
        </p:spPr>
      </p:pic>
      <p:pic>
        <p:nvPicPr>
          <p:cNvPr id="13" name="Graphic 12">
            <a:extLst>
              <a:ext uri="{FF2B5EF4-FFF2-40B4-BE49-F238E27FC236}">
                <a16:creationId xmlns:a16="http://schemas.microsoft.com/office/drawing/2014/main" id="{8F29960D-5A00-0AD7-E94A-841EBA212C0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302316" y="3658553"/>
            <a:ext cx="414894" cy="414894"/>
          </a:xfrm>
          <a:prstGeom prst="rect">
            <a:avLst/>
          </a:prstGeom>
        </p:spPr>
      </p:pic>
      <p:pic>
        <p:nvPicPr>
          <p:cNvPr id="6" name="Graphic 5">
            <a:extLst>
              <a:ext uri="{FF2B5EF4-FFF2-40B4-BE49-F238E27FC236}">
                <a16:creationId xmlns:a16="http://schemas.microsoft.com/office/drawing/2014/main" id="{BDA8E731-7F9F-EEEE-E356-201C04350F2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700055" y="3644930"/>
            <a:ext cx="443888" cy="443888"/>
          </a:xfrm>
          <a:prstGeom prst="rect">
            <a:avLst/>
          </a:prstGeom>
        </p:spPr>
      </p:pic>
      <p:pic>
        <p:nvPicPr>
          <p:cNvPr id="10" name="Graphic 9">
            <a:extLst>
              <a:ext uri="{FF2B5EF4-FFF2-40B4-BE49-F238E27FC236}">
                <a16:creationId xmlns:a16="http://schemas.microsoft.com/office/drawing/2014/main" id="{0007768A-F72C-877A-4A0B-334F1F063B0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229610" y="4914790"/>
            <a:ext cx="386014" cy="386014"/>
          </a:xfrm>
          <a:prstGeom prst="rect">
            <a:avLst/>
          </a:prstGeom>
        </p:spPr>
      </p:pic>
      <p:pic>
        <p:nvPicPr>
          <p:cNvPr id="12" name="Graphic 11">
            <a:extLst>
              <a:ext uri="{FF2B5EF4-FFF2-40B4-BE49-F238E27FC236}">
                <a16:creationId xmlns:a16="http://schemas.microsoft.com/office/drawing/2014/main" id="{A6FA556E-0874-0FD2-6AFF-FF33C90A6F9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538123" y="4858643"/>
            <a:ext cx="404993" cy="404993"/>
          </a:xfrm>
          <a:prstGeom prst="rect">
            <a:avLst/>
          </a:prstGeom>
        </p:spPr>
      </p:pic>
      <p:pic>
        <p:nvPicPr>
          <p:cNvPr id="17" name="Graphic 16">
            <a:extLst>
              <a:ext uri="{FF2B5EF4-FFF2-40B4-BE49-F238E27FC236}">
                <a16:creationId xmlns:a16="http://schemas.microsoft.com/office/drawing/2014/main" id="{9713AD36-D1D1-2E2B-1389-003636B4C6F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326777" y="4918975"/>
            <a:ext cx="388961" cy="388961"/>
          </a:xfrm>
          <a:prstGeom prst="rect">
            <a:avLst/>
          </a:prstGeom>
        </p:spPr>
      </p:pic>
      <p:pic>
        <p:nvPicPr>
          <p:cNvPr id="19" name="Graphic 18">
            <a:extLst>
              <a:ext uri="{FF2B5EF4-FFF2-40B4-BE49-F238E27FC236}">
                <a16:creationId xmlns:a16="http://schemas.microsoft.com/office/drawing/2014/main" id="{11D7D6E4-C998-F6D6-5B35-044292D6F4E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703059" y="4948778"/>
            <a:ext cx="314858" cy="314858"/>
          </a:xfrm>
          <a:prstGeom prst="rect">
            <a:avLst/>
          </a:prstGeom>
        </p:spPr>
      </p:pic>
      <p:pic>
        <p:nvPicPr>
          <p:cNvPr id="22" name="Graphic 21">
            <a:extLst>
              <a:ext uri="{FF2B5EF4-FFF2-40B4-BE49-F238E27FC236}">
                <a16:creationId xmlns:a16="http://schemas.microsoft.com/office/drawing/2014/main" id="{012D7C42-3F61-B516-EAA2-F971144E6E09}"/>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024676" y="4948778"/>
            <a:ext cx="388961" cy="388961"/>
          </a:xfrm>
          <a:prstGeom prst="rect">
            <a:avLst/>
          </a:prstGeom>
        </p:spPr>
      </p:pic>
      <p:pic>
        <p:nvPicPr>
          <p:cNvPr id="24" name="Graphic 23">
            <a:extLst>
              <a:ext uri="{FF2B5EF4-FFF2-40B4-BE49-F238E27FC236}">
                <a16:creationId xmlns:a16="http://schemas.microsoft.com/office/drawing/2014/main" id="{0E593B05-FBF3-2D75-BF71-9C99552F4EB8}"/>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3877346" y="2281176"/>
            <a:ext cx="489268" cy="489268"/>
          </a:xfrm>
          <a:prstGeom prst="rect">
            <a:avLst/>
          </a:prstGeom>
        </p:spPr>
      </p:pic>
      <p:pic>
        <p:nvPicPr>
          <p:cNvPr id="26" name="Graphic 25">
            <a:extLst>
              <a:ext uri="{FF2B5EF4-FFF2-40B4-BE49-F238E27FC236}">
                <a16:creationId xmlns:a16="http://schemas.microsoft.com/office/drawing/2014/main" id="{D8B047F7-7724-BF45-7C14-F6ABBBF5893E}"/>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9428720" y="4918975"/>
            <a:ext cx="388961" cy="388961"/>
          </a:xfrm>
          <a:prstGeom prst="rect">
            <a:avLst/>
          </a:prstGeom>
        </p:spPr>
      </p:pic>
      <p:pic>
        <p:nvPicPr>
          <p:cNvPr id="28" name="Graphic 27">
            <a:extLst>
              <a:ext uri="{FF2B5EF4-FFF2-40B4-BE49-F238E27FC236}">
                <a16:creationId xmlns:a16="http://schemas.microsoft.com/office/drawing/2014/main" id="{990E1756-AE2B-8C4A-57B7-0757BC3DF9CD}"/>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5229518" y="3716329"/>
            <a:ext cx="388962" cy="388962"/>
          </a:xfrm>
          <a:prstGeom prst="rect">
            <a:avLst/>
          </a:prstGeom>
        </p:spPr>
      </p:pic>
    </p:spTree>
    <p:extLst>
      <p:ext uri="{BB962C8B-B14F-4D97-AF65-F5344CB8AC3E}">
        <p14:creationId xmlns:p14="http://schemas.microsoft.com/office/powerpoint/2010/main" val="166499480"/>
      </p:ext>
    </p:extLst>
  </p:cSld>
  <p:clrMapOvr>
    <a:masterClrMapping/>
  </p:clrMapOvr>
  <p:transition spd="med">
    <p:fade/>
  </p:transition>
</p:sld>
</file>

<file path=ppt/theme/theme1.xml><?xml version="1.0" encoding="utf-8"?>
<a:theme xmlns:a="http://schemas.openxmlformats.org/drawingml/2006/main" name="Template Slidebuilder - SURF">
  <a:themeElements>
    <a:clrScheme name="SURF">
      <a:dk1>
        <a:srgbClr val="000000"/>
      </a:dk1>
      <a:lt1>
        <a:srgbClr val="FFFFFF"/>
      </a:lt1>
      <a:dk2>
        <a:srgbClr val="070809"/>
      </a:dk2>
      <a:lt2>
        <a:srgbClr val="FFFFFF"/>
      </a:lt2>
      <a:accent1>
        <a:srgbClr val="EE7628"/>
      </a:accent1>
      <a:accent2>
        <a:srgbClr val="F6DA44"/>
      </a:accent2>
      <a:accent3>
        <a:srgbClr val="177ABF"/>
      </a:accent3>
      <a:accent4>
        <a:srgbClr val="2CA055"/>
      </a:accent4>
      <a:accent5>
        <a:srgbClr val="7B2882"/>
      </a:accent5>
      <a:accent6>
        <a:srgbClr val="E7303A"/>
      </a:accent6>
      <a:hlink>
        <a:srgbClr val="CCCBCB"/>
      </a:hlink>
      <a:folHlink>
        <a:srgbClr val="211F26"/>
      </a:folHlink>
    </a:clrScheme>
    <a:fontScheme name="SURF">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44000" tIns="144000" rIns="144000" bIns="144000" rtlCol="0" anchor="ctr"/>
      <a:lstStyle>
        <a:defPPr algn="ctr">
          <a:lnSpc>
            <a:spcPct val="90000"/>
          </a:lnSpc>
          <a:spcBef>
            <a:spcPts val="200"/>
          </a:spcBef>
          <a:spcAft>
            <a:spcPts val="200"/>
          </a:spcAft>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accent1"/>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90000"/>
          </a:lnSpc>
          <a:spcBef>
            <a:spcPts val="600"/>
          </a:spcBef>
          <a:spcAft>
            <a:spcPts val="600"/>
          </a:spcAft>
          <a:defRPr sz="1600" dirty="0" err="1" smtClean="0"/>
        </a:defPPr>
      </a:lstStyle>
    </a:txDef>
  </a:objectDefaults>
  <a:extraClrSchemeLst/>
  <a:extLst>
    <a:ext uri="{05A4C25C-085E-4340-85A3-A5531E510DB2}">
      <thm15:themeFamily xmlns:thm15="http://schemas.microsoft.com/office/thememl/2012/main" name="Powerpoint template SURF 2022" id="{805CC8F2-3837-F440-BA4F-A200BE2A11E9}" vid="{E1FBF26F-72F9-574C-920A-32311747836F}"/>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Slidebuilder - SURF</Template>
  <TotalTime>7822</TotalTime>
  <Words>73</Words>
  <Application>Microsoft Macintosh PowerPoint</Application>
  <PresentationFormat>Widescreen</PresentationFormat>
  <Paragraphs>21</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Segoe UI Light</vt:lpstr>
      <vt:lpstr>Wingdings</vt:lpstr>
      <vt:lpstr>Template Slidebuilder - SURF</vt:lpstr>
      <vt:lpstr>PowerPoint Presentation</vt:lpstr>
      <vt:lpstr>Collaboration/presentation/platform</vt:lpstr>
      <vt:lpstr>Strategy / idea / business</vt:lpstr>
      <vt:lpstr>Research</vt:lpstr>
      <vt:lpstr>Learning / student</vt:lpstr>
      <vt:lpstr>Network / wifi / cloud</vt:lpstr>
      <vt:lpstr>Data / transfer</vt:lpstr>
      <vt:lpstr>Security</vt:lpstr>
      <vt:lpstr>Hardware</vt:lpstr>
      <vt:lpstr>Organisation/legal/events</vt:lpstr>
      <vt:lpstr>Media/rewards</vt:lpstr>
      <vt:lpstr>Other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Collaboration/presentation/platform</dc:title>
  <dc:creator>Sanne Koenen</dc:creator>
  <cp:lastModifiedBy>Sanne Koenen</cp:lastModifiedBy>
  <cp:revision>4</cp:revision>
  <dcterms:created xsi:type="dcterms:W3CDTF">2023-11-27T14:41:19Z</dcterms:created>
  <dcterms:modified xsi:type="dcterms:W3CDTF">2023-12-07T12:22:57Z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5751572</vt:lpwstr>
  </property>
  <property fmtid="{D5CDD505-2E9C-101B-9397-08002B2CF9AE}" pid="3" name="NXPowerLiteSettings">
    <vt:lpwstr>C980073804F000</vt:lpwstr>
  </property>
  <property fmtid="{D5CDD505-2E9C-101B-9397-08002B2CF9AE}" pid="4" name="NXPowerLiteVersion">
    <vt:lpwstr>D8.0.4</vt:lpwstr>
  </property>
</Properties>
</file>